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38.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9.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0.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1.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2.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3.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4.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5.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46.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7.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8.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charts/chart49.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1815" r:id="rId2"/>
    <p:sldId id="2137" r:id="rId3"/>
    <p:sldId id="1985" r:id="rId4"/>
    <p:sldId id="1026" r:id="rId5"/>
    <p:sldId id="1892" r:id="rId6"/>
    <p:sldId id="2088" r:id="rId7"/>
    <p:sldId id="2089" r:id="rId8"/>
    <p:sldId id="2081" r:id="rId9"/>
    <p:sldId id="1900" r:id="rId10"/>
    <p:sldId id="1910" r:id="rId11"/>
    <p:sldId id="1905" r:id="rId12"/>
    <p:sldId id="2083" r:id="rId13"/>
    <p:sldId id="275" r:id="rId14"/>
    <p:sldId id="1932" r:id="rId15"/>
    <p:sldId id="1933" r:id="rId16"/>
    <p:sldId id="1935" r:id="rId17"/>
    <p:sldId id="1936" r:id="rId18"/>
    <p:sldId id="1937" r:id="rId19"/>
    <p:sldId id="2084" r:id="rId20"/>
    <p:sldId id="1802" r:id="rId21"/>
    <p:sldId id="1986" r:id="rId22"/>
    <p:sldId id="1952" r:id="rId23"/>
    <p:sldId id="2094" r:id="rId24"/>
    <p:sldId id="2095" r:id="rId25"/>
    <p:sldId id="2096" r:id="rId26"/>
    <p:sldId id="2097" r:id="rId27"/>
    <p:sldId id="2098" r:id="rId28"/>
    <p:sldId id="2099" r:id="rId29"/>
    <p:sldId id="2100" r:id="rId30"/>
    <p:sldId id="2101" r:id="rId31"/>
    <p:sldId id="2102" r:id="rId32"/>
    <p:sldId id="2103" r:id="rId33"/>
    <p:sldId id="2104" r:id="rId34"/>
    <p:sldId id="2105" r:id="rId35"/>
    <p:sldId id="2106" r:id="rId36"/>
    <p:sldId id="2107" r:id="rId37"/>
    <p:sldId id="2108" r:id="rId38"/>
    <p:sldId id="1984" r:id="rId39"/>
    <p:sldId id="2109" r:id="rId40"/>
    <p:sldId id="2110" r:id="rId41"/>
    <p:sldId id="1975" r:id="rId42"/>
    <p:sldId id="2121" r:id="rId43"/>
    <p:sldId id="2145" r:id="rId44"/>
    <p:sldId id="2147" r:id="rId45"/>
    <p:sldId id="2113" r:id="rId46"/>
    <p:sldId id="2114" r:id="rId47"/>
    <p:sldId id="2115" r:id="rId48"/>
    <p:sldId id="2117" r:id="rId49"/>
    <p:sldId id="2118" r:id="rId50"/>
    <p:sldId id="2116" r:id="rId51"/>
    <p:sldId id="2156" r:id="rId52"/>
    <p:sldId id="2092" r:id="rId53"/>
    <p:sldId id="2091" r:id="rId54"/>
    <p:sldId id="1822" r:id="rId55"/>
    <p:sldId id="2134" r:id="rId56"/>
    <p:sldId id="1978" r:id="rId57"/>
    <p:sldId id="1981" r:id="rId58"/>
    <p:sldId id="1983" r:id="rId59"/>
    <p:sldId id="1982" r:id="rId60"/>
    <p:sldId id="1865" r:id="rId61"/>
    <p:sldId id="1875" r:id="rId62"/>
    <p:sldId id="2136" r:id="rId63"/>
    <p:sldId id="2150" r:id="rId64"/>
    <p:sldId id="1938" r:id="rId65"/>
    <p:sldId id="2086" r:id="rId66"/>
    <p:sldId id="2154" r:id="rId67"/>
    <p:sldId id="2122" r:id="rId68"/>
    <p:sldId id="2123" r:id="rId69"/>
    <p:sldId id="2127" r:id="rId70"/>
    <p:sldId id="2128" r:id="rId71"/>
    <p:sldId id="2132" r:id="rId72"/>
    <p:sldId id="1911" r:id="rId73"/>
    <p:sldId id="2133" r:id="rId74"/>
    <p:sldId id="2093" r:id="rId75"/>
    <p:sldId id="2119" r:id="rId76"/>
    <p:sldId id="2139" r:id="rId77"/>
    <p:sldId id="2140" r:id="rId78"/>
    <p:sldId id="2157" r:id="rId79"/>
    <p:sldId id="329" r:id="rId80"/>
    <p:sldId id="1883"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Fiddaman" initials="TF" lastIdx="15" clrIdx="0"/>
  <p:cmAuthor id="2" name="Fid" initials="TF" lastIdx="16"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4A8D"/>
    <a:srgbClr val="FF0096"/>
    <a:srgbClr val="FFFFFF"/>
    <a:srgbClr val="1636A8"/>
    <a:srgbClr val="224C8A"/>
    <a:srgbClr val="224C89"/>
    <a:srgbClr val="214C89"/>
    <a:srgbClr val="E8F4FB"/>
    <a:srgbClr val="194B8D"/>
    <a:srgbClr val="97C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356"/>
    <p:restoredTop sz="96024"/>
  </p:normalViewPr>
  <p:slideViewPr>
    <p:cSldViewPr snapToGrid="0" snapToObjects="1">
      <p:cViewPr varScale="1">
        <p:scale>
          <a:sx n="114" d="100"/>
          <a:sy n="114" d="100"/>
        </p:scale>
        <p:origin x="200" y="256"/>
      </p:cViewPr>
      <p:guideLst>
        <p:guide orient="horz" pos="2160"/>
        <p:guide pos="3840"/>
      </p:guideLst>
    </p:cSldViewPr>
  </p:slideViewPr>
  <p:notesTextViewPr>
    <p:cViewPr>
      <p:scale>
        <a:sx n="1" d="1"/>
        <a:sy n="1" d="1"/>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lorisiegel/Documents/Climate%20Interactive/Energy/en-roads-model/QA%20QC/En-ROADS%20QA%20QC/SSP2%20Comparisons/Coal%20comparisons%20052420.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Users/Drew/Desktop/Comparison%20graphs%20v2%20102919/Coal%20comparisons%20102919.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Users/Drew/Desktop/Comparison%20graphs%20v2%20102919/Oil%20comparisons%20102919.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Users/Drew/Desktop/Comparison%20graphs%20v2%20102919/Gas%20comparisons%20102919.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Users/Drew/Desktop/Comparison%20graphs%20v2%20102919/Renew%20plus%20hydro%20comparisons%20102919.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Users/lorisiegel/Documents/Climate%20Interactive/Energy/en-roads-model/QA%20QC/En-ROADS%20QA%20QC/SSP2%20Comparisons/Oil%20comparisons%20052420.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Drew/Desktop/Comparison%20graphs%20v2%20102919/Bio%20comparisons%20102919.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Users/Drew/Desktop/Comparison%20graphs%20v2%20102919/Nuclear%20comparisons%20102919.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Users/lorisiegel/Documents/Climate%20Interactive/Energy/en-roads-model/QA%20QC/En-ROADS%20QA%20QC/SSP2%20Comparisons/Gas%20comparisons%20052420.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Users/Drew/Desktop/Comparison%20graphs%20v2%20102919/Coal%20comparisons%20102919.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Users/Drew/Desktop/Comparison%20graphs%20v2%20102919/Oil%20comparisons%20102919.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Users/Drew/Desktop/Comparison%20graphs%20v2%20102919/Gas%20comparisons%20102919.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Users/Drew/Desktop/Comparison%20graphs%20v2%20102919/Renew%20plus%20hydro%20comparisons%20102919.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Users/Drew/Desktop/Comparison%20graphs%20v2%20102919/Bio%20comparisons%20102919.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Users/Drew/Desktop/Comparison%20graphs%20v2%20102919/Nuclear%20comparisons%20102919.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Users/janetchikofsky/Box/CI%20Shared/Programs/En-ROADS%20and%20Energy/FAQs%20&amp;%20Documentation/Temp%20and%20GHG%20Comparison%20across%20IAMs%20and%20RFs%20June%202020%20v8.xlsx" TargetMode="External"/><Relationship Id="rId1" Type="http://schemas.openxmlformats.org/officeDocument/2006/relationships/themeOverride" Target="../theme/themeOverride1.xml"/></Relationships>
</file>

<file path=ppt/charts/_rels/chart38.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Users/janetchikofsky/Box/CI%20Shared/Programs/En-ROADS%20and%20Energy/FAQs%20&amp;%20Documentation/Temp%20and%20GHG%20Comparison%20across%20IAMs%20and%20RFs%20June%202020%20v6.xlsx" TargetMode="External"/><Relationship Id="rId1" Type="http://schemas.openxmlformats.org/officeDocument/2006/relationships/themeOverride" Target="../theme/themeOverride2.xml"/></Relationships>
</file>

<file path=ppt/charts/_rels/chart39.xml.rels><?xml version="1.0" encoding="UTF-8" standalone="yes"?>
<Relationships xmlns="http://schemas.openxmlformats.org/package/2006/relationships"><Relationship Id="rId3" Type="http://schemas.openxmlformats.org/officeDocument/2006/relationships/oleObject" Target="file:////Users/lorisiegel/Documents/Climate%20Interactive/Energy/en-roads-model/QA%20QC/En-ROADS%20QA%20QC/SSP2%20Comparisons/Bio%20comparisons%20052420.xlsx" TargetMode="External"/><Relationship Id="rId2" Type="http://schemas.microsoft.com/office/2011/relationships/chartColorStyle" Target="colors37.xml"/><Relationship Id="rId1" Type="http://schemas.microsoft.com/office/2011/relationships/chartStyle" Target="style37.xml"/></Relationships>
</file>

<file path=ppt/charts/_rels/chart4.xml.rels><?xml version="1.0" encoding="UTF-8" standalone="yes"?>
<Relationships xmlns="http://schemas.openxmlformats.org/package/2006/relationships"><Relationship Id="rId3" Type="http://schemas.openxmlformats.org/officeDocument/2006/relationships/oleObject" Target="file:////Users/lorisiegel/Documents/Climate%20Interactive/Energy/en-roads-model/QA%20QC/En-ROADS%20QA%20QC/SSP2%20Comparisons/Nuclear%20comparisons%20052420.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Users/lorisiegel/Documents/Climate%20Interactive/Energy/en-roads-model/QA%20QC/En-ROADS%20QA%20QC/SSP2%20Comparisons/Gas%20comparisons%20052420.xlsx" TargetMode="External"/><Relationship Id="rId2" Type="http://schemas.microsoft.com/office/2011/relationships/chartColorStyle" Target="colors38.xml"/><Relationship Id="rId1" Type="http://schemas.microsoft.com/office/2011/relationships/chartStyle" Target="style38.xml"/></Relationships>
</file>

<file path=ppt/charts/_rels/chart41.xml.rels><?xml version="1.0" encoding="UTF-8" standalone="yes"?>
<Relationships xmlns="http://schemas.openxmlformats.org/package/2006/relationships"><Relationship Id="rId3" Type="http://schemas.openxmlformats.org/officeDocument/2006/relationships/oleObject" Target="file:////Users/lorisiegel/Documents/Climate%20Interactive/Energy/en-roads-model/QA%20QC/En-ROADS%20QA%20QC/SSP2%20Comparisons/Oil%20comparisons%20052420.xlsx" TargetMode="External"/><Relationship Id="rId2" Type="http://schemas.microsoft.com/office/2011/relationships/chartColorStyle" Target="colors39.xml"/><Relationship Id="rId1" Type="http://schemas.microsoft.com/office/2011/relationships/chartStyle" Target="style39.xml"/></Relationships>
</file>

<file path=ppt/charts/_rels/chart42.xml.rels><?xml version="1.0" encoding="UTF-8" standalone="yes"?>
<Relationships xmlns="http://schemas.openxmlformats.org/package/2006/relationships"><Relationship Id="rId3" Type="http://schemas.openxmlformats.org/officeDocument/2006/relationships/oleObject" Target="file:////Users/lorisiegel/Documents/Climate%20Interactive/Energy/en-roads-model/QA%20QC/En-ROADS%20QA%20QC/SSP2%20Comparisons/Renew%20plus%20hydro%20comparisons%20052420.xlsx" TargetMode="External"/><Relationship Id="rId2" Type="http://schemas.microsoft.com/office/2011/relationships/chartColorStyle" Target="colors40.xml"/><Relationship Id="rId1" Type="http://schemas.microsoft.com/office/2011/relationships/chartStyle" Target="style40.xml"/></Relationships>
</file>

<file path=ppt/charts/_rels/chart43.xml.rels><?xml version="1.0" encoding="UTF-8" standalone="yes"?>
<Relationships xmlns="http://schemas.openxmlformats.org/package/2006/relationships"><Relationship Id="rId3" Type="http://schemas.openxmlformats.org/officeDocument/2006/relationships/oleObject" Target="file:////Users/lorisiegel/Documents/Climate%20Interactive/Energy/en-roads-model/QA%20QC/En-ROADS%20QA%20QC/SSP2%20Comparisons/Nuclear%20comparisons%20052420.xlsx" TargetMode="External"/><Relationship Id="rId2" Type="http://schemas.microsoft.com/office/2011/relationships/chartColorStyle" Target="colors41.xml"/><Relationship Id="rId1" Type="http://schemas.microsoft.com/office/2011/relationships/chartStyle" Target="style41.xml"/></Relationships>
</file>

<file path=ppt/charts/_rels/chart44.xml.rels><?xml version="1.0" encoding="UTF-8" standalone="yes"?>
<Relationships xmlns="http://schemas.openxmlformats.org/package/2006/relationships"><Relationship Id="rId3" Type="http://schemas.openxmlformats.org/officeDocument/2006/relationships/oleObject" Target="file:////Users/lorisiegel/Documents/Climate%20Interactive/Energy/en-roads-model/QA%20QC/En-ROADS%20QA%20QC/SSP2%20Comparisons/Coal%20comparisons%20052420.xlsx" TargetMode="External"/><Relationship Id="rId2" Type="http://schemas.microsoft.com/office/2011/relationships/chartColorStyle" Target="colors42.xml"/><Relationship Id="rId1" Type="http://schemas.microsoft.com/office/2011/relationships/chartStyle" Target="style42.xml"/></Relationships>
</file>

<file path=ppt/charts/_rels/chart45.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Users/janetchikofsky/Box/CI%20Shared/Programs/En-ROADS%20and%20Energy/FAQs%20&amp;%20Documentation/SSP2%20coal%20comparisons%20all%20IAMs%20and%20RFs%20July%202020%20v2.xlsx" TargetMode="External"/><Relationship Id="rId1" Type="http://schemas.openxmlformats.org/officeDocument/2006/relationships/themeOverride" Target="../theme/themeOverride3.xml"/></Relationships>
</file>

<file path=ppt/charts/_rels/chart46.xml.rels><?xml version="1.0" encoding="UTF-8" standalone="yes"?>
<Relationships xmlns="http://schemas.openxmlformats.org/package/2006/relationships"><Relationship Id="rId3" Type="http://schemas.openxmlformats.org/officeDocument/2006/relationships/oleObject" Target="file:////Users/Drew/Desktop/Comparison%20graphs%20v2%20102919/Coal%20comparisons%20102919.xlsx" TargetMode="External"/><Relationship Id="rId2" Type="http://schemas.microsoft.com/office/2011/relationships/chartColorStyle" Target="colors43.xml"/><Relationship Id="rId1" Type="http://schemas.microsoft.com/office/2011/relationships/chartStyle" Target="style43.xml"/></Relationships>
</file>

<file path=ppt/charts/_rels/chart47.xml.rels><?xml version="1.0" encoding="UTF-8" standalone="yes"?>
<Relationships xmlns="http://schemas.openxmlformats.org/package/2006/relationships"><Relationship Id="rId3" Type="http://schemas.openxmlformats.org/officeDocument/2006/relationships/oleObject" Target="file:////Users/lorisiegel/Documents/Climate%20Interactive/Energy/en-roads-model/QA%20QC/En-ROADS%20QA%20QC/SSP2%20Comparisons/Coal%20comparisons%20052420.xlsx" TargetMode="External"/><Relationship Id="rId2" Type="http://schemas.microsoft.com/office/2011/relationships/chartColorStyle" Target="colors44.xml"/><Relationship Id="rId1" Type="http://schemas.microsoft.com/office/2011/relationships/chartStyle" Target="style44.xml"/></Relationships>
</file>

<file path=ppt/charts/_rels/chart48.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Users/janetchikofsky/Box/CI%20Shared/Programs/En-ROADS%20and%20Energy/FAQs%20&amp;%20Documentation/GHGs%20compared%20across%20SSPs%20July%202020%20v2.xlsx" TargetMode="External"/><Relationship Id="rId1" Type="http://schemas.openxmlformats.org/officeDocument/2006/relationships/themeOverride" Target="../theme/themeOverride4.xml"/></Relationships>
</file>

<file path=ppt/charts/_rels/chart49.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Users/janetchikofsky/Box/CI%20Shared/Programs/En-ROADS%20and%20Energy/FAQs%20&amp;%20Documentation/SSP2%20coal%20comparisons%20all%20IAMs%20and%20RFs%20July%202020%20v2.xlsx" TargetMode="External"/><Relationship Id="rId1" Type="http://schemas.openxmlformats.org/officeDocument/2006/relationships/themeOverride" Target="../theme/themeOverride5.xml"/></Relationships>
</file>

<file path=ppt/charts/_rels/chart5.xml.rels><?xml version="1.0" encoding="UTF-8" standalone="yes"?>
<Relationships xmlns="http://schemas.openxmlformats.org/package/2006/relationships"><Relationship Id="rId3" Type="http://schemas.openxmlformats.org/officeDocument/2006/relationships/oleObject" Target="file:////Users/lorisiegel/Documents/Climate%20Interactive/Energy/en-roads-model/QA%20QC/En-ROADS%20QA%20QC/SSP2%20Comparisons/Renew%20plus%20hydro%20comparisons%20052420.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lorisiegel/Documents/Climate%20Interactive/Energy/en-roads-model/QA%20QC/En-ROADS%20QA%20QC/SSP2%20Comparisons/Economy%20wide%20comparisons%20052420.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	Electricity Generated</a:t>
            </a:r>
            <a:r>
              <a:rPr lang="en-US" sz="2400" baseline="0"/>
              <a:t> by </a:t>
            </a:r>
            <a:r>
              <a:rPr lang="en-US" sz="2400"/>
              <a:t>Coal</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22"/>
          <c:order val="0"/>
          <c:tx>
            <c:strRef>
              <c:f>Output!$D$1</c:f>
              <c:strCache>
                <c:ptCount val="1"/>
                <c:pt idx="0">
                  <c:v>CI En-ROADS SSP2 Baseline (2020)</c:v>
                </c:pt>
              </c:strCache>
            </c:strRef>
          </c:tx>
          <c:spPr>
            <a:ln w="88900" cap="rnd">
              <a:solidFill>
                <a:srgbClr val="0432FF"/>
              </a:solidFill>
              <a:round/>
            </a:ln>
            <a:effectLst/>
          </c:spPr>
          <c:marker>
            <c:symbol val="none"/>
          </c:marker>
          <c:xVal>
            <c:numRef>
              <c:f>Output!$A$3:$A$33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xVal>
          <c:yVal>
            <c:numRef>
              <c:f>Output!$D$3:$D$33</c:f>
              <c:numCache>
                <c:formatCode>General</c:formatCode>
                <c:ptCount val="31"/>
                <c:pt idx="0">
                  <c:v>15.929699897766113</c:v>
                </c:pt>
                <c:pt idx="1">
                  <c:v>18.030019760131836</c:v>
                </c:pt>
                <c:pt idx="2">
                  <c:v>18.857292175292969</c:v>
                </c:pt>
                <c:pt idx="3">
                  <c:v>19.463888168334961</c:v>
                </c:pt>
                <c:pt idx="4">
                  <c:v>19.969390869140625</c:v>
                </c:pt>
                <c:pt idx="5">
                  <c:v>20.385749816894531</c:v>
                </c:pt>
                <c:pt idx="6">
                  <c:v>20.708267211914062</c:v>
                </c:pt>
                <c:pt idx="7">
                  <c:v>20.96137809753418</c:v>
                </c:pt>
                <c:pt idx="8">
                  <c:v>21.133119583129883</c:v>
                </c:pt>
                <c:pt idx="9">
                  <c:v>21.257589340209961</c:v>
                </c:pt>
                <c:pt idx="10">
                  <c:v>21.384201049804688</c:v>
                </c:pt>
                <c:pt idx="11">
                  <c:v>21.562828063964844</c:v>
                </c:pt>
                <c:pt idx="12">
                  <c:v>21.793331146240234</c:v>
                </c:pt>
                <c:pt idx="13">
                  <c:v>22.092626571655273</c:v>
                </c:pt>
                <c:pt idx="14">
                  <c:v>22.495779037475586</c:v>
                </c:pt>
                <c:pt idx="15">
                  <c:v>23.030664443969727</c:v>
                </c:pt>
                <c:pt idx="16">
                  <c:v>23.712770462036133</c:v>
                </c:pt>
                <c:pt idx="17">
                  <c:v>24.540887832641602</c:v>
                </c:pt>
                <c:pt idx="18">
                  <c:v>25.508537292480469</c:v>
                </c:pt>
                <c:pt idx="19">
                  <c:v>26.547590255737305</c:v>
                </c:pt>
                <c:pt idx="20">
                  <c:v>27.577558517456055</c:v>
                </c:pt>
                <c:pt idx="21">
                  <c:v>28.654884338378906</c:v>
                </c:pt>
                <c:pt idx="22">
                  <c:v>29.780550003051758</c:v>
                </c:pt>
                <c:pt idx="23">
                  <c:v>30.85011100769043</c:v>
                </c:pt>
                <c:pt idx="24">
                  <c:v>31.828147888183594</c:v>
                </c:pt>
                <c:pt idx="25">
                  <c:v>32.674995422363281</c:v>
                </c:pt>
                <c:pt idx="26">
                  <c:v>33.358680725097656</c:v>
                </c:pt>
                <c:pt idx="27">
                  <c:v>33.901020050048828</c:v>
                </c:pt>
                <c:pt idx="28">
                  <c:v>34.322315216064453</c:v>
                </c:pt>
                <c:pt idx="29">
                  <c:v>34.636127471923828</c:v>
                </c:pt>
                <c:pt idx="30">
                  <c:v>34.880096435546875</c:v>
                </c:pt>
              </c:numCache>
            </c:numRef>
          </c:yVal>
          <c:smooth val="0"/>
          <c:extLst>
            <c:ext xmlns:c16="http://schemas.microsoft.com/office/drawing/2014/chart" uri="{C3380CC4-5D6E-409C-BE32-E72D297353CC}">
              <c16:uniqueId val="{00000000-DAD0-5B4B-96E3-6D092170DA15}"/>
            </c:ext>
          </c:extLst>
        </c:ser>
        <c:ser>
          <c:idx val="0"/>
          <c:order val="1"/>
          <c:tx>
            <c:strRef>
              <c:f>Output!$AP$1</c:f>
              <c:strCache>
                <c:ptCount val="1"/>
                <c:pt idx="0">
                  <c:v>IEA WEO History (2018)</c:v>
                </c:pt>
              </c:strCache>
            </c:strRef>
          </c:tx>
          <c:spPr>
            <a:ln w="19050" cap="rnd">
              <a:noFill/>
              <a:round/>
            </a:ln>
            <a:effectLst/>
          </c:spPr>
          <c:marker>
            <c:symbol val="diamond"/>
            <c:size val="7"/>
            <c:spPr>
              <a:solidFill>
                <a:schemeClr val="accent1"/>
              </a:solidFill>
              <a:ln w="9525">
                <a:solidFill>
                  <a:schemeClr val="accent1"/>
                </a:solid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Output!$Z$3:$Z$30</c:f>
              <c:numCache>
                <c:formatCode>General</c:formatCode>
                <c:ptCount val="28"/>
                <c:pt idx="0">
                  <c:v>15.929730415344238</c:v>
                </c:pt>
                <c:pt idx="10">
                  <c:v>21.60493278503418</c:v>
                </c:pt>
                <c:pt idx="11">
                  <c:v>21.672431945800781</c:v>
                </c:pt>
                <c:pt idx="12">
                  <c:v>22.696596145629883</c:v>
                </c:pt>
                <c:pt idx="13">
                  <c:v>24.184837341308594</c:v>
                </c:pt>
                <c:pt idx="14">
                  <c:v>24.999156951904297</c:v>
                </c:pt>
                <c:pt idx="15">
                  <c:v>26.391204833984375</c:v>
                </c:pt>
                <c:pt idx="16">
                  <c:v>27.861047744750977</c:v>
                </c:pt>
                <c:pt idx="17">
                  <c:v>29.528207778930664</c:v>
                </c:pt>
                <c:pt idx="18">
                  <c:v>29.718864440917969</c:v>
                </c:pt>
                <c:pt idx="19">
                  <c:v>29.137825012207031</c:v>
                </c:pt>
                <c:pt idx="20">
                  <c:v>31.174381256103516</c:v>
                </c:pt>
                <c:pt idx="21">
                  <c:v>32.905979156494141</c:v>
                </c:pt>
                <c:pt idx="22">
                  <c:v>33.059051513671875</c:v>
                </c:pt>
                <c:pt idx="23">
                  <c:v>34.707241058349609</c:v>
                </c:pt>
                <c:pt idx="24">
                  <c:v>34.939838409423828</c:v>
                </c:pt>
                <c:pt idx="25">
                  <c:v>34.357067108154297</c:v>
                </c:pt>
                <c:pt idx="26">
                  <c:v>34.469783782958984</c:v>
                </c:pt>
                <c:pt idx="27">
                  <c:v>35.489124298095703</c:v>
                </c:pt>
              </c:numCache>
            </c:numRef>
          </c:yVal>
          <c:smooth val="0"/>
          <c:extLst>
            <c:ext xmlns:c16="http://schemas.microsoft.com/office/drawing/2014/chart" uri="{C3380CC4-5D6E-409C-BE32-E72D297353CC}">
              <c16:uniqueId val="{00000001-DAD0-5B4B-96E3-6D092170DA15}"/>
            </c:ext>
          </c:extLst>
        </c:ser>
        <c:ser>
          <c:idx val="1"/>
          <c:order val="2"/>
          <c:tx>
            <c:strRef>
              <c:f>Output!$AA$1</c:f>
              <c:strCache>
                <c:ptCount val="1"/>
                <c:pt idx="0">
                  <c:v>BP (2018)</c:v>
                </c:pt>
              </c:strCache>
            </c:strRef>
          </c:tx>
          <c:spPr>
            <a:ln w="19050" cap="rnd">
              <a:solidFill>
                <a:schemeClr val="accent2"/>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Output!$AA$3:$AA$30</c:f>
              <c:numCache>
                <c:formatCode>General</c:formatCode>
                <c:ptCount val="28"/>
                <c:pt idx="0">
                  <c:v>16.094345092773438</c:v>
                </c:pt>
                <c:pt idx="1">
                  <c:v>16.441661834716797</c:v>
                </c:pt>
                <c:pt idx="2">
                  <c:v>16.775318145751953</c:v>
                </c:pt>
                <c:pt idx="3">
                  <c:v>17.050413131713867</c:v>
                </c:pt>
                <c:pt idx="4">
                  <c:v>17.649965286254883</c:v>
                </c:pt>
                <c:pt idx="5">
                  <c:v>18.182580947875977</c:v>
                </c:pt>
                <c:pt idx="6">
                  <c:v>19.051919937133789</c:v>
                </c:pt>
                <c:pt idx="7">
                  <c:v>19.470464706420898</c:v>
                </c:pt>
                <c:pt idx="8">
                  <c:v>19.869525909423828</c:v>
                </c:pt>
                <c:pt idx="9">
                  <c:v>20.296974182128906</c:v>
                </c:pt>
                <c:pt idx="10">
                  <c:v>21.614107131958008</c:v>
                </c:pt>
                <c:pt idx="11">
                  <c:v>21.903524398803711</c:v>
                </c:pt>
                <c:pt idx="12">
                  <c:v>22.809040069580078</c:v>
                </c:pt>
                <c:pt idx="13">
                  <c:v>24.422046661376953</c:v>
                </c:pt>
                <c:pt idx="14">
                  <c:v>25.235269546508789</c:v>
                </c:pt>
                <c:pt idx="15">
                  <c:v>26.581798553466797</c:v>
                </c:pt>
                <c:pt idx="16">
                  <c:v>28.02964973449707</c:v>
                </c:pt>
                <c:pt idx="17">
                  <c:v>29.806802749633789</c:v>
                </c:pt>
                <c:pt idx="18">
                  <c:v>29.866664886474609</c:v>
                </c:pt>
                <c:pt idx="19">
                  <c:v>29.318763732910156</c:v>
                </c:pt>
                <c:pt idx="20">
                  <c:v>31.223834991455078</c:v>
                </c:pt>
                <c:pt idx="21">
                  <c:v>32.830234527587891</c:v>
                </c:pt>
                <c:pt idx="22">
                  <c:v>32.977130889892578</c:v>
                </c:pt>
                <c:pt idx="23">
                  <c:v>34.620613098144531</c:v>
                </c:pt>
                <c:pt idx="24">
                  <c:v>34.741783142089844</c:v>
                </c:pt>
                <c:pt idx="25">
                  <c:v>33.947116851806641</c:v>
                </c:pt>
                <c:pt idx="26">
                  <c:v>34.130870819091797</c:v>
                </c:pt>
                <c:pt idx="27">
                  <c:v>35.114738464355469</c:v>
                </c:pt>
              </c:numCache>
            </c:numRef>
          </c:yVal>
          <c:smooth val="0"/>
          <c:extLst>
            <c:ext xmlns:c16="http://schemas.microsoft.com/office/drawing/2014/chart" uri="{C3380CC4-5D6E-409C-BE32-E72D297353CC}">
              <c16:uniqueId val="{00000002-DAD0-5B4B-96E3-6D092170DA15}"/>
            </c:ext>
          </c:extLst>
        </c:ser>
        <c:dLbls>
          <c:showLegendKey val="0"/>
          <c:showVal val="0"/>
          <c:showCatName val="0"/>
          <c:showSerName val="0"/>
          <c:showPercent val="0"/>
          <c:showBubbleSize val="0"/>
        </c:dLbls>
        <c:axId val="638679536"/>
        <c:axId val="638681216"/>
      </c:scatterChart>
      <c:valAx>
        <c:axId val="638679536"/>
        <c:scaling>
          <c:orientation val="minMax"/>
          <c:max val="202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 per Year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0" i="0" baseline="0" dirty="0">
                <a:effectLst/>
              </a:rPr>
              <a:t>CO</a:t>
            </a:r>
            <a:r>
              <a:rPr lang="en-US" sz="2400" b="0" i="0" baseline="-25000" dirty="0">
                <a:effectLst/>
              </a:rPr>
              <a:t>2</a:t>
            </a:r>
            <a:r>
              <a:rPr lang="en-US" sz="2400" b="0" i="0" baseline="0" dirty="0">
                <a:effectLst/>
              </a:rPr>
              <a:t> Intensity of Primary Energy</a:t>
            </a:r>
            <a:endParaRPr lang="en-US" sz="2400" dirty="0">
              <a:effectLst/>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Output!$AK$3:$AK$113</c:f>
              <c:numCache>
                <c:formatCode>General</c:formatCode>
                <c:ptCount val="111"/>
                <c:pt idx="0">
                  <c:v>66.572517395019531</c:v>
                </c:pt>
                <c:pt idx="1">
                  <c:v>66.710968017578125</c:v>
                </c:pt>
                <c:pt idx="2">
                  <c:v>66.785324096679688</c:v>
                </c:pt>
                <c:pt idx="3">
                  <c:v>66.828651428222656</c:v>
                </c:pt>
                <c:pt idx="4">
                  <c:v>66.857154846191406</c:v>
                </c:pt>
                <c:pt idx="5">
                  <c:v>66.874290466308594</c:v>
                </c:pt>
                <c:pt idx="6">
                  <c:v>66.882461547851562</c:v>
                </c:pt>
                <c:pt idx="7">
                  <c:v>66.880844116210938</c:v>
                </c:pt>
                <c:pt idx="8">
                  <c:v>66.879493713378906</c:v>
                </c:pt>
                <c:pt idx="9">
                  <c:v>66.881088256835938</c:v>
                </c:pt>
                <c:pt idx="10">
                  <c:v>66.880973815917969</c:v>
                </c:pt>
                <c:pt idx="11">
                  <c:v>66.916641235351562</c:v>
                </c:pt>
                <c:pt idx="12">
                  <c:v>66.950569152832031</c:v>
                </c:pt>
                <c:pt idx="13">
                  <c:v>66.905364990234375</c:v>
                </c:pt>
                <c:pt idx="14">
                  <c:v>66.871551513671875</c:v>
                </c:pt>
                <c:pt idx="15">
                  <c:v>66.858253479003906</c:v>
                </c:pt>
                <c:pt idx="16">
                  <c:v>66.826766967773438</c:v>
                </c:pt>
                <c:pt idx="17">
                  <c:v>66.805328369140625</c:v>
                </c:pt>
                <c:pt idx="18">
                  <c:v>66.855621337890625</c:v>
                </c:pt>
                <c:pt idx="19">
                  <c:v>67.004936218261719</c:v>
                </c:pt>
                <c:pt idx="20">
                  <c:v>67.125747680664062</c:v>
                </c:pt>
                <c:pt idx="21">
                  <c:v>67.120674133300781</c:v>
                </c:pt>
                <c:pt idx="22">
                  <c:v>67.121864318847656</c:v>
                </c:pt>
                <c:pt idx="23">
                  <c:v>67.096138000488281</c:v>
                </c:pt>
                <c:pt idx="24">
                  <c:v>67.042327880859375</c:v>
                </c:pt>
                <c:pt idx="25">
                  <c:v>67.058822631835938</c:v>
                </c:pt>
                <c:pt idx="26">
                  <c:v>67.062454223632812</c:v>
                </c:pt>
                <c:pt idx="27">
                  <c:v>66.94610595703125</c:v>
                </c:pt>
                <c:pt idx="28">
                  <c:v>66.766227722167969</c:v>
                </c:pt>
                <c:pt idx="29">
                  <c:v>66.582717895507812</c:v>
                </c:pt>
                <c:pt idx="30">
                  <c:v>66.393486022949219</c:v>
                </c:pt>
                <c:pt idx="31">
                  <c:v>66.212364196777344</c:v>
                </c:pt>
                <c:pt idx="32">
                  <c:v>66.0570068359375</c:v>
                </c:pt>
                <c:pt idx="33">
                  <c:v>65.9189453125</c:v>
                </c:pt>
                <c:pt idx="34">
                  <c:v>65.794410705566406</c:v>
                </c:pt>
                <c:pt idx="35">
                  <c:v>65.682655334472656</c:v>
                </c:pt>
                <c:pt idx="36">
                  <c:v>65.581268310546875</c:v>
                </c:pt>
                <c:pt idx="37">
                  <c:v>65.488433837890625</c:v>
                </c:pt>
                <c:pt idx="38">
                  <c:v>65.403495788574219</c:v>
                </c:pt>
                <c:pt idx="39">
                  <c:v>65.324554443359375</c:v>
                </c:pt>
                <c:pt idx="40">
                  <c:v>65.249122619628906</c:v>
                </c:pt>
                <c:pt idx="41">
                  <c:v>65.173812866210938</c:v>
                </c:pt>
                <c:pt idx="42">
                  <c:v>65.096145629882812</c:v>
                </c:pt>
                <c:pt idx="43">
                  <c:v>65.013511657714844</c:v>
                </c:pt>
                <c:pt idx="44">
                  <c:v>64.923660278320312</c:v>
                </c:pt>
                <c:pt idx="45">
                  <c:v>64.825180053710938</c:v>
                </c:pt>
                <c:pt idx="46">
                  <c:v>64.717269897460938</c:v>
                </c:pt>
                <c:pt idx="47">
                  <c:v>64.5999755859375</c:v>
                </c:pt>
                <c:pt idx="48">
                  <c:v>64.473838806152344</c:v>
                </c:pt>
                <c:pt idx="49">
                  <c:v>64.339897155761719</c:v>
                </c:pt>
                <c:pt idx="50">
                  <c:v>64.199607849121094</c:v>
                </c:pt>
                <c:pt idx="51">
                  <c:v>64.053543090820312</c:v>
                </c:pt>
                <c:pt idx="52">
                  <c:v>63.904067993164062</c:v>
                </c:pt>
                <c:pt idx="53">
                  <c:v>63.753494262695312</c:v>
                </c:pt>
                <c:pt idx="54">
                  <c:v>63.603378295898438</c:v>
                </c:pt>
                <c:pt idx="55">
                  <c:v>63.455020904541016</c:v>
                </c:pt>
                <c:pt idx="56">
                  <c:v>63.309398651123047</c:v>
                </c:pt>
                <c:pt idx="57">
                  <c:v>63.167144775390625</c:v>
                </c:pt>
                <c:pt idx="58">
                  <c:v>63.028526306152344</c:v>
                </c:pt>
                <c:pt idx="59">
                  <c:v>62.893497467041016</c:v>
                </c:pt>
                <c:pt idx="60">
                  <c:v>62.761768341064453</c:v>
                </c:pt>
                <c:pt idx="61">
                  <c:v>62.632865905761719</c:v>
                </c:pt>
                <c:pt idx="62">
                  <c:v>62.506195068359375</c:v>
                </c:pt>
                <c:pt idx="63">
                  <c:v>62.381107330322266</c:v>
                </c:pt>
                <c:pt idx="64">
                  <c:v>62.256992340087891</c:v>
                </c:pt>
                <c:pt idx="65">
                  <c:v>62.133304595947266</c:v>
                </c:pt>
                <c:pt idx="66">
                  <c:v>62.009613037109375</c:v>
                </c:pt>
                <c:pt idx="67">
                  <c:v>61.885631561279297</c:v>
                </c:pt>
                <c:pt idx="68">
                  <c:v>61.761222839355469</c:v>
                </c:pt>
                <c:pt idx="69">
                  <c:v>61.636371612548828</c:v>
                </c:pt>
                <c:pt idx="70">
                  <c:v>61.511150360107422</c:v>
                </c:pt>
                <c:pt idx="71">
                  <c:v>61.385787963867188</c:v>
                </c:pt>
                <c:pt idx="72">
                  <c:v>61.260585784912109</c:v>
                </c:pt>
                <c:pt idx="73">
                  <c:v>61.135894775390625</c:v>
                </c:pt>
                <c:pt idx="74">
                  <c:v>61.012042999267578</c:v>
                </c:pt>
                <c:pt idx="75">
                  <c:v>60.889335632324219</c:v>
                </c:pt>
                <c:pt idx="76">
                  <c:v>60.76800537109375</c:v>
                </c:pt>
                <c:pt idx="77">
                  <c:v>60.648223876953125</c:v>
                </c:pt>
                <c:pt idx="78">
                  <c:v>60.530094146728516</c:v>
                </c:pt>
                <c:pt idx="79">
                  <c:v>60.413639068603516</c:v>
                </c:pt>
                <c:pt idx="80">
                  <c:v>60.298831939697266</c:v>
                </c:pt>
                <c:pt idx="81">
                  <c:v>60.185600280761719</c:v>
                </c:pt>
                <c:pt idx="82">
                  <c:v>60.073837280273438</c:v>
                </c:pt>
                <c:pt idx="83">
                  <c:v>59.963436126708984</c:v>
                </c:pt>
                <c:pt idx="84">
                  <c:v>59.854293823242188</c:v>
                </c:pt>
                <c:pt idx="85">
                  <c:v>59.746322631835938</c:v>
                </c:pt>
                <c:pt idx="86">
                  <c:v>59.639469146728516</c:v>
                </c:pt>
                <c:pt idx="87">
                  <c:v>59.533714294433594</c:v>
                </c:pt>
                <c:pt idx="88">
                  <c:v>59.429073333740234</c:v>
                </c:pt>
                <c:pt idx="89">
                  <c:v>59.325599670410156</c:v>
                </c:pt>
                <c:pt idx="90">
                  <c:v>59.223365783691406</c:v>
                </c:pt>
                <c:pt idx="91">
                  <c:v>59.122459411621094</c:v>
                </c:pt>
                <c:pt idx="92">
                  <c:v>59.022987365722656</c:v>
                </c:pt>
                <c:pt idx="93">
                  <c:v>58.925029754638672</c:v>
                </c:pt>
                <c:pt idx="94">
                  <c:v>58.828666687011719</c:v>
                </c:pt>
                <c:pt idx="95">
                  <c:v>58.733951568603516</c:v>
                </c:pt>
                <c:pt idx="96">
                  <c:v>58.640914916992188</c:v>
                </c:pt>
                <c:pt idx="97">
                  <c:v>58.549556732177734</c:v>
                </c:pt>
                <c:pt idx="98">
                  <c:v>58.459835052490234</c:v>
                </c:pt>
                <c:pt idx="99">
                  <c:v>58.371700286865234</c:v>
                </c:pt>
                <c:pt idx="100">
                  <c:v>58.285083770751953</c:v>
                </c:pt>
                <c:pt idx="101">
                  <c:v>58.199897766113281</c:v>
                </c:pt>
                <c:pt idx="102">
                  <c:v>58.116058349609375</c:v>
                </c:pt>
                <c:pt idx="103">
                  <c:v>58.033473968505859</c:v>
                </c:pt>
                <c:pt idx="104">
                  <c:v>57.952056884765625</c:v>
                </c:pt>
                <c:pt idx="105">
                  <c:v>57.871738433837891</c:v>
                </c:pt>
                <c:pt idx="106">
                  <c:v>57.792465209960938</c:v>
                </c:pt>
                <c:pt idx="107">
                  <c:v>57.714202880859375</c:v>
                </c:pt>
                <c:pt idx="108">
                  <c:v>57.636920928955078</c:v>
                </c:pt>
                <c:pt idx="109">
                  <c:v>57.560600280761719</c:v>
                </c:pt>
                <c:pt idx="110">
                  <c:v>57.485225677490234</c:v>
                </c:pt>
              </c:numCache>
            </c:numRef>
          </c:yVal>
          <c:smooth val="0"/>
          <c:extLst>
            <c:ext xmlns:c16="http://schemas.microsoft.com/office/drawing/2014/chart" uri="{C3380CC4-5D6E-409C-BE32-E72D297353CC}">
              <c16:uniqueId val="{00000000-9125-F44F-8D7A-6F8C2DAE2B5E}"/>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Output!$AL$3:$AL$113</c:f>
              <c:numCache>
                <c:formatCode>General</c:formatCode>
                <c:ptCount val="111"/>
                <c:pt idx="15">
                  <c:v>63.944972991943359</c:v>
                </c:pt>
                <c:pt idx="16">
                  <c:v>63.814796447753906</c:v>
                </c:pt>
                <c:pt idx="17">
                  <c:v>63.68975830078125</c:v>
                </c:pt>
                <c:pt idx="18">
                  <c:v>63.569564819335938</c:v>
                </c:pt>
                <c:pt idx="19">
                  <c:v>63.453937530517578</c:v>
                </c:pt>
                <c:pt idx="20">
                  <c:v>63.342620849609375</c:v>
                </c:pt>
                <c:pt idx="21">
                  <c:v>63.448738098144531</c:v>
                </c:pt>
                <c:pt idx="22">
                  <c:v>63.551322937011719</c:v>
                </c:pt>
                <c:pt idx="23">
                  <c:v>63.650554656982422</c:v>
                </c:pt>
                <c:pt idx="24">
                  <c:v>63.746589660644531</c:v>
                </c:pt>
                <c:pt idx="25">
                  <c:v>63.839584350585938</c:v>
                </c:pt>
                <c:pt idx="26">
                  <c:v>63.929679870605469</c:v>
                </c:pt>
                <c:pt idx="27">
                  <c:v>64.017005920410156</c:v>
                </c:pt>
                <c:pt idx="28">
                  <c:v>64.101692199707031</c:v>
                </c:pt>
                <c:pt idx="29">
                  <c:v>64.183860778808594</c:v>
                </c:pt>
                <c:pt idx="30">
                  <c:v>64.26361083984375</c:v>
                </c:pt>
                <c:pt idx="31">
                  <c:v>64.20361328125</c:v>
                </c:pt>
                <c:pt idx="32">
                  <c:v>64.145233154296875</c:v>
                </c:pt>
                <c:pt idx="33">
                  <c:v>64.088401794433594</c:v>
                </c:pt>
                <c:pt idx="34">
                  <c:v>64.033065795898438</c:v>
                </c:pt>
                <c:pt idx="35">
                  <c:v>63.979164123535156</c:v>
                </c:pt>
                <c:pt idx="36">
                  <c:v>63.926643371582031</c:v>
                </c:pt>
                <c:pt idx="37">
                  <c:v>63.875450134277344</c:v>
                </c:pt>
                <c:pt idx="38">
                  <c:v>63.825531005859375</c:v>
                </c:pt>
                <c:pt idx="39">
                  <c:v>63.776844024658203</c:v>
                </c:pt>
                <c:pt idx="40">
                  <c:v>63.729339599609375</c:v>
                </c:pt>
                <c:pt idx="41">
                  <c:v>63.504302978515625</c:v>
                </c:pt>
                <c:pt idx="42">
                  <c:v>63.284446716308594</c:v>
                </c:pt>
                <c:pt idx="43">
                  <c:v>63.069595336914062</c:v>
                </c:pt>
                <c:pt idx="44">
                  <c:v>62.859577178955078</c:v>
                </c:pt>
                <c:pt idx="45">
                  <c:v>62.654232025146484</c:v>
                </c:pt>
                <c:pt idx="46">
                  <c:v>62.453407287597656</c:v>
                </c:pt>
                <c:pt idx="47">
                  <c:v>62.256954193115234</c:v>
                </c:pt>
                <c:pt idx="48">
                  <c:v>62.064727783203125</c:v>
                </c:pt>
                <c:pt idx="49">
                  <c:v>61.876598358154297</c:v>
                </c:pt>
                <c:pt idx="50">
                  <c:v>61.692436218261719</c:v>
                </c:pt>
                <c:pt idx="51">
                  <c:v>61.620223999023438</c:v>
                </c:pt>
                <c:pt idx="52">
                  <c:v>61.549465179443359</c:v>
                </c:pt>
                <c:pt idx="53">
                  <c:v>61.480110168457031</c:v>
                </c:pt>
                <c:pt idx="54">
                  <c:v>61.412124633789062</c:v>
                </c:pt>
                <c:pt idx="55">
                  <c:v>61.345466613769531</c:v>
                </c:pt>
                <c:pt idx="56">
                  <c:v>61.280094146728516</c:v>
                </c:pt>
                <c:pt idx="57">
                  <c:v>61.215976715087891</c:v>
                </c:pt>
                <c:pt idx="58">
                  <c:v>61.153072357177734</c:v>
                </c:pt>
                <c:pt idx="59">
                  <c:v>61.091346740722656</c:v>
                </c:pt>
                <c:pt idx="60">
                  <c:v>61.030773162841797</c:v>
                </c:pt>
                <c:pt idx="61">
                  <c:v>61.086219787597656</c:v>
                </c:pt>
                <c:pt idx="62">
                  <c:v>61.140644073486328</c:v>
                </c:pt>
                <c:pt idx="63">
                  <c:v>61.194068908691406</c:v>
                </c:pt>
                <c:pt idx="64">
                  <c:v>61.24652099609375</c:v>
                </c:pt>
                <c:pt idx="65">
                  <c:v>61.298030853271484</c:v>
                </c:pt>
                <c:pt idx="66">
                  <c:v>61.348617553710938</c:v>
                </c:pt>
                <c:pt idx="67">
                  <c:v>61.3983154296875</c:v>
                </c:pt>
                <c:pt idx="68">
                  <c:v>61.447135925292969</c:v>
                </c:pt>
                <c:pt idx="69">
                  <c:v>61.495109558105469</c:v>
                </c:pt>
                <c:pt idx="70">
                  <c:v>61.542259216308594</c:v>
                </c:pt>
                <c:pt idx="71">
                  <c:v>61.519439697265625</c:v>
                </c:pt>
                <c:pt idx="72">
                  <c:v>61.496955871582031</c:v>
                </c:pt>
                <c:pt idx="73">
                  <c:v>61.474800109863281</c:v>
                </c:pt>
                <c:pt idx="74">
                  <c:v>61.452960968017578</c:v>
                </c:pt>
                <c:pt idx="75">
                  <c:v>61.431434631347656</c:v>
                </c:pt>
                <c:pt idx="76">
                  <c:v>61.41021728515625</c:v>
                </c:pt>
                <c:pt idx="77">
                  <c:v>61.389297485351562</c:v>
                </c:pt>
                <c:pt idx="78">
                  <c:v>61.368671417236328</c:v>
                </c:pt>
                <c:pt idx="79">
                  <c:v>61.348331451416016</c:v>
                </c:pt>
                <c:pt idx="80">
                  <c:v>61.328273773193359</c:v>
                </c:pt>
                <c:pt idx="81">
                  <c:v>61.283981323242188</c:v>
                </c:pt>
                <c:pt idx="82">
                  <c:v>61.240245819091797</c:v>
                </c:pt>
                <c:pt idx="83">
                  <c:v>61.197055816650391</c:v>
                </c:pt>
                <c:pt idx="84">
                  <c:v>61.154396057128906</c:v>
                </c:pt>
                <c:pt idx="85">
                  <c:v>61.112262725830078</c:v>
                </c:pt>
                <c:pt idx="86">
                  <c:v>61.070644378662109</c:v>
                </c:pt>
                <c:pt idx="87">
                  <c:v>61.029533386230469</c:v>
                </c:pt>
                <c:pt idx="88">
                  <c:v>60.988914489746094</c:v>
                </c:pt>
                <c:pt idx="89">
                  <c:v>60.948783874511719</c:v>
                </c:pt>
                <c:pt idx="90">
                  <c:v>60.909133911132812</c:v>
                </c:pt>
                <c:pt idx="91">
                  <c:v>60.989437103271484</c:v>
                </c:pt>
                <c:pt idx="92">
                  <c:v>61.068843841552734</c:v>
                </c:pt>
                <c:pt idx="93">
                  <c:v>61.147373199462891</c:v>
                </c:pt>
                <c:pt idx="94">
                  <c:v>61.225040435791016</c:v>
                </c:pt>
                <c:pt idx="95">
                  <c:v>61.301856994628906</c:v>
                </c:pt>
                <c:pt idx="96">
                  <c:v>61.377838134765625</c:v>
                </c:pt>
                <c:pt idx="97">
                  <c:v>61.452999114990234</c:v>
                </c:pt>
                <c:pt idx="98">
                  <c:v>61.527347564697266</c:v>
                </c:pt>
                <c:pt idx="99">
                  <c:v>61.600902557373047</c:v>
                </c:pt>
                <c:pt idx="100">
                  <c:v>61.673675537109375</c:v>
                </c:pt>
                <c:pt idx="101">
                  <c:v>61.815410614013672</c:v>
                </c:pt>
                <c:pt idx="102">
                  <c:v>61.9556884765625</c:v>
                </c:pt>
                <c:pt idx="103">
                  <c:v>62.094524383544922</c:v>
                </c:pt>
                <c:pt idx="104">
                  <c:v>62.231945037841797</c:v>
                </c:pt>
                <c:pt idx="105">
                  <c:v>62.367973327636719</c:v>
                </c:pt>
                <c:pt idx="106">
                  <c:v>62.50262451171875</c:v>
                </c:pt>
                <c:pt idx="107">
                  <c:v>62.63592529296875</c:v>
                </c:pt>
                <c:pt idx="108">
                  <c:v>62.767894744873047</c:v>
                </c:pt>
                <c:pt idx="109">
                  <c:v>62.898548126220703</c:v>
                </c:pt>
                <c:pt idx="110">
                  <c:v>63.027908325195312</c:v>
                </c:pt>
              </c:numCache>
            </c:numRef>
          </c:yVal>
          <c:smooth val="0"/>
          <c:extLst>
            <c:ext xmlns:c16="http://schemas.microsoft.com/office/drawing/2014/chart" uri="{C3380CC4-5D6E-409C-BE32-E72D297353CC}">
              <c16:uniqueId val="{00000001-9125-F44F-8D7A-6F8C2DAE2B5E}"/>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9125-F44F-8D7A-6F8C2DAE2B5E}"/>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Output!$AM$3:$AM$113</c:f>
              <c:numCache>
                <c:formatCode>General</c:formatCode>
                <c:ptCount val="111"/>
                <c:pt idx="15">
                  <c:v>65.412528991699219</c:v>
                </c:pt>
                <c:pt idx="16">
                  <c:v>65.3170166015625</c:v>
                </c:pt>
                <c:pt idx="17">
                  <c:v>65.224411010742188</c:v>
                </c:pt>
                <c:pt idx="18">
                  <c:v>65.134597778320312</c:v>
                </c:pt>
                <c:pt idx="19">
                  <c:v>65.047439575195312</c:v>
                </c:pt>
                <c:pt idx="20">
                  <c:v>64.96282958984375</c:v>
                </c:pt>
                <c:pt idx="21">
                  <c:v>64.712455749511719</c:v>
                </c:pt>
                <c:pt idx="22">
                  <c:v>64.469779968261719</c:v>
                </c:pt>
                <c:pt idx="23">
                  <c:v>64.234443664550781</c:v>
                </c:pt>
                <c:pt idx="24">
                  <c:v>64.006126403808594</c:v>
                </c:pt>
                <c:pt idx="25">
                  <c:v>63.784519195556641</c:v>
                </c:pt>
                <c:pt idx="26">
                  <c:v>63.569328308105469</c:v>
                </c:pt>
                <c:pt idx="27">
                  <c:v>63.360279083251953</c:v>
                </c:pt>
                <c:pt idx="28">
                  <c:v>63.157112121582031</c:v>
                </c:pt>
                <c:pt idx="29">
                  <c:v>62.959579467773438</c:v>
                </c:pt>
                <c:pt idx="30">
                  <c:v>62.7674560546875</c:v>
                </c:pt>
                <c:pt idx="31">
                  <c:v>62.748611450195312</c:v>
                </c:pt>
                <c:pt idx="32">
                  <c:v>62.730316162109375</c:v>
                </c:pt>
                <c:pt idx="33">
                  <c:v>62.712539672851562</c:v>
                </c:pt>
                <c:pt idx="34">
                  <c:v>62.695262908935547</c:v>
                </c:pt>
                <c:pt idx="35">
                  <c:v>62.678462982177734</c:v>
                </c:pt>
                <c:pt idx="36">
                  <c:v>62.662124633789062</c:v>
                </c:pt>
                <c:pt idx="37">
                  <c:v>62.646224975585938</c:v>
                </c:pt>
                <c:pt idx="38">
                  <c:v>62.630752563476562</c:v>
                </c:pt>
                <c:pt idx="39">
                  <c:v>62.615684509277344</c:v>
                </c:pt>
                <c:pt idx="40">
                  <c:v>62.601005554199219</c:v>
                </c:pt>
                <c:pt idx="41">
                  <c:v>62.600990295410156</c:v>
                </c:pt>
                <c:pt idx="42">
                  <c:v>62.600975036621094</c:v>
                </c:pt>
                <c:pt idx="43">
                  <c:v>62.600963592529297</c:v>
                </c:pt>
                <c:pt idx="44">
                  <c:v>62.600948333740234</c:v>
                </c:pt>
                <c:pt idx="45">
                  <c:v>62.600936889648438</c:v>
                </c:pt>
                <c:pt idx="46">
                  <c:v>62.600921630859375</c:v>
                </c:pt>
                <c:pt idx="47">
                  <c:v>62.600910186767578</c:v>
                </c:pt>
                <c:pt idx="48">
                  <c:v>62.600898742675781</c:v>
                </c:pt>
                <c:pt idx="49">
                  <c:v>62.600887298583984</c:v>
                </c:pt>
                <c:pt idx="50">
                  <c:v>62.600875854492188</c:v>
                </c:pt>
                <c:pt idx="51">
                  <c:v>62.623462677001953</c:v>
                </c:pt>
                <c:pt idx="52">
                  <c:v>62.645515441894531</c:v>
                </c:pt>
                <c:pt idx="53">
                  <c:v>62.667049407958984</c:v>
                </c:pt>
                <c:pt idx="54">
                  <c:v>62.688079833984375</c:v>
                </c:pt>
                <c:pt idx="55">
                  <c:v>62.708629608154297</c:v>
                </c:pt>
                <c:pt idx="56">
                  <c:v>62.728710174560547</c:v>
                </c:pt>
                <c:pt idx="57">
                  <c:v>62.748340606689453</c:v>
                </c:pt>
                <c:pt idx="58">
                  <c:v>62.767532348632812</c:v>
                </c:pt>
                <c:pt idx="59">
                  <c:v>62.786304473876953</c:v>
                </c:pt>
                <c:pt idx="60">
                  <c:v>62.804668426513672</c:v>
                </c:pt>
                <c:pt idx="61">
                  <c:v>62.844173431396484</c:v>
                </c:pt>
                <c:pt idx="62">
                  <c:v>62.882862091064453</c:v>
                </c:pt>
                <c:pt idx="63">
                  <c:v>62.920768737792969</c:v>
                </c:pt>
                <c:pt idx="64">
                  <c:v>62.957908630371094</c:v>
                </c:pt>
                <c:pt idx="65">
                  <c:v>62.994308471679688</c:v>
                </c:pt>
                <c:pt idx="66">
                  <c:v>63.029994964599609</c:v>
                </c:pt>
                <c:pt idx="67">
                  <c:v>63.064979553222656</c:v>
                </c:pt>
                <c:pt idx="68">
                  <c:v>63.099288940429688</c:v>
                </c:pt>
                <c:pt idx="69">
                  <c:v>63.132942199707031</c:v>
                </c:pt>
                <c:pt idx="70">
                  <c:v>63.16595458984375</c:v>
                </c:pt>
                <c:pt idx="71">
                  <c:v>63.220966339111328</c:v>
                </c:pt>
                <c:pt idx="72">
                  <c:v>63.275035858154297</c:v>
                </c:pt>
                <c:pt idx="73">
                  <c:v>63.328197479248047</c:v>
                </c:pt>
                <c:pt idx="74">
                  <c:v>63.380462646484375</c:v>
                </c:pt>
                <c:pt idx="75">
                  <c:v>63.431858062744141</c:v>
                </c:pt>
                <c:pt idx="76">
                  <c:v>63.482410430908203</c:v>
                </c:pt>
                <c:pt idx="77">
                  <c:v>63.532131195068359</c:v>
                </c:pt>
                <c:pt idx="78">
                  <c:v>63.581047058105469</c:v>
                </c:pt>
                <c:pt idx="79">
                  <c:v>63.629173278808594</c:v>
                </c:pt>
                <c:pt idx="80">
                  <c:v>63.676536560058594</c:v>
                </c:pt>
                <c:pt idx="81">
                  <c:v>63.919658660888672</c:v>
                </c:pt>
                <c:pt idx="82">
                  <c:v>64.157989501953125</c:v>
                </c:pt>
                <c:pt idx="83">
                  <c:v>64.39166259765625</c:v>
                </c:pt>
                <c:pt idx="84">
                  <c:v>64.620819091796875</c:v>
                </c:pt>
                <c:pt idx="85">
                  <c:v>64.845588684082031</c:v>
                </c:pt>
                <c:pt idx="86">
                  <c:v>65.066085815429688</c:v>
                </c:pt>
                <c:pt idx="87">
                  <c:v>65.282447814941406</c:v>
                </c:pt>
                <c:pt idx="88">
                  <c:v>65.494773864746094</c:v>
                </c:pt>
                <c:pt idx="89">
                  <c:v>65.70318603515625</c:v>
                </c:pt>
                <c:pt idx="90">
                  <c:v>65.907791137695312</c:v>
                </c:pt>
                <c:pt idx="91">
                  <c:v>65.978828430175781</c:v>
                </c:pt>
                <c:pt idx="92">
                  <c:v>66.048660278320312</c:v>
                </c:pt>
                <c:pt idx="93">
                  <c:v>66.1173095703125</c:v>
                </c:pt>
                <c:pt idx="94">
                  <c:v>66.184799194335938</c:v>
                </c:pt>
                <c:pt idx="95">
                  <c:v>66.251167297363281</c:v>
                </c:pt>
                <c:pt idx="96">
                  <c:v>66.316436767578125</c:v>
                </c:pt>
                <c:pt idx="97">
                  <c:v>66.380645751953125</c:v>
                </c:pt>
                <c:pt idx="98">
                  <c:v>66.443801879882812</c:v>
                </c:pt>
                <c:pt idx="99">
                  <c:v>66.505943298339844</c:v>
                </c:pt>
                <c:pt idx="100">
                  <c:v>66.567092895507812</c:v>
                </c:pt>
                <c:pt idx="101">
                  <c:v>66.450439453125</c:v>
                </c:pt>
                <c:pt idx="102">
                  <c:v>66.335578918457031</c:v>
                </c:pt>
                <c:pt idx="103">
                  <c:v>66.22247314453125</c:v>
                </c:pt>
                <c:pt idx="104">
                  <c:v>66.111076354980469</c:v>
                </c:pt>
                <c:pt idx="105">
                  <c:v>66.001350402832031</c:v>
                </c:pt>
                <c:pt idx="106">
                  <c:v>65.893257141113281</c:v>
                </c:pt>
                <c:pt idx="107">
                  <c:v>65.786758422851562</c:v>
                </c:pt>
                <c:pt idx="108">
                  <c:v>65.68182373046875</c:v>
                </c:pt>
                <c:pt idx="109">
                  <c:v>65.578422546386719</c:v>
                </c:pt>
                <c:pt idx="110">
                  <c:v>65.476516723632812</c:v>
                </c:pt>
              </c:numCache>
            </c:numRef>
          </c:yVal>
          <c:smooth val="0"/>
          <c:extLst>
            <c:ext xmlns:c16="http://schemas.microsoft.com/office/drawing/2014/chart" uri="{C3380CC4-5D6E-409C-BE32-E72D297353CC}">
              <c16:uniqueId val="{00000003-9125-F44F-8D7A-6F8C2DAE2B5E}"/>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Output!$AN$3:$AN$30</c:f>
              <c:numCache>
                <c:formatCode>General</c:formatCode>
                <c:ptCount val="28"/>
                <c:pt idx="15">
                  <c:v>66.020523071289062</c:v>
                </c:pt>
                <c:pt idx="16">
                  <c:v>66.135246276855469</c:v>
                </c:pt>
                <c:pt idx="17">
                  <c:v>66.246017456054688</c:v>
                </c:pt>
                <c:pt idx="18">
                  <c:v>66.353042602539062</c:v>
                </c:pt>
                <c:pt idx="19">
                  <c:v>66.456504821777344</c:v>
                </c:pt>
                <c:pt idx="20">
                  <c:v>66.55657958984375</c:v>
                </c:pt>
                <c:pt idx="21">
                  <c:v>66.654708862304688</c:v>
                </c:pt>
                <c:pt idx="22">
                  <c:v>66.748863220214844</c:v>
                </c:pt>
                <c:pt idx="23">
                  <c:v>66.839263916015625</c:v>
                </c:pt>
                <c:pt idx="24">
                  <c:v>66.9261474609375</c:v>
                </c:pt>
                <c:pt idx="25">
                  <c:v>67.00970458984375</c:v>
                </c:pt>
                <c:pt idx="26">
                  <c:v>67.090126037597656</c:v>
                </c:pt>
                <c:pt idx="27">
                  <c:v>67.167587280273438</c:v>
                </c:pt>
              </c:numCache>
            </c:numRef>
          </c:yVal>
          <c:smooth val="0"/>
          <c:extLst>
            <c:ext xmlns:c16="http://schemas.microsoft.com/office/drawing/2014/chart" uri="{C3380CC4-5D6E-409C-BE32-E72D297353CC}">
              <c16:uniqueId val="{00000004-9125-F44F-8D7A-6F8C2DAE2B5E}"/>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Output!$AO$3:$AO$113</c:f>
              <c:numCache>
                <c:formatCode>General</c:formatCode>
                <c:ptCount val="111"/>
                <c:pt idx="15">
                  <c:v>63.734920501708984</c:v>
                </c:pt>
                <c:pt idx="16">
                  <c:v>63.832656860351562</c:v>
                </c:pt>
                <c:pt idx="17">
                  <c:v>63.926517486572266</c:v>
                </c:pt>
                <c:pt idx="18">
                  <c:v>64.016731262207031</c:v>
                </c:pt>
                <c:pt idx="19">
                  <c:v>64.103507995605469</c:v>
                </c:pt>
                <c:pt idx="20">
                  <c:v>64.187034606933594</c:v>
                </c:pt>
                <c:pt idx="21">
                  <c:v>64.203872680664062</c:v>
                </c:pt>
                <c:pt idx="22">
                  <c:v>64.219886779785156</c:v>
                </c:pt>
                <c:pt idx="23">
                  <c:v>64.235137939453125</c:v>
                </c:pt>
                <c:pt idx="24">
                  <c:v>64.249679565429688</c:v>
                </c:pt>
                <c:pt idx="25">
                  <c:v>64.263565063476562</c:v>
                </c:pt>
                <c:pt idx="26">
                  <c:v>64.276832580566406</c:v>
                </c:pt>
                <c:pt idx="27">
                  <c:v>64.289527893066406</c:v>
                </c:pt>
                <c:pt idx="28">
                  <c:v>64.301681518554688</c:v>
                </c:pt>
                <c:pt idx="29">
                  <c:v>64.313331604003906</c:v>
                </c:pt>
                <c:pt idx="30">
                  <c:v>64.324501037597656</c:v>
                </c:pt>
                <c:pt idx="31">
                  <c:v>64.262969970703125</c:v>
                </c:pt>
                <c:pt idx="32">
                  <c:v>64.20404052734375</c:v>
                </c:pt>
                <c:pt idx="33">
                  <c:v>64.147552490234375</c:v>
                </c:pt>
                <c:pt idx="34">
                  <c:v>64.093353271484375</c:v>
                </c:pt>
                <c:pt idx="35">
                  <c:v>64.041305541992188</c:v>
                </c:pt>
                <c:pt idx="36">
                  <c:v>63.991291046142578</c:v>
                </c:pt>
                <c:pt idx="37">
                  <c:v>63.943187713623047</c:v>
                </c:pt>
                <c:pt idx="38">
                  <c:v>63.896888732910156</c:v>
                </c:pt>
                <c:pt idx="39">
                  <c:v>63.852291107177734</c:v>
                </c:pt>
                <c:pt idx="40">
                  <c:v>63.809310913085938</c:v>
                </c:pt>
                <c:pt idx="41">
                  <c:v>63.698028564453125</c:v>
                </c:pt>
                <c:pt idx="42">
                  <c:v>63.589797973632812</c:v>
                </c:pt>
                <c:pt idx="43">
                  <c:v>63.484500885009766</c:v>
                </c:pt>
                <c:pt idx="44">
                  <c:v>63.382015228271484</c:v>
                </c:pt>
                <c:pt idx="45">
                  <c:v>63.282230377197266</c:v>
                </c:pt>
                <c:pt idx="46">
                  <c:v>63.185039520263672</c:v>
                </c:pt>
                <c:pt idx="47">
                  <c:v>63.090343475341797</c:v>
                </c:pt>
                <c:pt idx="48">
                  <c:v>62.998050689697266</c:v>
                </c:pt>
                <c:pt idx="49">
                  <c:v>62.908065795898438</c:v>
                </c:pt>
                <c:pt idx="50">
                  <c:v>62.820308685302734</c:v>
                </c:pt>
                <c:pt idx="51">
                  <c:v>62.742053985595703</c:v>
                </c:pt>
                <c:pt idx="52">
                  <c:v>62.665370941162109</c:v>
                </c:pt>
                <c:pt idx="53">
                  <c:v>62.590213775634766</c:v>
                </c:pt>
                <c:pt idx="54">
                  <c:v>62.516536712646484</c:v>
                </c:pt>
                <c:pt idx="55">
                  <c:v>62.444290161132812</c:v>
                </c:pt>
                <c:pt idx="56">
                  <c:v>62.373443603515625</c:v>
                </c:pt>
                <c:pt idx="57">
                  <c:v>62.303947448730469</c:v>
                </c:pt>
                <c:pt idx="58">
                  <c:v>62.235767364501953</c:v>
                </c:pt>
                <c:pt idx="59">
                  <c:v>62.168865203857422</c:v>
                </c:pt>
                <c:pt idx="60">
                  <c:v>62.10321044921875</c:v>
                </c:pt>
                <c:pt idx="61">
                  <c:v>62.099479675292969</c:v>
                </c:pt>
                <c:pt idx="62">
                  <c:v>62.095809936523438</c:v>
                </c:pt>
                <c:pt idx="63">
                  <c:v>62.092205047607422</c:v>
                </c:pt>
                <c:pt idx="64">
                  <c:v>62.088661193847656</c:v>
                </c:pt>
                <c:pt idx="65">
                  <c:v>62.085174560546875</c:v>
                </c:pt>
                <c:pt idx="66">
                  <c:v>62.081745147705078</c:v>
                </c:pt>
                <c:pt idx="67">
                  <c:v>62.078369140625</c:v>
                </c:pt>
                <c:pt idx="68">
                  <c:v>62.075050354003906</c:v>
                </c:pt>
                <c:pt idx="69">
                  <c:v>62.071784973144531</c:v>
                </c:pt>
                <c:pt idx="70">
                  <c:v>62.068572998046875</c:v>
                </c:pt>
                <c:pt idx="71">
                  <c:v>62.079029083251953</c:v>
                </c:pt>
                <c:pt idx="72">
                  <c:v>62.08935546875</c:v>
                </c:pt>
                <c:pt idx="73">
                  <c:v>62.099552154541016</c:v>
                </c:pt>
                <c:pt idx="74">
                  <c:v>62.109622955322266</c:v>
                </c:pt>
                <c:pt idx="75">
                  <c:v>62.119571685791016</c:v>
                </c:pt>
                <c:pt idx="76">
                  <c:v>62.12939453125</c:v>
                </c:pt>
                <c:pt idx="77">
                  <c:v>62.13909912109375</c:v>
                </c:pt>
                <c:pt idx="78">
                  <c:v>62.148685455322266</c:v>
                </c:pt>
                <c:pt idx="79">
                  <c:v>62.158157348632812</c:v>
                </c:pt>
                <c:pt idx="80">
                  <c:v>62.167514801025391</c:v>
                </c:pt>
                <c:pt idx="81">
                  <c:v>62.090045928955078</c:v>
                </c:pt>
                <c:pt idx="82">
                  <c:v>62.013187408447266</c:v>
                </c:pt>
                <c:pt idx="83">
                  <c:v>61.936931610107422</c:v>
                </c:pt>
                <c:pt idx="84">
                  <c:v>61.861270904541016</c:v>
                </c:pt>
                <c:pt idx="85">
                  <c:v>61.786201477050781</c:v>
                </c:pt>
                <c:pt idx="86">
                  <c:v>61.711711883544922</c:v>
                </c:pt>
                <c:pt idx="87">
                  <c:v>61.637802124023438</c:v>
                </c:pt>
                <c:pt idx="88">
                  <c:v>61.564456939697266</c:v>
                </c:pt>
                <c:pt idx="89">
                  <c:v>61.491680145263672</c:v>
                </c:pt>
                <c:pt idx="90">
                  <c:v>61.419456481933594</c:v>
                </c:pt>
                <c:pt idx="91">
                  <c:v>61.372386932373047</c:v>
                </c:pt>
                <c:pt idx="92">
                  <c:v>61.325626373291016</c:v>
                </c:pt>
                <c:pt idx="93">
                  <c:v>61.279167175292969</c:v>
                </c:pt>
                <c:pt idx="94">
                  <c:v>61.233013153076172</c:v>
                </c:pt>
                <c:pt idx="95">
                  <c:v>61.187152862548828</c:v>
                </c:pt>
                <c:pt idx="96">
                  <c:v>61.141593933105469</c:v>
                </c:pt>
                <c:pt idx="97">
                  <c:v>61.096321105957031</c:v>
                </c:pt>
                <c:pt idx="98">
                  <c:v>61.051342010498047</c:v>
                </c:pt>
                <c:pt idx="99">
                  <c:v>61.00665283203125</c:v>
                </c:pt>
                <c:pt idx="100">
                  <c:v>60.962242126464844</c:v>
                </c:pt>
                <c:pt idx="101">
                  <c:v>60.948875427246094</c:v>
                </c:pt>
                <c:pt idx="102">
                  <c:v>60.935577392578125</c:v>
                </c:pt>
                <c:pt idx="103">
                  <c:v>60.922348022460938</c:v>
                </c:pt>
                <c:pt idx="104">
                  <c:v>60.909191131591797</c:v>
                </c:pt>
                <c:pt idx="105">
                  <c:v>60.896099090576172</c:v>
                </c:pt>
                <c:pt idx="106">
                  <c:v>60.883075714111328</c:v>
                </c:pt>
                <c:pt idx="107">
                  <c:v>60.870121002197266</c:v>
                </c:pt>
                <c:pt idx="108">
                  <c:v>60.857231140136719</c:v>
                </c:pt>
                <c:pt idx="109">
                  <c:v>60.844409942626953</c:v>
                </c:pt>
                <c:pt idx="110">
                  <c:v>60.831653594970703</c:v>
                </c:pt>
              </c:numCache>
            </c:numRef>
          </c:yVal>
          <c:smooth val="0"/>
          <c:extLst>
            <c:ext xmlns:c16="http://schemas.microsoft.com/office/drawing/2014/chart" uri="{C3380CC4-5D6E-409C-BE32-E72D297353CC}">
              <c16:uniqueId val="{00000005-9125-F44F-8D7A-6F8C2DAE2B5E}"/>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Output!$AP$3:$AP$113</c:f>
              <c:numCache>
                <c:formatCode>General</c:formatCode>
                <c:ptCount val="111"/>
                <c:pt idx="15">
                  <c:v>63.600555419921875</c:v>
                </c:pt>
                <c:pt idx="16">
                  <c:v>63.794490814208984</c:v>
                </c:pt>
                <c:pt idx="17">
                  <c:v>63.983024597167969</c:v>
                </c:pt>
                <c:pt idx="18">
                  <c:v>64.1663818359375</c:v>
                </c:pt>
                <c:pt idx="19">
                  <c:v>64.344772338867188</c:v>
                </c:pt>
                <c:pt idx="20">
                  <c:v>64.518394470214844</c:v>
                </c:pt>
                <c:pt idx="21">
                  <c:v>64.563613891601562</c:v>
                </c:pt>
                <c:pt idx="22">
                  <c:v>64.606880187988281</c:v>
                </c:pt>
                <c:pt idx="23">
                  <c:v>64.648323059082031</c:v>
                </c:pt>
                <c:pt idx="24">
                  <c:v>64.68804931640625</c:v>
                </c:pt>
                <c:pt idx="25">
                  <c:v>64.726158142089844</c:v>
                </c:pt>
                <c:pt idx="26">
                  <c:v>64.762763977050781</c:v>
                </c:pt>
                <c:pt idx="27">
                  <c:v>64.797935485839844</c:v>
                </c:pt>
                <c:pt idx="28">
                  <c:v>64.831764221191406</c:v>
                </c:pt>
                <c:pt idx="29">
                  <c:v>64.864326477050781</c:v>
                </c:pt>
                <c:pt idx="30">
                  <c:v>64.89569091796875</c:v>
                </c:pt>
                <c:pt idx="31">
                  <c:v>64.917808532714844</c:v>
                </c:pt>
                <c:pt idx="32">
                  <c:v>64.939216613769531</c:v>
                </c:pt>
                <c:pt idx="33">
                  <c:v>64.9599609375</c:v>
                </c:pt>
                <c:pt idx="34">
                  <c:v>64.980056762695312</c:v>
                </c:pt>
                <c:pt idx="35">
                  <c:v>64.999549865722656</c:v>
                </c:pt>
                <c:pt idx="36">
                  <c:v>65.018455505371094</c:v>
                </c:pt>
                <c:pt idx="37">
                  <c:v>65.036796569824219</c:v>
                </c:pt>
                <c:pt idx="38">
                  <c:v>65.054611206054688</c:v>
                </c:pt>
                <c:pt idx="39">
                  <c:v>65.071914672851562</c:v>
                </c:pt>
                <c:pt idx="40">
                  <c:v>65.088729858398438</c:v>
                </c:pt>
                <c:pt idx="41">
                  <c:v>65.078170776367188</c:v>
                </c:pt>
                <c:pt idx="42">
                  <c:v>65.067893981933594</c:v>
                </c:pt>
                <c:pt idx="43">
                  <c:v>65.057876586914062</c:v>
                </c:pt>
                <c:pt idx="44">
                  <c:v>65.048118591308594</c:v>
                </c:pt>
                <c:pt idx="45">
                  <c:v>65.038597106933594</c:v>
                </c:pt>
                <c:pt idx="46">
                  <c:v>65.029312133789062</c:v>
                </c:pt>
                <c:pt idx="47">
                  <c:v>65.020248413085938</c:v>
                </c:pt>
                <c:pt idx="48">
                  <c:v>65.011405944824219</c:v>
                </c:pt>
                <c:pt idx="49">
                  <c:v>65.002777099609375</c:v>
                </c:pt>
                <c:pt idx="50">
                  <c:v>64.994346618652344</c:v>
                </c:pt>
                <c:pt idx="51">
                  <c:v>65.023063659667969</c:v>
                </c:pt>
                <c:pt idx="52">
                  <c:v>65.051109313964844</c:v>
                </c:pt>
                <c:pt idx="53">
                  <c:v>65.078498840332031</c:v>
                </c:pt>
                <c:pt idx="54">
                  <c:v>65.105262756347656</c:v>
                </c:pt>
                <c:pt idx="55">
                  <c:v>65.131416320800781</c:v>
                </c:pt>
                <c:pt idx="56">
                  <c:v>65.156974792480469</c:v>
                </c:pt>
                <c:pt idx="57">
                  <c:v>65.181968688964844</c:v>
                </c:pt>
                <c:pt idx="58">
                  <c:v>65.2064208984375</c:v>
                </c:pt>
                <c:pt idx="59">
                  <c:v>65.230331420898438</c:v>
                </c:pt>
                <c:pt idx="60">
                  <c:v>65.253730773925781</c:v>
                </c:pt>
                <c:pt idx="61">
                  <c:v>65.218589782714844</c:v>
                </c:pt>
                <c:pt idx="62">
                  <c:v>65.184173583984375</c:v>
                </c:pt>
                <c:pt idx="63">
                  <c:v>65.150459289550781</c:v>
                </c:pt>
                <c:pt idx="64">
                  <c:v>65.117416381835938</c:v>
                </c:pt>
                <c:pt idx="65">
                  <c:v>65.085037231445312</c:v>
                </c:pt>
                <c:pt idx="66">
                  <c:v>65.053291320800781</c:v>
                </c:pt>
                <c:pt idx="67">
                  <c:v>65.022163391113281</c:v>
                </c:pt>
                <c:pt idx="68">
                  <c:v>64.99163818359375</c:v>
                </c:pt>
                <c:pt idx="69">
                  <c:v>64.961692810058594</c:v>
                </c:pt>
                <c:pt idx="70">
                  <c:v>64.932319641113281</c:v>
                </c:pt>
                <c:pt idx="71">
                  <c:v>64.821311950683594</c:v>
                </c:pt>
                <c:pt idx="72">
                  <c:v>64.712356567382812</c:v>
                </c:pt>
                <c:pt idx="73">
                  <c:v>64.605400085449219</c:v>
                </c:pt>
                <c:pt idx="74">
                  <c:v>64.500381469726562</c:v>
                </c:pt>
                <c:pt idx="75">
                  <c:v>64.397247314453125</c:v>
                </c:pt>
                <c:pt idx="76">
                  <c:v>64.29595947265625</c:v>
                </c:pt>
                <c:pt idx="77">
                  <c:v>64.196449279785156</c:v>
                </c:pt>
                <c:pt idx="78">
                  <c:v>64.098686218261719</c:v>
                </c:pt>
                <c:pt idx="79">
                  <c:v>64.00262451171875</c:v>
                </c:pt>
                <c:pt idx="80">
                  <c:v>63.908206939697266</c:v>
                </c:pt>
                <c:pt idx="81">
                  <c:v>63.691158294677734</c:v>
                </c:pt>
                <c:pt idx="82">
                  <c:v>63.477607727050781</c:v>
                </c:pt>
                <c:pt idx="83">
                  <c:v>63.267478942871094</c:v>
                </c:pt>
                <c:pt idx="84">
                  <c:v>63.060680389404297</c:v>
                </c:pt>
                <c:pt idx="85">
                  <c:v>62.857143402099609</c:v>
                </c:pt>
                <c:pt idx="86">
                  <c:v>62.656787872314453</c:v>
                </c:pt>
                <c:pt idx="87">
                  <c:v>62.459537506103516</c:v>
                </c:pt>
                <c:pt idx="88">
                  <c:v>62.265323638916016</c:v>
                </c:pt>
                <c:pt idx="89">
                  <c:v>62.074073791503906</c:v>
                </c:pt>
                <c:pt idx="90">
                  <c:v>61.885723114013672</c:v>
                </c:pt>
                <c:pt idx="91">
                  <c:v>61.519287109375</c:v>
                </c:pt>
                <c:pt idx="92">
                  <c:v>61.154521942138672</c:v>
                </c:pt>
                <c:pt idx="93">
                  <c:v>60.791419982910156</c:v>
                </c:pt>
                <c:pt idx="94">
                  <c:v>60.429965972900391</c:v>
                </c:pt>
                <c:pt idx="95">
                  <c:v>60.070148468017578</c:v>
                </c:pt>
                <c:pt idx="96">
                  <c:v>59.711959838867188</c:v>
                </c:pt>
                <c:pt idx="97">
                  <c:v>59.355384826660156</c:v>
                </c:pt>
                <c:pt idx="98">
                  <c:v>59.000411987304688</c:v>
                </c:pt>
                <c:pt idx="99">
                  <c:v>58.647037506103516</c:v>
                </c:pt>
                <c:pt idx="100">
                  <c:v>58.295242309570312</c:v>
                </c:pt>
                <c:pt idx="101">
                  <c:v>57.803680419921875</c:v>
                </c:pt>
                <c:pt idx="102">
                  <c:v>57.313442230224609</c:v>
                </c:pt>
                <c:pt idx="103">
                  <c:v>56.824527740478516</c:v>
                </c:pt>
                <c:pt idx="104">
                  <c:v>56.336925506591797</c:v>
                </c:pt>
                <c:pt idx="105">
                  <c:v>55.850631713867188</c:v>
                </c:pt>
                <c:pt idx="106">
                  <c:v>55.365638732910156</c:v>
                </c:pt>
                <c:pt idx="107">
                  <c:v>54.881950378417969</c:v>
                </c:pt>
                <c:pt idx="108">
                  <c:v>54.399551391601562</c:v>
                </c:pt>
                <c:pt idx="109">
                  <c:v>53.918441772460938</c:v>
                </c:pt>
                <c:pt idx="110">
                  <c:v>53.438617706298828</c:v>
                </c:pt>
              </c:numCache>
            </c:numRef>
          </c:yVal>
          <c:smooth val="0"/>
          <c:extLst>
            <c:ext xmlns:c16="http://schemas.microsoft.com/office/drawing/2014/chart" uri="{C3380CC4-5D6E-409C-BE32-E72D297353CC}">
              <c16:uniqueId val="{00000006-9125-F44F-8D7A-6F8C2DAE2B5E}"/>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Output!$AQ$3:$AQ$113</c:f>
              <c:numCache>
                <c:formatCode>General</c:formatCode>
                <c:ptCount val="111"/>
                <c:pt idx="15">
                  <c:v>63.932537078857422</c:v>
                </c:pt>
                <c:pt idx="16">
                  <c:v>64.140914916992188</c:v>
                </c:pt>
                <c:pt idx="17">
                  <c:v>64.339027404785156</c:v>
                </c:pt>
                <c:pt idx="18">
                  <c:v>64.527618408203125</c:v>
                </c:pt>
                <c:pt idx="19">
                  <c:v>64.707359313964844</c:v>
                </c:pt>
                <c:pt idx="20">
                  <c:v>64.878860473632812</c:v>
                </c:pt>
                <c:pt idx="21">
                  <c:v>64.966293334960938</c:v>
                </c:pt>
                <c:pt idx="22">
                  <c:v>65.049072265625</c:v>
                </c:pt>
                <c:pt idx="23">
                  <c:v>65.127555847167969</c:v>
                </c:pt>
                <c:pt idx="24">
                  <c:v>65.202064514160156</c:v>
                </c:pt>
                <c:pt idx="25">
                  <c:v>65.272895812988281</c:v>
                </c:pt>
                <c:pt idx="26">
                  <c:v>65.340316772460938</c:v>
                </c:pt>
                <c:pt idx="27">
                  <c:v>65.404571533203125</c:v>
                </c:pt>
                <c:pt idx="28">
                  <c:v>65.465873718261719</c:v>
                </c:pt>
                <c:pt idx="29">
                  <c:v>65.5244140625</c:v>
                </c:pt>
                <c:pt idx="30">
                  <c:v>65.580390930175781</c:v>
                </c:pt>
                <c:pt idx="31">
                  <c:v>65.610107421875</c:v>
                </c:pt>
                <c:pt idx="32">
                  <c:v>65.638633728027344</c:v>
                </c:pt>
                <c:pt idx="33">
                  <c:v>65.666030883789062</c:v>
                </c:pt>
                <c:pt idx="34">
                  <c:v>65.6923828125</c:v>
                </c:pt>
                <c:pt idx="35">
                  <c:v>65.717735290527344</c:v>
                </c:pt>
                <c:pt idx="36">
                  <c:v>65.742149353027344</c:v>
                </c:pt>
                <c:pt idx="37">
                  <c:v>65.765670776367188</c:v>
                </c:pt>
                <c:pt idx="38">
                  <c:v>65.788352966308594</c:v>
                </c:pt>
                <c:pt idx="39">
                  <c:v>65.81024169921875</c:v>
                </c:pt>
                <c:pt idx="40">
                  <c:v>65.831367492675781</c:v>
                </c:pt>
                <c:pt idx="41">
                  <c:v>65.790122985839844</c:v>
                </c:pt>
                <c:pt idx="42">
                  <c:v>65.749992370605469</c:v>
                </c:pt>
                <c:pt idx="43">
                  <c:v>65.710929870605469</c:v>
                </c:pt>
                <c:pt idx="44">
                  <c:v>65.672904968261719</c:v>
                </c:pt>
                <c:pt idx="45">
                  <c:v>65.635856628417969</c:v>
                </c:pt>
                <c:pt idx="46">
                  <c:v>65.599769592285156</c:v>
                </c:pt>
                <c:pt idx="47">
                  <c:v>65.564590454101562</c:v>
                </c:pt>
                <c:pt idx="48">
                  <c:v>65.530296325683594</c:v>
                </c:pt>
                <c:pt idx="49">
                  <c:v>65.496841430664062</c:v>
                </c:pt>
                <c:pt idx="50">
                  <c:v>65.464210510253906</c:v>
                </c:pt>
                <c:pt idx="51">
                  <c:v>65.395530700683594</c:v>
                </c:pt>
                <c:pt idx="52">
                  <c:v>65.328239440917969</c:v>
                </c:pt>
                <c:pt idx="53">
                  <c:v>65.262306213378906</c:v>
                </c:pt>
                <c:pt idx="54">
                  <c:v>65.197685241699219</c:v>
                </c:pt>
                <c:pt idx="55">
                  <c:v>65.13433837890625</c:v>
                </c:pt>
                <c:pt idx="56">
                  <c:v>65.072235107421875</c:v>
                </c:pt>
                <c:pt idx="57">
                  <c:v>65.011329650878906</c:v>
                </c:pt>
                <c:pt idx="58">
                  <c:v>64.951591491699219</c:v>
                </c:pt>
                <c:pt idx="59">
                  <c:v>64.892990112304688</c:v>
                </c:pt>
                <c:pt idx="60">
                  <c:v>64.835487365722656</c:v>
                </c:pt>
                <c:pt idx="61">
                  <c:v>64.781295776367188</c:v>
                </c:pt>
                <c:pt idx="62">
                  <c:v>64.727981567382812</c:v>
                </c:pt>
                <c:pt idx="63">
                  <c:v>64.675521850585938</c:v>
                </c:pt>
                <c:pt idx="64">
                  <c:v>64.6239013671875</c:v>
                </c:pt>
                <c:pt idx="65">
                  <c:v>64.573089599609375</c:v>
                </c:pt>
                <c:pt idx="66">
                  <c:v>64.523078918457031</c:v>
                </c:pt>
                <c:pt idx="67">
                  <c:v>64.473846435546875</c:v>
                </c:pt>
                <c:pt idx="68">
                  <c:v>64.425369262695312</c:v>
                </c:pt>
                <c:pt idx="69">
                  <c:v>64.377639770507812</c:v>
                </c:pt>
                <c:pt idx="70">
                  <c:v>64.33062744140625</c:v>
                </c:pt>
                <c:pt idx="71">
                  <c:v>64.363006591796875</c:v>
                </c:pt>
                <c:pt idx="72">
                  <c:v>64.394935607910156</c:v>
                </c:pt>
                <c:pt idx="73">
                  <c:v>64.426429748535156</c:v>
                </c:pt>
                <c:pt idx="74">
                  <c:v>64.457481384277344</c:v>
                </c:pt>
                <c:pt idx="75">
                  <c:v>64.488121032714844</c:v>
                </c:pt>
                <c:pt idx="76">
                  <c:v>64.518341064453125</c:v>
                </c:pt>
                <c:pt idx="77">
                  <c:v>64.54815673828125</c:v>
                </c:pt>
                <c:pt idx="78">
                  <c:v>64.577583312988281</c:v>
                </c:pt>
                <c:pt idx="79">
                  <c:v>64.606613159179688</c:v>
                </c:pt>
                <c:pt idx="80">
                  <c:v>64.635261535644531</c:v>
                </c:pt>
                <c:pt idx="81">
                  <c:v>64.635635375976562</c:v>
                </c:pt>
                <c:pt idx="82">
                  <c:v>64.636001586914062</c:v>
                </c:pt>
                <c:pt idx="83">
                  <c:v>64.636367797851562</c:v>
                </c:pt>
                <c:pt idx="84">
                  <c:v>64.636734008789062</c:v>
                </c:pt>
                <c:pt idx="85">
                  <c:v>64.637092590332031</c:v>
                </c:pt>
                <c:pt idx="86">
                  <c:v>64.637443542480469</c:v>
                </c:pt>
                <c:pt idx="87">
                  <c:v>64.637794494628906</c:v>
                </c:pt>
                <c:pt idx="88">
                  <c:v>64.638137817382812</c:v>
                </c:pt>
                <c:pt idx="89">
                  <c:v>64.638481140136719</c:v>
                </c:pt>
                <c:pt idx="90">
                  <c:v>64.638824462890625</c:v>
                </c:pt>
                <c:pt idx="91">
                  <c:v>64.567794799804688</c:v>
                </c:pt>
                <c:pt idx="92">
                  <c:v>64.4974365234375</c:v>
                </c:pt>
                <c:pt idx="93">
                  <c:v>64.427726745605469</c:v>
                </c:pt>
                <c:pt idx="94">
                  <c:v>64.358665466308594</c:v>
                </c:pt>
                <c:pt idx="95">
                  <c:v>64.290237426757812</c:v>
                </c:pt>
                <c:pt idx="96">
                  <c:v>64.222442626953125</c:v>
                </c:pt>
                <c:pt idx="97">
                  <c:v>64.155265808105469</c:v>
                </c:pt>
                <c:pt idx="98">
                  <c:v>64.088699340820312</c:v>
                </c:pt>
                <c:pt idx="99">
                  <c:v>64.022735595703125</c:v>
                </c:pt>
                <c:pt idx="100">
                  <c:v>63.957363128662109</c:v>
                </c:pt>
                <c:pt idx="101">
                  <c:v>63.33697509765625</c:v>
                </c:pt>
                <c:pt idx="102">
                  <c:v>62.721382141113281</c:v>
                </c:pt>
                <c:pt idx="103">
                  <c:v>62.110527038574219</c:v>
                </c:pt>
                <c:pt idx="104">
                  <c:v>61.504356384277344</c:v>
                </c:pt>
                <c:pt idx="105">
                  <c:v>60.902812957763672</c:v>
                </c:pt>
                <c:pt idx="106">
                  <c:v>60.30584716796875</c:v>
                </c:pt>
                <c:pt idx="107">
                  <c:v>59.713409423828125</c:v>
                </c:pt>
                <c:pt idx="108">
                  <c:v>59.125442504882812</c:v>
                </c:pt>
                <c:pt idx="109">
                  <c:v>58.541900634765625</c:v>
                </c:pt>
                <c:pt idx="110">
                  <c:v>57.962730407714844</c:v>
                </c:pt>
              </c:numCache>
            </c:numRef>
          </c:yVal>
          <c:smooth val="0"/>
          <c:extLst>
            <c:ext xmlns:c16="http://schemas.microsoft.com/office/drawing/2014/chart" uri="{C3380CC4-5D6E-409C-BE32-E72D297353CC}">
              <c16:uniqueId val="{00000007-9125-F44F-8D7A-6F8C2DAE2B5E}"/>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dirty="0">
                    <a:effectLst/>
                  </a:rPr>
                  <a:t>Megatons CO</a:t>
                </a:r>
                <a:r>
                  <a:rPr lang="en-US" sz="1400" b="0" i="0" baseline="-25000" dirty="0">
                    <a:effectLst/>
                  </a:rPr>
                  <a:t>2</a:t>
                </a:r>
                <a:r>
                  <a:rPr lang="en-US" sz="1400" b="0" i="0" baseline="0" dirty="0">
                    <a:effectLst/>
                  </a:rPr>
                  <a:t> per Exajoule</a:t>
                </a:r>
                <a:endParaRPr lang="en-US" sz="1400" dirty="0">
                  <a:effectLs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0" i="0" baseline="0" dirty="0">
                <a:effectLst/>
              </a:rPr>
              <a:t>CO</a:t>
            </a:r>
            <a:r>
              <a:rPr lang="en-US" sz="2400" b="0" i="0" baseline="-25000" dirty="0">
                <a:effectLst/>
              </a:rPr>
              <a:t>2</a:t>
            </a:r>
            <a:r>
              <a:rPr lang="en-US" sz="2400" b="0" i="0" baseline="0" dirty="0">
                <a:effectLst/>
              </a:rPr>
              <a:t> Emissions from Energy</a:t>
            </a:r>
            <a:endParaRPr lang="en-US" sz="2400" dirty="0">
              <a:effectLst/>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Output!$BM$3:$BM$113</c:f>
              <c:numCache>
                <c:formatCode>General</c:formatCode>
                <c:ptCount val="111"/>
                <c:pt idx="0">
                  <c:v>23.35761833190918</c:v>
                </c:pt>
                <c:pt idx="1">
                  <c:v>24.152935028076172</c:v>
                </c:pt>
                <c:pt idx="2">
                  <c:v>24.450891494750977</c:v>
                </c:pt>
                <c:pt idx="3">
                  <c:v>24.714975357055664</c:v>
                </c:pt>
                <c:pt idx="4">
                  <c:v>24.976522445678711</c:v>
                </c:pt>
                <c:pt idx="5">
                  <c:v>25.280370712280273</c:v>
                </c:pt>
                <c:pt idx="6">
                  <c:v>25.637378692626953</c:v>
                </c:pt>
                <c:pt idx="7">
                  <c:v>26.05620002746582</c:v>
                </c:pt>
                <c:pt idx="8">
                  <c:v>26.504344940185547</c:v>
                </c:pt>
                <c:pt idx="9">
                  <c:v>26.948476791381836</c:v>
                </c:pt>
                <c:pt idx="10">
                  <c:v>27.476436614990234</c:v>
                </c:pt>
                <c:pt idx="11">
                  <c:v>28.143560409545898</c:v>
                </c:pt>
                <c:pt idx="12">
                  <c:v>28.709096908569336</c:v>
                </c:pt>
                <c:pt idx="13">
                  <c:v>29.128961563110352</c:v>
                </c:pt>
                <c:pt idx="14">
                  <c:v>29.621623992919922</c:v>
                </c:pt>
                <c:pt idx="15">
                  <c:v>30.260038375854492</c:v>
                </c:pt>
                <c:pt idx="16">
                  <c:v>30.966720581054688</c:v>
                </c:pt>
                <c:pt idx="17">
                  <c:v>31.72691535949707</c:v>
                </c:pt>
                <c:pt idx="18">
                  <c:v>32.666061401367188</c:v>
                </c:pt>
                <c:pt idx="19">
                  <c:v>33.769599914550781</c:v>
                </c:pt>
                <c:pt idx="20">
                  <c:v>34.561882019042969</c:v>
                </c:pt>
                <c:pt idx="21">
                  <c:v>35.230556488037109</c:v>
                </c:pt>
                <c:pt idx="22">
                  <c:v>36.028888702392578</c:v>
                </c:pt>
                <c:pt idx="23">
                  <c:v>36.848258972167969</c:v>
                </c:pt>
                <c:pt idx="24">
                  <c:v>37.660140991210938</c:v>
                </c:pt>
                <c:pt idx="25">
                  <c:v>38.497875213623047</c:v>
                </c:pt>
                <c:pt idx="26">
                  <c:v>39.249809265136719</c:v>
                </c:pt>
                <c:pt idx="27">
                  <c:v>39.825225830078125</c:v>
                </c:pt>
                <c:pt idx="28">
                  <c:v>40.354892730712891</c:v>
                </c:pt>
                <c:pt idx="29">
                  <c:v>40.987335205078125</c:v>
                </c:pt>
                <c:pt idx="30">
                  <c:v>41.667221069335938</c:v>
                </c:pt>
                <c:pt idx="31">
                  <c:v>42.372222900390625</c:v>
                </c:pt>
                <c:pt idx="32">
                  <c:v>43.111526489257812</c:v>
                </c:pt>
                <c:pt idx="33">
                  <c:v>43.874240875244141</c:v>
                </c:pt>
                <c:pt idx="34">
                  <c:v>44.653339385986328</c:v>
                </c:pt>
                <c:pt idx="35">
                  <c:v>45.444927215576172</c:v>
                </c:pt>
                <c:pt idx="36">
                  <c:v>46.2451171875</c:v>
                </c:pt>
                <c:pt idx="37">
                  <c:v>47.051418304443359</c:v>
                </c:pt>
                <c:pt idx="38">
                  <c:v>47.863552093505859</c:v>
                </c:pt>
                <c:pt idx="39">
                  <c:v>48.68084716796875</c:v>
                </c:pt>
                <c:pt idx="40">
                  <c:v>49.501499176025391</c:v>
                </c:pt>
                <c:pt idx="41">
                  <c:v>50.324050903320312</c:v>
                </c:pt>
                <c:pt idx="42">
                  <c:v>51.145374298095703</c:v>
                </c:pt>
                <c:pt idx="43">
                  <c:v>51.960914611816406</c:v>
                </c:pt>
                <c:pt idx="44">
                  <c:v>52.766796112060547</c:v>
                </c:pt>
                <c:pt idx="45">
                  <c:v>53.560039520263672</c:v>
                </c:pt>
                <c:pt idx="46">
                  <c:v>54.337734222412109</c:v>
                </c:pt>
                <c:pt idx="47">
                  <c:v>55.098464965820312</c:v>
                </c:pt>
                <c:pt idx="48">
                  <c:v>55.841617584228516</c:v>
                </c:pt>
                <c:pt idx="49">
                  <c:v>56.56707763671875</c:v>
                </c:pt>
                <c:pt idx="50">
                  <c:v>57.275386810302734</c:v>
                </c:pt>
                <c:pt idx="51">
                  <c:v>57.966636657714844</c:v>
                </c:pt>
                <c:pt idx="52">
                  <c:v>58.642715454101562</c:v>
                </c:pt>
                <c:pt idx="53">
                  <c:v>59.305797576904297</c:v>
                </c:pt>
                <c:pt idx="54">
                  <c:v>59.957672119140625</c:v>
                </c:pt>
                <c:pt idx="55">
                  <c:v>60.600009918212891</c:v>
                </c:pt>
                <c:pt idx="56">
                  <c:v>61.234207153320312</c:v>
                </c:pt>
                <c:pt idx="57">
                  <c:v>61.861297607421875</c:v>
                </c:pt>
                <c:pt idx="58">
                  <c:v>62.481761932373047</c:v>
                </c:pt>
                <c:pt idx="59">
                  <c:v>63.095596313476562</c:v>
                </c:pt>
                <c:pt idx="60">
                  <c:v>63.702472686767578</c:v>
                </c:pt>
                <c:pt idx="61">
                  <c:v>64.301742553710938</c:v>
                </c:pt>
                <c:pt idx="62">
                  <c:v>64.892494201660156</c:v>
                </c:pt>
                <c:pt idx="63">
                  <c:v>65.473648071289062</c:v>
                </c:pt>
                <c:pt idx="64">
                  <c:v>66.044044494628906</c:v>
                </c:pt>
                <c:pt idx="65">
                  <c:v>66.602584838867188</c:v>
                </c:pt>
                <c:pt idx="66">
                  <c:v>67.148277282714844</c:v>
                </c:pt>
                <c:pt idx="67">
                  <c:v>67.68035888671875</c:v>
                </c:pt>
                <c:pt idx="68">
                  <c:v>68.1983642578125</c:v>
                </c:pt>
                <c:pt idx="69">
                  <c:v>68.702117919921875</c:v>
                </c:pt>
                <c:pt idx="70">
                  <c:v>69.191627502441406</c:v>
                </c:pt>
                <c:pt idx="71">
                  <c:v>69.667213439941406</c:v>
                </c:pt>
                <c:pt idx="72">
                  <c:v>70.129524230957031</c:v>
                </c:pt>
                <c:pt idx="73">
                  <c:v>70.579460144042969</c:v>
                </c:pt>
                <c:pt idx="74">
                  <c:v>71.018058776855469</c:v>
                </c:pt>
                <c:pt idx="75">
                  <c:v>71.446434020996094</c:v>
                </c:pt>
                <c:pt idx="76">
                  <c:v>71.865653991699219</c:v>
                </c:pt>
                <c:pt idx="77">
                  <c:v>72.276710510253906</c:v>
                </c:pt>
                <c:pt idx="78">
                  <c:v>72.680435180664062</c:v>
                </c:pt>
                <c:pt idx="79">
                  <c:v>73.077484130859375</c:v>
                </c:pt>
                <c:pt idx="80">
                  <c:v>73.468360900878906</c:v>
                </c:pt>
                <c:pt idx="81">
                  <c:v>73.853385925292969</c:v>
                </c:pt>
                <c:pt idx="82">
                  <c:v>74.232818603515625</c:v>
                </c:pt>
                <c:pt idx="83">
                  <c:v>74.606834411621094</c:v>
                </c:pt>
                <c:pt idx="84">
                  <c:v>74.975532531738281</c:v>
                </c:pt>
                <c:pt idx="85">
                  <c:v>75.339004516601562</c:v>
                </c:pt>
                <c:pt idx="86">
                  <c:v>75.697341918945312</c:v>
                </c:pt>
                <c:pt idx="87">
                  <c:v>76.050697326660156</c:v>
                </c:pt>
                <c:pt idx="88">
                  <c:v>76.399253845214844</c:v>
                </c:pt>
                <c:pt idx="89">
                  <c:v>76.743293762207031</c:v>
                </c:pt>
                <c:pt idx="90">
                  <c:v>77.083145141601562</c:v>
                </c:pt>
                <c:pt idx="91">
                  <c:v>77.419189453125</c:v>
                </c:pt>
                <c:pt idx="92">
                  <c:v>77.751846313476562</c:v>
                </c:pt>
                <c:pt idx="93">
                  <c:v>78.081573486328125</c:v>
                </c:pt>
                <c:pt idx="94">
                  <c:v>78.40887451171875</c:v>
                </c:pt>
                <c:pt idx="95">
                  <c:v>78.734283447265625</c:v>
                </c:pt>
                <c:pt idx="96">
                  <c:v>79.058265686035156</c:v>
                </c:pt>
                <c:pt idx="97">
                  <c:v>79.381179809570312</c:v>
                </c:pt>
                <c:pt idx="98">
                  <c:v>79.703315734863281</c:v>
                </c:pt>
                <c:pt idx="99">
                  <c:v>80.025016784667969</c:v>
                </c:pt>
                <c:pt idx="100">
                  <c:v>80.347068786621094</c:v>
                </c:pt>
                <c:pt idx="101">
                  <c:v>80.669670104980469</c:v>
                </c:pt>
                <c:pt idx="102">
                  <c:v>80.9927978515625</c:v>
                </c:pt>
                <c:pt idx="103">
                  <c:v>81.316360473632812</c:v>
                </c:pt>
                <c:pt idx="104">
                  <c:v>81.640159606933594</c:v>
                </c:pt>
                <c:pt idx="105">
                  <c:v>81.963905334472656</c:v>
                </c:pt>
                <c:pt idx="106">
                  <c:v>82.287353515625</c:v>
                </c:pt>
                <c:pt idx="107">
                  <c:v>82.610260009765625</c:v>
                </c:pt>
                <c:pt idx="108">
                  <c:v>82.932373046875</c:v>
                </c:pt>
                <c:pt idx="109">
                  <c:v>83.25341796875</c:v>
                </c:pt>
                <c:pt idx="110">
                  <c:v>83.573104858398438</c:v>
                </c:pt>
              </c:numCache>
            </c:numRef>
          </c:yVal>
          <c:smooth val="0"/>
          <c:extLst>
            <c:ext xmlns:c16="http://schemas.microsoft.com/office/drawing/2014/chart" uri="{C3380CC4-5D6E-409C-BE32-E72D297353CC}">
              <c16:uniqueId val="{00000000-8CAB-BD41-944D-50920C8A59AC}"/>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Output!$BN$3:$BN$113</c:f>
              <c:numCache>
                <c:formatCode>General</c:formatCode>
                <c:ptCount val="111"/>
                <c:pt idx="15">
                  <c:v>29.377614974975586</c:v>
                </c:pt>
                <c:pt idx="16">
                  <c:v>29.920497894287109</c:v>
                </c:pt>
                <c:pt idx="17">
                  <c:v>30.463380813598633</c:v>
                </c:pt>
                <c:pt idx="18">
                  <c:v>31.006265640258789</c:v>
                </c:pt>
                <c:pt idx="19">
                  <c:v>31.549148559570312</c:v>
                </c:pt>
                <c:pt idx="20">
                  <c:v>32.092029571533203</c:v>
                </c:pt>
                <c:pt idx="21">
                  <c:v>32.698753356933594</c:v>
                </c:pt>
                <c:pt idx="22">
                  <c:v>33.305477142333984</c:v>
                </c:pt>
                <c:pt idx="23">
                  <c:v>33.912204742431641</c:v>
                </c:pt>
                <c:pt idx="24">
                  <c:v>34.518928527832031</c:v>
                </c:pt>
                <c:pt idx="25">
                  <c:v>35.125652313232422</c:v>
                </c:pt>
                <c:pt idx="26">
                  <c:v>35.732376098632812</c:v>
                </c:pt>
                <c:pt idx="27">
                  <c:v>36.339099884033203</c:v>
                </c:pt>
                <c:pt idx="28">
                  <c:v>36.945823669433594</c:v>
                </c:pt>
                <c:pt idx="29">
                  <c:v>37.552547454833984</c:v>
                </c:pt>
                <c:pt idx="30">
                  <c:v>38.159271240234375</c:v>
                </c:pt>
                <c:pt idx="31">
                  <c:v>38.651935577392578</c:v>
                </c:pt>
                <c:pt idx="32">
                  <c:v>39.144599914550781</c:v>
                </c:pt>
                <c:pt idx="33">
                  <c:v>39.637264251708984</c:v>
                </c:pt>
                <c:pt idx="34">
                  <c:v>40.129928588867188</c:v>
                </c:pt>
                <c:pt idx="35">
                  <c:v>40.622592926025391</c:v>
                </c:pt>
                <c:pt idx="36">
                  <c:v>41.115257263183594</c:v>
                </c:pt>
                <c:pt idx="37">
                  <c:v>41.607921600341797</c:v>
                </c:pt>
                <c:pt idx="38">
                  <c:v>42.1005859375</c:v>
                </c:pt>
                <c:pt idx="39">
                  <c:v>42.593250274658203</c:v>
                </c:pt>
                <c:pt idx="40">
                  <c:v>43.085914611816406</c:v>
                </c:pt>
                <c:pt idx="41">
                  <c:v>43.439582824707031</c:v>
                </c:pt>
                <c:pt idx="42">
                  <c:v>43.793251037597656</c:v>
                </c:pt>
                <c:pt idx="43">
                  <c:v>44.146919250488281</c:v>
                </c:pt>
                <c:pt idx="44">
                  <c:v>44.500591278076172</c:v>
                </c:pt>
                <c:pt idx="45">
                  <c:v>44.854259490966797</c:v>
                </c:pt>
                <c:pt idx="46">
                  <c:v>45.207927703857422</c:v>
                </c:pt>
                <c:pt idx="47">
                  <c:v>45.561595916748047</c:v>
                </c:pt>
                <c:pt idx="48">
                  <c:v>45.915264129638672</c:v>
                </c:pt>
                <c:pt idx="49">
                  <c:v>46.268936157226562</c:v>
                </c:pt>
                <c:pt idx="50">
                  <c:v>46.622604370117188</c:v>
                </c:pt>
                <c:pt idx="51">
                  <c:v>47.045658111572266</c:v>
                </c:pt>
                <c:pt idx="52">
                  <c:v>47.468711853027344</c:v>
                </c:pt>
                <c:pt idx="53">
                  <c:v>47.891765594482422</c:v>
                </c:pt>
                <c:pt idx="54">
                  <c:v>48.314815521240234</c:v>
                </c:pt>
                <c:pt idx="55">
                  <c:v>48.737869262695312</c:v>
                </c:pt>
                <c:pt idx="56">
                  <c:v>49.160923004150391</c:v>
                </c:pt>
                <c:pt idx="57">
                  <c:v>49.583976745605469</c:v>
                </c:pt>
                <c:pt idx="58">
                  <c:v>50.007030487060547</c:v>
                </c:pt>
                <c:pt idx="59">
                  <c:v>50.430084228515625</c:v>
                </c:pt>
                <c:pt idx="60">
                  <c:v>50.853137969970703</c:v>
                </c:pt>
                <c:pt idx="61">
                  <c:v>51.379287719726562</c:v>
                </c:pt>
                <c:pt idx="62">
                  <c:v>51.905433654785156</c:v>
                </c:pt>
                <c:pt idx="63">
                  <c:v>52.431583404541016</c:v>
                </c:pt>
                <c:pt idx="64">
                  <c:v>52.957729339599609</c:v>
                </c:pt>
                <c:pt idx="65">
                  <c:v>53.483879089355469</c:v>
                </c:pt>
                <c:pt idx="66">
                  <c:v>54.010028839111328</c:v>
                </c:pt>
                <c:pt idx="67">
                  <c:v>54.536174774169922</c:v>
                </c:pt>
                <c:pt idx="68">
                  <c:v>55.062324523925781</c:v>
                </c:pt>
                <c:pt idx="69">
                  <c:v>55.588470458984375</c:v>
                </c:pt>
                <c:pt idx="70">
                  <c:v>56.114620208740234</c:v>
                </c:pt>
                <c:pt idx="71">
                  <c:v>56.510330200195312</c:v>
                </c:pt>
                <c:pt idx="72">
                  <c:v>56.906040191650391</c:v>
                </c:pt>
                <c:pt idx="73">
                  <c:v>57.301753997802734</c:v>
                </c:pt>
                <c:pt idx="74">
                  <c:v>57.697463989257812</c:v>
                </c:pt>
                <c:pt idx="75">
                  <c:v>58.093173980712891</c:v>
                </c:pt>
                <c:pt idx="76">
                  <c:v>58.488887786865234</c:v>
                </c:pt>
                <c:pt idx="77">
                  <c:v>58.884597778320312</c:v>
                </c:pt>
                <c:pt idx="78">
                  <c:v>59.280307769775391</c:v>
                </c:pt>
                <c:pt idx="79">
                  <c:v>59.676017761230469</c:v>
                </c:pt>
                <c:pt idx="80">
                  <c:v>60.071731567382812</c:v>
                </c:pt>
                <c:pt idx="81">
                  <c:v>60.408977508544922</c:v>
                </c:pt>
                <c:pt idx="82">
                  <c:v>60.746227264404297</c:v>
                </c:pt>
                <c:pt idx="83">
                  <c:v>61.083477020263672</c:v>
                </c:pt>
                <c:pt idx="84">
                  <c:v>61.420726776123047</c:v>
                </c:pt>
                <c:pt idx="85">
                  <c:v>61.757976531982422</c:v>
                </c:pt>
                <c:pt idx="86">
                  <c:v>62.095226287841797</c:v>
                </c:pt>
                <c:pt idx="87">
                  <c:v>62.432472229003906</c:v>
                </c:pt>
                <c:pt idx="88">
                  <c:v>62.769721984863281</c:v>
                </c:pt>
                <c:pt idx="89">
                  <c:v>63.106971740722656</c:v>
                </c:pt>
                <c:pt idx="90">
                  <c:v>63.444221496582031</c:v>
                </c:pt>
                <c:pt idx="91">
                  <c:v>63.885059356689453</c:v>
                </c:pt>
                <c:pt idx="92">
                  <c:v>64.325897216796875</c:v>
                </c:pt>
                <c:pt idx="93">
                  <c:v>64.766731262207031</c:v>
                </c:pt>
                <c:pt idx="94">
                  <c:v>65.207565307617188</c:v>
                </c:pt>
                <c:pt idx="95">
                  <c:v>65.648406982421875</c:v>
                </c:pt>
                <c:pt idx="96">
                  <c:v>66.089241027832031</c:v>
                </c:pt>
                <c:pt idx="97">
                  <c:v>66.530075073242188</c:v>
                </c:pt>
                <c:pt idx="98">
                  <c:v>66.970916748046875</c:v>
                </c:pt>
                <c:pt idx="99">
                  <c:v>67.411750793457031</c:v>
                </c:pt>
                <c:pt idx="100">
                  <c:v>67.852584838867188</c:v>
                </c:pt>
                <c:pt idx="101">
                  <c:v>68.3626708984375</c:v>
                </c:pt>
                <c:pt idx="102">
                  <c:v>68.872749328613281</c:v>
                </c:pt>
                <c:pt idx="103">
                  <c:v>69.382827758789062</c:v>
                </c:pt>
                <c:pt idx="104">
                  <c:v>69.892913818359375</c:v>
                </c:pt>
                <c:pt idx="105">
                  <c:v>70.402992248535156</c:v>
                </c:pt>
                <c:pt idx="106">
                  <c:v>70.913070678710938</c:v>
                </c:pt>
                <c:pt idx="107">
                  <c:v>71.423149108886719</c:v>
                </c:pt>
                <c:pt idx="108">
                  <c:v>71.933235168457031</c:v>
                </c:pt>
                <c:pt idx="109">
                  <c:v>72.443313598632812</c:v>
                </c:pt>
                <c:pt idx="110">
                  <c:v>72.953392028808594</c:v>
                </c:pt>
              </c:numCache>
            </c:numRef>
          </c:yVal>
          <c:smooth val="0"/>
          <c:extLst>
            <c:ext xmlns:c16="http://schemas.microsoft.com/office/drawing/2014/chart" uri="{C3380CC4-5D6E-409C-BE32-E72D297353CC}">
              <c16:uniqueId val="{00000001-8CAB-BD41-944D-50920C8A59AC}"/>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8CAB-BD41-944D-50920C8A59AC}"/>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Output!$BO$3:$BO$113</c:f>
              <c:numCache>
                <c:formatCode>General</c:formatCode>
                <c:ptCount val="111"/>
                <c:pt idx="15">
                  <c:v>30.380392074584961</c:v>
                </c:pt>
                <c:pt idx="16">
                  <c:v>30.813667297363281</c:v>
                </c:pt>
                <c:pt idx="17">
                  <c:v>31.246942520141602</c:v>
                </c:pt>
                <c:pt idx="18">
                  <c:v>31.680217742919922</c:v>
                </c:pt>
                <c:pt idx="19">
                  <c:v>32.113491058349609</c:v>
                </c:pt>
                <c:pt idx="20">
                  <c:v>32.546768188476562</c:v>
                </c:pt>
                <c:pt idx="21">
                  <c:v>32.935325622558594</c:v>
                </c:pt>
                <c:pt idx="22">
                  <c:v>33.323886871337891</c:v>
                </c:pt>
                <c:pt idx="23">
                  <c:v>33.712448120117188</c:v>
                </c:pt>
                <c:pt idx="24">
                  <c:v>34.101005554199219</c:v>
                </c:pt>
                <c:pt idx="25">
                  <c:v>34.489566802978516</c:v>
                </c:pt>
                <c:pt idx="26">
                  <c:v>34.878124237060547</c:v>
                </c:pt>
                <c:pt idx="27">
                  <c:v>35.266685485839844</c:v>
                </c:pt>
                <c:pt idx="28">
                  <c:v>35.655246734619141</c:v>
                </c:pt>
                <c:pt idx="29">
                  <c:v>36.043804168701172</c:v>
                </c:pt>
                <c:pt idx="30">
                  <c:v>36.432365417480469</c:v>
                </c:pt>
                <c:pt idx="31">
                  <c:v>36.963764190673828</c:v>
                </c:pt>
                <c:pt idx="32">
                  <c:v>37.495162963867188</c:v>
                </c:pt>
                <c:pt idx="33">
                  <c:v>38.026561737060547</c:v>
                </c:pt>
                <c:pt idx="34">
                  <c:v>38.557960510253906</c:v>
                </c:pt>
                <c:pt idx="35">
                  <c:v>39.089359283447266</c:v>
                </c:pt>
                <c:pt idx="36">
                  <c:v>39.620761871337891</c:v>
                </c:pt>
                <c:pt idx="37">
                  <c:v>40.15216064453125</c:v>
                </c:pt>
                <c:pt idx="38">
                  <c:v>40.683559417724609</c:v>
                </c:pt>
                <c:pt idx="39">
                  <c:v>41.214958190917969</c:v>
                </c:pt>
                <c:pt idx="40">
                  <c:v>41.746356964111328</c:v>
                </c:pt>
                <c:pt idx="41">
                  <c:v>42.272102355957031</c:v>
                </c:pt>
                <c:pt idx="42">
                  <c:v>42.797847747802734</c:v>
                </c:pt>
                <c:pt idx="43">
                  <c:v>43.323589324951172</c:v>
                </c:pt>
                <c:pt idx="44">
                  <c:v>43.849334716796875</c:v>
                </c:pt>
                <c:pt idx="45">
                  <c:v>44.375080108642578</c:v>
                </c:pt>
                <c:pt idx="46">
                  <c:v>44.900825500488281</c:v>
                </c:pt>
                <c:pt idx="47">
                  <c:v>45.426570892333984</c:v>
                </c:pt>
                <c:pt idx="48">
                  <c:v>45.952312469482422</c:v>
                </c:pt>
                <c:pt idx="49">
                  <c:v>46.478057861328125</c:v>
                </c:pt>
                <c:pt idx="50">
                  <c:v>47.003803253173828</c:v>
                </c:pt>
                <c:pt idx="51">
                  <c:v>47.594150543212891</c:v>
                </c:pt>
                <c:pt idx="52">
                  <c:v>48.184497833251953</c:v>
                </c:pt>
                <c:pt idx="53">
                  <c:v>48.774845123291016</c:v>
                </c:pt>
                <c:pt idx="54">
                  <c:v>49.365196228027344</c:v>
                </c:pt>
                <c:pt idx="55">
                  <c:v>49.955543518066406</c:v>
                </c:pt>
                <c:pt idx="56">
                  <c:v>50.545890808105469</c:v>
                </c:pt>
                <c:pt idx="57">
                  <c:v>51.136238098144531</c:v>
                </c:pt>
                <c:pt idx="58">
                  <c:v>51.726585388183594</c:v>
                </c:pt>
                <c:pt idx="59">
                  <c:v>52.316936492919922</c:v>
                </c:pt>
                <c:pt idx="60">
                  <c:v>52.907283782958984</c:v>
                </c:pt>
                <c:pt idx="61">
                  <c:v>53.495616912841797</c:v>
                </c:pt>
                <c:pt idx="62">
                  <c:v>54.083953857421875</c:v>
                </c:pt>
                <c:pt idx="63">
                  <c:v>54.672290802001953</c:v>
                </c:pt>
                <c:pt idx="64">
                  <c:v>55.260623931884766</c:v>
                </c:pt>
                <c:pt idx="65">
                  <c:v>55.848960876464844</c:v>
                </c:pt>
                <c:pt idx="66">
                  <c:v>56.437297821044922</c:v>
                </c:pt>
                <c:pt idx="67">
                  <c:v>57.025630950927734</c:v>
                </c:pt>
                <c:pt idx="68">
                  <c:v>57.613967895507812</c:v>
                </c:pt>
                <c:pt idx="69">
                  <c:v>58.202304840087891</c:v>
                </c:pt>
                <c:pt idx="70">
                  <c:v>58.790637969970703</c:v>
                </c:pt>
                <c:pt idx="71">
                  <c:v>59.352397918701172</c:v>
                </c:pt>
                <c:pt idx="72">
                  <c:v>59.914157867431641</c:v>
                </c:pt>
                <c:pt idx="73">
                  <c:v>60.475921630859375</c:v>
                </c:pt>
                <c:pt idx="74">
                  <c:v>61.037681579589844</c:v>
                </c:pt>
                <c:pt idx="75">
                  <c:v>61.599441528320312</c:v>
                </c:pt>
                <c:pt idx="76">
                  <c:v>62.161201477050781</c:v>
                </c:pt>
                <c:pt idx="77">
                  <c:v>62.72296142578125</c:v>
                </c:pt>
                <c:pt idx="78">
                  <c:v>63.284721374511719</c:v>
                </c:pt>
                <c:pt idx="79">
                  <c:v>63.846481323242188</c:v>
                </c:pt>
                <c:pt idx="80">
                  <c:v>64.408241271972656</c:v>
                </c:pt>
                <c:pt idx="81">
                  <c:v>65.304550170898438</c:v>
                </c:pt>
                <c:pt idx="82">
                  <c:v>66.200859069824219</c:v>
                </c:pt>
                <c:pt idx="83">
                  <c:v>67.09716796875</c:v>
                </c:pt>
                <c:pt idx="84">
                  <c:v>67.99346923828125</c:v>
                </c:pt>
                <c:pt idx="85">
                  <c:v>68.889778137207031</c:v>
                </c:pt>
                <c:pt idx="86">
                  <c:v>69.786087036132812</c:v>
                </c:pt>
                <c:pt idx="87">
                  <c:v>70.682395935058594</c:v>
                </c:pt>
                <c:pt idx="88">
                  <c:v>71.578704833984375</c:v>
                </c:pt>
                <c:pt idx="89">
                  <c:v>72.475006103515625</c:v>
                </c:pt>
                <c:pt idx="90">
                  <c:v>73.371315002441406</c:v>
                </c:pt>
                <c:pt idx="91">
                  <c:v>74.088760375976562</c:v>
                </c:pt>
                <c:pt idx="92">
                  <c:v>74.806198120117188</c:v>
                </c:pt>
                <c:pt idx="93">
                  <c:v>75.523635864257812</c:v>
                </c:pt>
                <c:pt idx="94">
                  <c:v>76.241073608398438</c:v>
                </c:pt>
                <c:pt idx="95">
                  <c:v>76.958511352539062</c:v>
                </c:pt>
                <c:pt idx="96">
                  <c:v>77.675956726074219</c:v>
                </c:pt>
                <c:pt idx="97">
                  <c:v>78.393394470214844</c:v>
                </c:pt>
                <c:pt idx="98">
                  <c:v>79.110832214355469</c:v>
                </c:pt>
                <c:pt idx="99">
                  <c:v>79.828269958496094</c:v>
                </c:pt>
                <c:pt idx="100">
                  <c:v>80.54571533203125</c:v>
                </c:pt>
                <c:pt idx="101">
                  <c:v>81.031364440917969</c:v>
                </c:pt>
                <c:pt idx="102">
                  <c:v>81.517021179199219</c:v>
                </c:pt>
                <c:pt idx="103">
                  <c:v>82.002677917480469</c:v>
                </c:pt>
                <c:pt idx="104">
                  <c:v>82.488334655761719</c:v>
                </c:pt>
                <c:pt idx="105">
                  <c:v>82.973991394042969</c:v>
                </c:pt>
                <c:pt idx="106">
                  <c:v>83.459648132324219</c:v>
                </c:pt>
                <c:pt idx="107">
                  <c:v>83.945297241210938</c:v>
                </c:pt>
                <c:pt idx="108">
                  <c:v>84.430953979492188</c:v>
                </c:pt>
                <c:pt idx="109">
                  <c:v>84.916610717773438</c:v>
                </c:pt>
                <c:pt idx="110">
                  <c:v>85.402267456054688</c:v>
                </c:pt>
              </c:numCache>
            </c:numRef>
          </c:yVal>
          <c:smooth val="0"/>
          <c:extLst>
            <c:ext xmlns:c16="http://schemas.microsoft.com/office/drawing/2014/chart" uri="{C3380CC4-5D6E-409C-BE32-E72D297353CC}">
              <c16:uniqueId val="{00000003-8CAB-BD41-944D-50920C8A59AC}"/>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Output!$BP$3:$BP$30</c:f>
              <c:numCache>
                <c:formatCode>General</c:formatCode>
                <c:ptCount val="28"/>
                <c:pt idx="15">
                  <c:v>29.59608268737793</c:v>
                </c:pt>
                <c:pt idx="16">
                  <c:v>30.175823211669922</c:v>
                </c:pt>
                <c:pt idx="17">
                  <c:v>30.755563735961914</c:v>
                </c:pt>
                <c:pt idx="18">
                  <c:v>31.335304260253906</c:v>
                </c:pt>
                <c:pt idx="19">
                  <c:v>31.915046691894531</c:v>
                </c:pt>
                <c:pt idx="20">
                  <c:v>32.494785308837891</c:v>
                </c:pt>
                <c:pt idx="21">
                  <c:v>33.230792999267578</c:v>
                </c:pt>
                <c:pt idx="22">
                  <c:v>33.966796875</c:v>
                </c:pt>
                <c:pt idx="23">
                  <c:v>34.702804565429688</c:v>
                </c:pt>
                <c:pt idx="24">
                  <c:v>35.438808441162109</c:v>
                </c:pt>
                <c:pt idx="25">
                  <c:v>36.174816131591797</c:v>
                </c:pt>
                <c:pt idx="26">
                  <c:v>36.910820007324219</c:v>
                </c:pt>
                <c:pt idx="27">
                  <c:v>37.646827697753906</c:v>
                </c:pt>
              </c:numCache>
            </c:numRef>
          </c:yVal>
          <c:smooth val="0"/>
          <c:extLst>
            <c:ext xmlns:c16="http://schemas.microsoft.com/office/drawing/2014/chart" uri="{C3380CC4-5D6E-409C-BE32-E72D297353CC}">
              <c16:uniqueId val="{00000004-8CAB-BD41-944D-50920C8A59AC}"/>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Output!$BQ$3:$BQ$113</c:f>
              <c:numCache>
                <c:formatCode>General</c:formatCode>
                <c:ptCount val="111"/>
                <c:pt idx="15">
                  <c:v>29.385719299316406</c:v>
                </c:pt>
                <c:pt idx="16">
                  <c:v>30.037975311279297</c:v>
                </c:pt>
                <c:pt idx="17">
                  <c:v>30.690229415893555</c:v>
                </c:pt>
                <c:pt idx="18">
                  <c:v>31.342483520507812</c:v>
                </c:pt>
                <c:pt idx="19">
                  <c:v>31.994739532470703</c:v>
                </c:pt>
                <c:pt idx="20">
                  <c:v>32.646995544433594</c:v>
                </c:pt>
                <c:pt idx="21">
                  <c:v>33.491367340087891</c:v>
                </c:pt>
                <c:pt idx="22">
                  <c:v>34.335742950439453</c:v>
                </c:pt>
                <c:pt idx="23">
                  <c:v>35.180118560791016</c:v>
                </c:pt>
                <c:pt idx="24">
                  <c:v>36.024494171142578</c:v>
                </c:pt>
                <c:pt idx="25">
                  <c:v>36.868869781494141</c:v>
                </c:pt>
                <c:pt idx="26">
                  <c:v>37.713245391845703</c:v>
                </c:pt>
                <c:pt idx="27">
                  <c:v>38.557621002197266</c:v>
                </c:pt>
                <c:pt idx="28">
                  <c:v>39.401992797851562</c:v>
                </c:pt>
                <c:pt idx="29">
                  <c:v>40.246368408203125</c:v>
                </c:pt>
                <c:pt idx="30">
                  <c:v>41.090744018554688</c:v>
                </c:pt>
                <c:pt idx="31">
                  <c:v>41.957294464111328</c:v>
                </c:pt>
                <c:pt idx="32">
                  <c:v>42.823844909667969</c:v>
                </c:pt>
                <c:pt idx="33">
                  <c:v>43.690399169921875</c:v>
                </c:pt>
                <c:pt idx="34">
                  <c:v>44.556949615478516</c:v>
                </c:pt>
                <c:pt idx="35">
                  <c:v>45.423500061035156</c:v>
                </c:pt>
                <c:pt idx="36">
                  <c:v>46.290050506591797</c:v>
                </c:pt>
                <c:pt idx="37">
                  <c:v>47.156600952148438</c:v>
                </c:pt>
                <c:pt idx="38">
                  <c:v>48.023151397705078</c:v>
                </c:pt>
                <c:pt idx="39">
                  <c:v>48.889701843261719</c:v>
                </c:pt>
                <c:pt idx="40">
                  <c:v>49.756252288818359</c:v>
                </c:pt>
                <c:pt idx="41">
                  <c:v>50.370143890380859</c:v>
                </c:pt>
                <c:pt idx="42">
                  <c:v>50.984031677246094</c:v>
                </c:pt>
                <c:pt idx="43">
                  <c:v>51.597919464111328</c:v>
                </c:pt>
                <c:pt idx="44">
                  <c:v>52.211811065673828</c:v>
                </c:pt>
                <c:pt idx="45">
                  <c:v>52.825698852539062</c:v>
                </c:pt>
                <c:pt idx="46">
                  <c:v>53.439586639404297</c:v>
                </c:pt>
                <c:pt idx="47">
                  <c:v>54.053478240966797</c:v>
                </c:pt>
                <c:pt idx="48">
                  <c:v>54.667366027832031</c:v>
                </c:pt>
                <c:pt idx="49">
                  <c:v>55.281253814697266</c:v>
                </c:pt>
                <c:pt idx="50">
                  <c:v>55.895145416259766</c:v>
                </c:pt>
                <c:pt idx="51">
                  <c:v>56.397289276123047</c:v>
                </c:pt>
                <c:pt idx="52">
                  <c:v>56.899436950683594</c:v>
                </c:pt>
                <c:pt idx="53">
                  <c:v>57.401584625244141</c:v>
                </c:pt>
                <c:pt idx="54">
                  <c:v>57.903732299804688</c:v>
                </c:pt>
                <c:pt idx="55">
                  <c:v>58.405876159667969</c:v>
                </c:pt>
                <c:pt idx="56">
                  <c:v>58.908023834228516</c:v>
                </c:pt>
                <c:pt idx="57">
                  <c:v>59.410171508789062</c:v>
                </c:pt>
                <c:pt idx="58">
                  <c:v>59.912319183349609</c:v>
                </c:pt>
                <c:pt idx="59">
                  <c:v>60.414466857910156</c:v>
                </c:pt>
                <c:pt idx="60">
                  <c:v>60.916610717773438</c:v>
                </c:pt>
                <c:pt idx="61">
                  <c:v>61.438758850097656</c:v>
                </c:pt>
                <c:pt idx="62">
                  <c:v>61.960906982421875</c:v>
                </c:pt>
                <c:pt idx="63">
                  <c:v>62.483051300048828</c:v>
                </c:pt>
                <c:pt idx="64">
                  <c:v>63.005199432373047</c:v>
                </c:pt>
                <c:pt idx="65">
                  <c:v>63.527347564697266</c:v>
                </c:pt>
                <c:pt idx="66">
                  <c:v>64.049491882324219</c:v>
                </c:pt>
                <c:pt idx="67">
                  <c:v>64.571640014648438</c:v>
                </c:pt>
                <c:pt idx="68">
                  <c:v>65.093788146972656</c:v>
                </c:pt>
                <c:pt idx="69">
                  <c:v>65.615936279296875</c:v>
                </c:pt>
                <c:pt idx="70">
                  <c:v>66.138084411621094</c:v>
                </c:pt>
                <c:pt idx="71">
                  <c:v>66.570663452148438</c:v>
                </c:pt>
                <c:pt idx="72">
                  <c:v>67.003242492675781</c:v>
                </c:pt>
                <c:pt idx="73">
                  <c:v>67.435821533203125</c:v>
                </c:pt>
                <c:pt idx="74">
                  <c:v>67.868400573730469</c:v>
                </c:pt>
                <c:pt idx="75">
                  <c:v>68.300979614257812</c:v>
                </c:pt>
                <c:pt idx="76">
                  <c:v>68.733566284179688</c:v>
                </c:pt>
                <c:pt idx="77">
                  <c:v>69.166145324707031</c:v>
                </c:pt>
                <c:pt idx="78">
                  <c:v>69.598724365234375</c:v>
                </c:pt>
                <c:pt idx="79">
                  <c:v>70.031303405761719</c:v>
                </c:pt>
                <c:pt idx="80">
                  <c:v>70.463882446289062</c:v>
                </c:pt>
                <c:pt idx="81">
                  <c:v>70.655685424804688</c:v>
                </c:pt>
                <c:pt idx="82">
                  <c:v>70.847480773925781</c:v>
                </c:pt>
                <c:pt idx="83">
                  <c:v>71.039283752441406</c:v>
                </c:pt>
                <c:pt idx="84">
                  <c:v>71.2310791015625</c:v>
                </c:pt>
                <c:pt idx="85">
                  <c:v>71.422874450683594</c:v>
                </c:pt>
                <c:pt idx="86">
                  <c:v>71.614677429199219</c:v>
                </c:pt>
                <c:pt idx="87">
                  <c:v>71.806472778320312</c:v>
                </c:pt>
                <c:pt idx="88">
                  <c:v>71.998275756835938</c:v>
                </c:pt>
                <c:pt idx="89">
                  <c:v>72.190071105957031</c:v>
                </c:pt>
                <c:pt idx="90">
                  <c:v>72.381874084472656</c:v>
                </c:pt>
                <c:pt idx="91">
                  <c:v>72.564048767089844</c:v>
                </c:pt>
                <c:pt idx="92">
                  <c:v>72.746223449707031</c:v>
                </c:pt>
                <c:pt idx="93">
                  <c:v>72.92840576171875</c:v>
                </c:pt>
                <c:pt idx="94">
                  <c:v>73.110580444335938</c:v>
                </c:pt>
                <c:pt idx="95">
                  <c:v>73.292755126953125</c:v>
                </c:pt>
                <c:pt idx="96">
                  <c:v>73.474937438964844</c:v>
                </c:pt>
                <c:pt idx="97">
                  <c:v>73.657112121582031</c:v>
                </c:pt>
                <c:pt idx="98">
                  <c:v>73.839286804199219</c:v>
                </c:pt>
                <c:pt idx="99">
                  <c:v>74.021469116210938</c:v>
                </c:pt>
                <c:pt idx="100">
                  <c:v>74.203643798828125</c:v>
                </c:pt>
                <c:pt idx="101">
                  <c:v>74.382987976074219</c:v>
                </c:pt>
                <c:pt idx="102">
                  <c:v>74.562324523925781</c:v>
                </c:pt>
                <c:pt idx="103">
                  <c:v>74.741668701171875</c:v>
                </c:pt>
                <c:pt idx="104">
                  <c:v>74.921012878417969</c:v>
                </c:pt>
                <c:pt idx="105">
                  <c:v>75.100357055664062</c:v>
                </c:pt>
                <c:pt idx="106">
                  <c:v>75.279693603515625</c:v>
                </c:pt>
                <c:pt idx="107">
                  <c:v>75.459037780761719</c:v>
                </c:pt>
                <c:pt idx="108">
                  <c:v>75.638381958007812</c:v>
                </c:pt>
                <c:pt idx="109">
                  <c:v>75.817726135253906</c:v>
                </c:pt>
                <c:pt idx="110">
                  <c:v>75.997062683105469</c:v>
                </c:pt>
              </c:numCache>
            </c:numRef>
          </c:yVal>
          <c:smooth val="0"/>
          <c:extLst>
            <c:ext xmlns:c16="http://schemas.microsoft.com/office/drawing/2014/chart" uri="{C3380CC4-5D6E-409C-BE32-E72D297353CC}">
              <c16:uniqueId val="{00000005-8CAB-BD41-944D-50920C8A59AC}"/>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Output!$BR$3:$BR$113</c:f>
              <c:numCache>
                <c:formatCode>General</c:formatCode>
                <c:ptCount val="111"/>
                <c:pt idx="15">
                  <c:v>29.551998138427734</c:v>
                </c:pt>
                <c:pt idx="16">
                  <c:v>30.066598892211914</c:v>
                </c:pt>
                <c:pt idx="17">
                  <c:v>30.581199645996094</c:v>
                </c:pt>
                <c:pt idx="18">
                  <c:v>31.095800399780273</c:v>
                </c:pt>
                <c:pt idx="19">
                  <c:v>31.610401153564453</c:v>
                </c:pt>
                <c:pt idx="20">
                  <c:v>32.125</c:v>
                </c:pt>
                <c:pt idx="21">
                  <c:v>32.872501373291016</c:v>
                </c:pt>
                <c:pt idx="22">
                  <c:v>33.619998931884766</c:v>
                </c:pt>
                <c:pt idx="23">
                  <c:v>34.367500305175781</c:v>
                </c:pt>
                <c:pt idx="24">
                  <c:v>35.115001678466797</c:v>
                </c:pt>
                <c:pt idx="25">
                  <c:v>35.862499237060547</c:v>
                </c:pt>
                <c:pt idx="26">
                  <c:v>36.610000610351562</c:v>
                </c:pt>
                <c:pt idx="27">
                  <c:v>37.357501983642578</c:v>
                </c:pt>
                <c:pt idx="28">
                  <c:v>38.104999542236328</c:v>
                </c:pt>
                <c:pt idx="29">
                  <c:v>38.852500915527344</c:v>
                </c:pt>
                <c:pt idx="30">
                  <c:v>39.599998474121094</c:v>
                </c:pt>
                <c:pt idx="31">
                  <c:v>40.265399932861328</c:v>
                </c:pt>
                <c:pt idx="32">
                  <c:v>40.930801391601562</c:v>
                </c:pt>
                <c:pt idx="33">
                  <c:v>41.596199035644531</c:v>
                </c:pt>
                <c:pt idx="34">
                  <c:v>42.261600494384766</c:v>
                </c:pt>
                <c:pt idx="35">
                  <c:v>42.927001953125</c:v>
                </c:pt>
                <c:pt idx="36">
                  <c:v>43.592399597167969</c:v>
                </c:pt>
                <c:pt idx="37">
                  <c:v>44.257801055908203</c:v>
                </c:pt>
                <c:pt idx="38">
                  <c:v>44.923202514648438</c:v>
                </c:pt>
                <c:pt idx="39">
                  <c:v>45.588600158691406</c:v>
                </c:pt>
                <c:pt idx="40">
                  <c:v>46.254001617431641</c:v>
                </c:pt>
                <c:pt idx="41">
                  <c:v>46.861103057861328</c:v>
                </c:pt>
                <c:pt idx="42">
                  <c:v>47.46820068359375</c:v>
                </c:pt>
                <c:pt idx="43">
                  <c:v>48.075302124023438</c:v>
                </c:pt>
                <c:pt idx="44">
                  <c:v>48.682399749755859</c:v>
                </c:pt>
                <c:pt idx="45">
                  <c:v>49.289501190185547</c:v>
                </c:pt>
                <c:pt idx="46">
                  <c:v>49.896602630615234</c:v>
                </c:pt>
                <c:pt idx="47">
                  <c:v>50.503700256347656</c:v>
                </c:pt>
                <c:pt idx="48">
                  <c:v>51.110801696777344</c:v>
                </c:pt>
                <c:pt idx="49">
                  <c:v>51.717903137207031</c:v>
                </c:pt>
                <c:pt idx="50">
                  <c:v>52.325000762939453</c:v>
                </c:pt>
                <c:pt idx="51">
                  <c:v>52.979301452636719</c:v>
                </c:pt>
                <c:pt idx="52">
                  <c:v>53.633602142333984</c:v>
                </c:pt>
                <c:pt idx="53">
                  <c:v>54.28790283203125</c:v>
                </c:pt>
                <c:pt idx="54">
                  <c:v>54.94219970703125</c:v>
                </c:pt>
                <c:pt idx="55">
                  <c:v>55.596500396728516</c:v>
                </c:pt>
                <c:pt idx="56">
                  <c:v>56.250801086425781</c:v>
                </c:pt>
                <c:pt idx="57">
                  <c:v>56.905101776123047</c:v>
                </c:pt>
                <c:pt idx="58">
                  <c:v>57.559398651123047</c:v>
                </c:pt>
                <c:pt idx="59">
                  <c:v>58.213699340820312</c:v>
                </c:pt>
                <c:pt idx="60">
                  <c:v>58.868000030517578</c:v>
                </c:pt>
                <c:pt idx="61">
                  <c:v>59.451900482177734</c:v>
                </c:pt>
                <c:pt idx="62">
                  <c:v>60.035800933837891</c:v>
                </c:pt>
                <c:pt idx="63">
                  <c:v>60.619701385498047</c:v>
                </c:pt>
                <c:pt idx="64">
                  <c:v>61.203601837158203</c:v>
                </c:pt>
                <c:pt idx="65">
                  <c:v>61.787502288818359</c:v>
                </c:pt>
                <c:pt idx="66">
                  <c:v>62.371402740478516</c:v>
                </c:pt>
                <c:pt idx="67">
                  <c:v>62.955299377441406</c:v>
                </c:pt>
                <c:pt idx="68">
                  <c:v>63.539199829101562</c:v>
                </c:pt>
                <c:pt idx="69">
                  <c:v>64.123100280761719</c:v>
                </c:pt>
                <c:pt idx="70">
                  <c:v>64.707000732421875</c:v>
                </c:pt>
                <c:pt idx="71">
                  <c:v>65.204338073730469</c:v>
                </c:pt>
                <c:pt idx="72">
                  <c:v>65.701683044433594</c:v>
                </c:pt>
                <c:pt idx="73">
                  <c:v>66.199020385742188</c:v>
                </c:pt>
                <c:pt idx="74">
                  <c:v>66.696357727050781</c:v>
                </c:pt>
                <c:pt idx="75">
                  <c:v>67.193702697753906</c:v>
                </c:pt>
                <c:pt idx="76">
                  <c:v>67.6910400390625</c:v>
                </c:pt>
                <c:pt idx="77">
                  <c:v>68.188377380371094</c:v>
                </c:pt>
                <c:pt idx="78">
                  <c:v>68.685714721679688</c:v>
                </c:pt>
                <c:pt idx="79">
                  <c:v>69.183059692382812</c:v>
                </c:pt>
                <c:pt idx="80">
                  <c:v>69.680397033691406</c:v>
                </c:pt>
                <c:pt idx="81">
                  <c:v>70.013076782226562</c:v>
                </c:pt>
                <c:pt idx="82">
                  <c:v>70.345756530761719</c:v>
                </c:pt>
                <c:pt idx="83">
                  <c:v>70.678436279296875</c:v>
                </c:pt>
                <c:pt idx="84">
                  <c:v>71.011116027832031</c:v>
                </c:pt>
                <c:pt idx="85">
                  <c:v>71.343803405761719</c:v>
                </c:pt>
                <c:pt idx="86">
                  <c:v>71.676483154296875</c:v>
                </c:pt>
                <c:pt idx="87">
                  <c:v>72.009162902832031</c:v>
                </c:pt>
                <c:pt idx="88">
                  <c:v>72.341842651367188</c:v>
                </c:pt>
                <c:pt idx="89">
                  <c:v>72.674522399902344</c:v>
                </c:pt>
                <c:pt idx="90">
                  <c:v>73.0072021484375</c:v>
                </c:pt>
                <c:pt idx="91">
                  <c:v>72.741203308105469</c:v>
                </c:pt>
                <c:pt idx="92">
                  <c:v>72.475204467773438</c:v>
                </c:pt>
                <c:pt idx="93">
                  <c:v>72.209205627441406</c:v>
                </c:pt>
                <c:pt idx="94">
                  <c:v>71.943206787109375</c:v>
                </c:pt>
                <c:pt idx="95">
                  <c:v>71.677200317382812</c:v>
                </c:pt>
                <c:pt idx="96">
                  <c:v>71.411201477050781</c:v>
                </c:pt>
                <c:pt idx="97">
                  <c:v>71.14520263671875</c:v>
                </c:pt>
                <c:pt idx="98">
                  <c:v>70.879203796386719</c:v>
                </c:pt>
                <c:pt idx="99">
                  <c:v>70.613204956054688</c:v>
                </c:pt>
                <c:pt idx="100">
                  <c:v>70.347206115722656</c:v>
                </c:pt>
                <c:pt idx="101">
                  <c:v>69.848289489746094</c:v>
                </c:pt>
                <c:pt idx="102">
                  <c:v>69.349380493164062</c:v>
                </c:pt>
                <c:pt idx="103">
                  <c:v>68.850471496582031</c:v>
                </c:pt>
                <c:pt idx="104">
                  <c:v>68.3515625</c:v>
                </c:pt>
                <c:pt idx="105">
                  <c:v>67.852653503417969</c:v>
                </c:pt>
                <c:pt idx="106">
                  <c:v>67.353744506835938</c:v>
                </c:pt>
                <c:pt idx="107">
                  <c:v>66.854827880859375</c:v>
                </c:pt>
                <c:pt idx="108">
                  <c:v>66.355918884277344</c:v>
                </c:pt>
                <c:pt idx="109">
                  <c:v>65.857009887695312</c:v>
                </c:pt>
                <c:pt idx="110">
                  <c:v>65.358100891113281</c:v>
                </c:pt>
              </c:numCache>
            </c:numRef>
          </c:yVal>
          <c:smooth val="0"/>
          <c:extLst>
            <c:ext xmlns:c16="http://schemas.microsoft.com/office/drawing/2014/chart" uri="{C3380CC4-5D6E-409C-BE32-E72D297353CC}">
              <c16:uniqueId val="{00000006-8CAB-BD41-944D-50920C8A59AC}"/>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Output!$BS$3:$BS$113</c:f>
              <c:numCache>
                <c:formatCode>General</c:formatCode>
                <c:ptCount val="111"/>
                <c:pt idx="15">
                  <c:v>27.888711929321289</c:v>
                </c:pt>
                <c:pt idx="16">
                  <c:v>28.704313278198242</c:v>
                </c:pt>
                <c:pt idx="17">
                  <c:v>29.519914627075195</c:v>
                </c:pt>
                <c:pt idx="18">
                  <c:v>30.335515975952148</c:v>
                </c:pt>
                <c:pt idx="19">
                  <c:v>31.151119232177734</c:v>
                </c:pt>
                <c:pt idx="20">
                  <c:v>31.966720581054688</c:v>
                </c:pt>
                <c:pt idx="21">
                  <c:v>32.910675048828125</c:v>
                </c:pt>
                <c:pt idx="22">
                  <c:v>33.854629516601562</c:v>
                </c:pt>
                <c:pt idx="23">
                  <c:v>34.798587799072266</c:v>
                </c:pt>
                <c:pt idx="24">
                  <c:v>35.742542266845703</c:v>
                </c:pt>
                <c:pt idx="25">
                  <c:v>36.686496734619141</c:v>
                </c:pt>
                <c:pt idx="26">
                  <c:v>37.630455017089844</c:v>
                </c:pt>
                <c:pt idx="27">
                  <c:v>38.574409484863281</c:v>
                </c:pt>
                <c:pt idx="28">
                  <c:v>39.518363952636719</c:v>
                </c:pt>
                <c:pt idx="29">
                  <c:v>40.462322235107422</c:v>
                </c:pt>
                <c:pt idx="30">
                  <c:v>41.406276702880859</c:v>
                </c:pt>
                <c:pt idx="31">
                  <c:v>42.289276123046875</c:v>
                </c:pt>
                <c:pt idx="32">
                  <c:v>43.172275543212891</c:v>
                </c:pt>
                <c:pt idx="33">
                  <c:v>44.055274963378906</c:v>
                </c:pt>
                <c:pt idx="34">
                  <c:v>44.938278198242188</c:v>
                </c:pt>
                <c:pt idx="35">
                  <c:v>45.821277618408203</c:v>
                </c:pt>
                <c:pt idx="36">
                  <c:v>46.704277038574219</c:v>
                </c:pt>
                <c:pt idx="37">
                  <c:v>47.587276458740234</c:v>
                </c:pt>
                <c:pt idx="38">
                  <c:v>48.47027587890625</c:v>
                </c:pt>
                <c:pt idx="39">
                  <c:v>49.353275299072266</c:v>
                </c:pt>
                <c:pt idx="40">
                  <c:v>50.236274719238281</c:v>
                </c:pt>
                <c:pt idx="41">
                  <c:v>50.902690887451172</c:v>
                </c:pt>
                <c:pt idx="42">
                  <c:v>51.569103240966797</c:v>
                </c:pt>
                <c:pt idx="43">
                  <c:v>52.235515594482422</c:v>
                </c:pt>
                <c:pt idx="44">
                  <c:v>52.901931762695312</c:v>
                </c:pt>
                <c:pt idx="45">
                  <c:v>53.568344116210938</c:v>
                </c:pt>
                <c:pt idx="46">
                  <c:v>54.234756469726562</c:v>
                </c:pt>
                <c:pt idx="47">
                  <c:v>54.901172637939453</c:v>
                </c:pt>
                <c:pt idx="48">
                  <c:v>55.567584991455078</c:v>
                </c:pt>
                <c:pt idx="49">
                  <c:v>56.234001159667969</c:v>
                </c:pt>
                <c:pt idx="50">
                  <c:v>56.900413513183594</c:v>
                </c:pt>
                <c:pt idx="51">
                  <c:v>57.430553436279297</c:v>
                </c:pt>
                <c:pt idx="52">
                  <c:v>57.960697174072266</c:v>
                </c:pt>
                <c:pt idx="53">
                  <c:v>58.490837097167969</c:v>
                </c:pt>
                <c:pt idx="54">
                  <c:v>59.020980834960938</c:v>
                </c:pt>
                <c:pt idx="55">
                  <c:v>59.551120758056641</c:v>
                </c:pt>
                <c:pt idx="56">
                  <c:v>60.081264495849609</c:v>
                </c:pt>
                <c:pt idx="57">
                  <c:v>60.611404418945312</c:v>
                </c:pt>
                <c:pt idx="58">
                  <c:v>61.141548156738281</c:v>
                </c:pt>
                <c:pt idx="59">
                  <c:v>61.671688079833984</c:v>
                </c:pt>
                <c:pt idx="60">
                  <c:v>62.201831817626953</c:v>
                </c:pt>
                <c:pt idx="61">
                  <c:v>62.660835266113281</c:v>
                </c:pt>
                <c:pt idx="62">
                  <c:v>63.119842529296875</c:v>
                </c:pt>
                <c:pt idx="63">
                  <c:v>63.578845977783203</c:v>
                </c:pt>
                <c:pt idx="64">
                  <c:v>64.037849426269531</c:v>
                </c:pt>
                <c:pt idx="65">
                  <c:v>64.496856689453125</c:v>
                </c:pt>
                <c:pt idx="66">
                  <c:v>64.955863952636719</c:v>
                </c:pt>
                <c:pt idx="67">
                  <c:v>65.414871215820312</c:v>
                </c:pt>
                <c:pt idx="68">
                  <c:v>65.873870849609375</c:v>
                </c:pt>
                <c:pt idx="69">
                  <c:v>66.332878112792969</c:v>
                </c:pt>
                <c:pt idx="70">
                  <c:v>66.791885375976562</c:v>
                </c:pt>
                <c:pt idx="71">
                  <c:v>67.295539855957031</c:v>
                </c:pt>
                <c:pt idx="72">
                  <c:v>67.799201965332031</c:v>
                </c:pt>
                <c:pt idx="73">
                  <c:v>68.3028564453125</c:v>
                </c:pt>
                <c:pt idx="74">
                  <c:v>68.806510925292969</c:v>
                </c:pt>
                <c:pt idx="75">
                  <c:v>69.310173034667969</c:v>
                </c:pt>
                <c:pt idx="76">
                  <c:v>69.813827514648438</c:v>
                </c:pt>
                <c:pt idx="77">
                  <c:v>70.317481994628906</c:v>
                </c:pt>
                <c:pt idx="78">
                  <c:v>70.821144104003906</c:v>
                </c:pt>
                <c:pt idx="79">
                  <c:v>71.324798583984375</c:v>
                </c:pt>
                <c:pt idx="80">
                  <c:v>71.828453063964844</c:v>
                </c:pt>
                <c:pt idx="81">
                  <c:v>72.239852905273438</c:v>
                </c:pt>
                <c:pt idx="82">
                  <c:v>72.651252746582031</c:v>
                </c:pt>
                <c:pt idx="83">
                  <c:v>73.062644958496094</c:v>
                </c:pt>
                <c:pt idx="84">
                  <c:v>73.474044799804688</c:v>
                </c:pt>
                <c:pt idx="85">
                  <c:v>73.88543701171875</c:v>
                </c:pt>
                <c:pt idx="86">
                  <c:v>74.296836853027344</c:v>
                </c:pt>
                <c:pt idx="87">
                  <c:v>74.708236694335938</c:v>
                </c:pt>
                <c:pt idx="88">
                  <c:v>75.11962890625</c:v>
                </c:pt>
                <c:pt idx="89">
                  <c:v>75.531028747558594</c:v>
                </c:pt>
                <c:pt idx="90">
                  <c:v>75.942428588867188</c:v>
                </c:pt>
                <c:pt idx="91">
                  <c:v>76.217018127441406</c:v>
                </c:pt>
                <c:pt idx="92">
                  <c:v>76.491607666015625</c:v>
                </c:pt>
                <c:pt idx="93">
                  <c:v>76.766197204589844</c:v>
                </c:pt>
                <c:pt idx="94">
                  <c:v>77.040794372558594</c:v>
                </c:pt>
                <c:pt idx="95">
                  <c:v>77.315383911132812</c:v>
                </c:pt>
                <c:pt idx="96">
                  <c:v>77.589973449707031</c:v>
                </c:pt>
                <c:pt idx="97">
                  <c:v>77.86456298828125</c:v>
                </c:pt>
                <c:pt idx="98">
                  <c:v>78.139152526855469</c:v>
                </c:pt>
                <c:pt idx="99">
                  <c:v>78.413749694824219</c:v>
                </c:pt>
                <c:pt idx="100">
                  <c:v>78.688339233398438</c:v>
                </c:pt>
                <c:pt idx="101">
                  <c:v>78.22845458984375</c:v>
                </c:pt>
                <c:pt idx="102">
                  <c:v>77.768569946289062</c:v>
                </c:pt>
                <c:pt idx="103">
                  <c:v>77.308692932128906</c:v>
                </c:pt>
                <c:pt idx="104">
                  <c:v>76.848808288574219</c:v>
                </c:pt>
                <c:pt idx="105">
                  <c:v>76.388923645019531</c:v>
                </c:pt>
                <c:pt idx="106">
                  <c:v>75.929039001464844</c:v>
                </c:pt>
                <c:pt idx="107">
                  <c:v>75.469161987304688</c:v>
                </c:pt>
                <c:pt idx="108">
                  <c:v>75.00927734375</c:v>
                </c:pt>
                <c:pt idx="109">
                  <c:v>74.549392700195312</c:v>
                </c:pt>
                <c:pt idx="110">
                  <c:v>74.089508056640625</c:v>
                </c:pt>
              </c:numCache>
            </c:numRef>
          </c:yVal>
          <c:smooth val="0"/>
          <c:extLst>
            <c:ext xmlns:c16="http://schemas.microsoft.com/office/drawing/2014/chart" uri="{C3380CC4-5D6E-409C-BE32-E72D297353CC}">
              <c16:uniqueId val="{00000007-8CAB-BD41-944D-50920C8A59AC}"/>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dirty="0">
                    <a:effectLst/>
                  </a:rPr>
                  <a:t>Gigatons CO</a:t>
                </a:r>
                <a:r>
                  <a:rPr lang="en-US" sz="1400" b="0" i="0" baseline="-25000" dirty="0">
                    <a:effectLst/>
                  </a:rPr>
                  <a:t>2</a:t>
                </a:r>
                <a:r>
                  <a:rPr lang="en-US" sz="1400" b="0" i="0" baseline="0" dirty="0">
                    <a:effectLst/>
                  </a:rPr>
                  <a:t> per year</a:t>
                </a:r>
                <a:endParaRPr lang="en-US" sz="1400" dirty="0">
                  <a:effectLs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0" i="0" baseline="0" dirty="0">
                <a:effectLst/>
              </a:rPr>
              <a:t>CO</a:t>
            </a:r>
            <a:r>
              <a:rPr lang="en-US" sz="2400" b="0" i="0" baseline="-25000" dirty="0">
                <a:effectLst/>
              </a:rPr>
              <a:t>2</a:t>
            </a:r>
            <a:r>
              <a:rPr lang="en-US" sz="2400" b="0" i="0" baseline="0" dirty="0">
                <a:effectLst/>
              </a:rPr>
              <a:t> Emissions from LULUCF</a:t>
            </a:r>
            <a:endParaRPr lang="en-US" sz="2400" dirty="0">
              <a:effectLst/>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Output!$BT$3:$BT$113</c:f>
              <c:numCache>
                <c:formatCode>General</c:formatCode>
                <c:ptCount val="111"/>
                <c:pt idx="0">
                  <c:v>3.5417203903198242</c:v>
                </c:pt>
                <c:pt idx="1">
                  <c:v>3.9477603435516357</c:v>
                </c:pt>
                <c:pt idx="2">
                  <c:v>4.3251900672912598</c:v>
                </c:pt>
                <c:pt idx="3">
                  <c:v>4.5306496620178223</c:v>
                </c:pt>
                <c:pt idx="4">
                  <c:v>4.7207293510437012</c:v>
                </c:pt>
                <c:pt idx="5">
                  <c:v>4.7971401214599609</c:v>
                </c:pt>
                <c:pt idx="6">
                  <c:v>4.7846202850341797</c:v>
                </c:pt>
                <c:pt idx="7">
                  <c:v>6.6093454360961914</c:v>
                </c:pt>
                <c:pt idx="8">
                  <c:v>4.5957717895507812</c:v>
                </c:pt>
                <c:pt idx="9">
                  <c:v>4.5025486946105957</c:v>
                </c:pt>
                <c:pt idx="10">
                  <c:v>4.2408585548400879</c:v>
                </c:pt>
                <c:pt idx="11">
                  <c:v>4.2336111068725586</c:v>
                </c:pt>
                <c:pt idx="12">
                  <c:v>4.5119004249572754</c:v>
                </c:pt>
                <c:pt idx="13">
                  <c:v>4.2080225944519043</c:v>
                </c:pt>
                <c:pt idx="14">
                  <c:v>4.3207006454467773</c:v>
                </c:pt>
                <c:pt idx="15">
                  <c:v>4.2380366325378418</c:v>
                </c:pt>
                <c:pt idx="16">
                  <c:v>4.603614330291748</c:v>
                </c:pt>
                <c:pt idx="17">
                  <c:v>3.6943187713623047</c:v>
                </c:pt>
                <c:pt idx="18">
                  <c:v>3.7292141914367676</c:v>
                </c:pt>
                <c:pt idx="19">
                  <c:v>4.0428662300109863</c:v>
                </c:pt>
                <c:pt idx="20">
                  <c:v>3.815211296081543</c:v>
                </c:pt>
                <c:pt idx="21">
                  <c:v>3.6677618026733398</c:v>
                </c:pt>
                <c:pt idx="22">
                  <c:v>3.6061339378356934</c:v>
                </c:pt>
                <c:pt idx="23">
                  <c:v>3.3777480125427246</c:v>
                </c:pt>
                <c:pt idx="24">
                  <c:v>3.5890727043151855</c:v>
                </c:pt>
                <c:pt idx="25">
                  <c:v>3.8525769710540771</c:v>
                </c:pt>
                <c:pt idx="26">
                  <c:v>3.8525769710540771</c:v>
                </c:pt>
                <c:pt idx="27">
                  <c:v>3.8525769710540771</c:v>
                </c:pt>
                <c:pt idx="28">
                  <c:v>3.8525769710540771</c:v>
                </c:pt>
                <c:pt idx="29">
                  <c:v>3.8525769710540771</c:v>
                </c:pt>
                <c:pt idx="30">
                  <c:v>3.8525769710540771</c:v>
                </c:pt>
                <c:pt idx="31">
                  <c:v>3.8525769710540771</c:v>
                </c:pt>
                <c:pt idx="32">
                  <c:v>3.8525769710540771</c:v>
                </c:pt>
                <c:pt idx="33">
                  <c:v>3.8525769710540771</c:v>
                </c:pt>
                <c:pt idx="34">
                  <c:v>3.8525769710540771</c:v>
                </c:pt>
                <c:pt idx="35">
                  <c:v>3.8525769710540771</c:v>
                </c:pt>
                <c:pt idx="36">
                  <c:v>3.8525769710540771</c:v>
                </c:pt>
                <c:pt idx="37">
                  <c:v>3.8525769710540771</c:v>
                </c:pt>
                <c:pt idx="38">
                  <c:v>3.8525769710540771</c:v>
                </c:pt>
                <c:pt idx="39">
                  <c:v>3.8525769710540771</c:v>
                </c:pt>
                <c:pt idx="40">
                  <c:v>3.8525769710540771</c:v>
                </c:pt>
                <c:pt idx="41">
                  <c:v>3.8525769710540771</c:v>
                </c:pt>
                <c:pt idx="42">
                  <c:v>3.8525769710540771</c:v>
                </c:pt>
                <c:pt idx="43">
                  <c:v>3.8525769710540771</c:v>
                </c:pt>
                <c:pt idx="44">
                  <c:v>3.8525769710540771</c:v>
                </c:pt>
                <c:pt idx="45">
                  <c:v>3.8525769710540771</c:v>
                </c:pt>
                <c:pt idx="46">
                  <c:v>3.8525769710540771</c:v>
                </c:pt>
                <c:pt idx="47">
                  <c:v>3.8525769710540771</c:v>
                </c:pt>
                <c:pt idx="48">
                  <c:v>3.8525769710540771</c:v>
                </c:pt>
                <c:pt idx="49">
                  <c:v>3.8525769710540771</c:v>
                </c:pt>
                <c:pt idx="50">
                  <c:v>3.8525769710540771</c:v>
                </c:pt>
                <c:pt idx="51">
                  <c:v>3.8525769710540771</c:v>
                </c:pt>
                <c:pt idx="52">
                  <c:v>3.8525769710540771</c:v>
                </c:pt>
                <c:pt idx="53">
                  <c:v>3.8525769710540771</c:v>
                </c:pt>
                <c:pt idx="54">
                  <c:v>3.8525769710540771</c:v>
                </c:pt>
                <c:pt idx="55">
                  <c:v>3.8525769710540771</c:v>
                </c:pt>
                <c:pt idx="56">
                  <c:v>3.8525769710540771</c:v>
                </c:pt>
                <c:pt idx="57">
                  <c:v>3.8525769710540771</c:v>
                </c:pt>
                <c:pt idx="58">
                  <c:v>3.8525769710540771</c:v>
                </c:pt>
                <c:pt idx="59">
                  <c:v>3.8525769710540771</c:v>
                </c:pt>
                <c:pt idx="60">
                  <c:v>3.8525769710540771</c:v>
                </c:pt>
                <c:pt idx="61">
                  <c:v>3.8525769710540771</c:v>
                </c:pt>
                <c:pt idx="62">
                  <c:v>3.8525769710540771</c:v>
                </c:pt>
                <c:pt idx="63">
                  <c:v>3.8525769710540771</c:v>
                </c:pt>
                <c:pt idx="64">
                  <c:v>3.8525769710540771</c:v>
                </c:pt>
                <c:pt idx="65">
                  <c:v>3.8525769710540771</c:v>
                </c:pt>
                <c:pt idx="66">
                  <c:v>3.8525769710540771</c:v>
                </c:pt>
                <c:pt idx="67">
                  <c:v>3.8525769710540771</c:v>
                </c:pt>
                <c:pt idx="68">
                  <c:v>3.8525769710540771</c:v>
                </c:pt>
                <c:pt idx="69">
                  <c:v>3.8525769710540771</c:v>
                </c:pt>
                <c:pt idx="70">
                  <c:v>3.8525769710540771</c:v>
                </c:pt>
                <c:pt idx="71">
                  <c:v>3.8525769710540771</c:v>
                </c:pt>
                <c:pt idx="72">
                  <c:v>3.8525769710540771</c:v>
                </c:pt>
                <c:pt idx="73">
                  <c:v>3.8525769710540771</c:v>
                </c:pt>
                <c:pt idx="74">
                  <c:v>3.8525769710540771</c:v>
                </c:pt>
                <c:pt idx="75">
                  <c:v>3.8525769710540771</c:v>
                </c:pt>
                <c:pt idx="76">
                  <c:v>3.8525769710540771</c:v>
                </c:pt>
                <c:pt idx="77">
                  <c:v>3.8525769710540771</c:v>
                </c:pt>
                <c:pt idx="78">
                  <c:v>3.8525769710540771</c:v>
                </c:pt>
                <c:pt idx="79">
                  <c:v>3.8525769710540771</c:v>
                </c:pt>
                <c:pt idx="80">
                  <c:v>3.8525769710540771</c:v>
                </c:pt>
                <c:pt idx="81">
                  <c:v>3.8525769710540771</c:v>
                </c:pt>
                <c:pt idx="82">
                  <c:v>3.8525769710540771</c:v>
                </c:pt>
                <c:pt idx="83">
                  <c:v>3.8525769710540771</c:v>
                </c:pt>
                <c:pt idx="84">
                  <c:v>3.8525769710540771</c:v>
                </c:pt>
                <c:pt idx="85">
                  <c:v>3.8525769710540771</c:v>
                </c:pt>
                <c:pt idx="86">
                  <c:v>3.8525769710540771</c:v>
                </c:pt>
                <c:pt idx="87">
                  <c:v>3.8525769710540771</c:v>
                </c:pt>
                <c:pt idx="88">
                  <c:v>3.8525769710540771</c:v>
                </c:pt>
                <c:pt idx="89">
                  <c:v>3.8525769710540771</c:v>
                </c:pt>
                <c:pt idx="90">
                  <c:v>3.8525769710540771</c:v>
                </c:pt>
                <c:pt idx="91">
                  <c:v>3.8525769710540771</c:v>
                </c:pt>
                <c:pt idx="92">
                  <c:v>3.8525769710540771</c:v>
                </c:pt>
                <c:pt idx="93">
                  <c:v>3.8525769710540771</c:v>
                </c:pt>
                <c:pt idx="94">
                  <c:v>3.8525769710540771</c:v>
                </c:pt>
                <c:pt idx="95">
                  <c:v>3.8525769710540771</c:v>
                </c:pt>
                <c:pt idx="96">
                  <c:v>3.8525769710540771</c:v>
                </c:pt>
                <c:pt idx="97">
                  <c:v>3.8525769710540771</c:v>
                </c:pt>
                <c:pt idx="98">
                  <c:v>3.8525769710540771</c:v>
                </c:pt>
                <c:pt idx="99">
                  <c:v>3.8525769710540771</c:v>
                </c:pt>
                <c:pt idx="100">
                  <c:v>3.8525769710540771</c:v>
                </c:pt>
                <c:pt idx="101">
                  <c:v>3.8525769710540771</c:v>
                </c:pt>
                <c:pt idx="102">
                  <c:v>3.8525769710540771</c:v>
                </c:pt>
                <c:pt idx="103">
                  <c:v>3.8525769710540771</c:v>
                </c:pt>
                <c:pt idx="104">
                  <c:v>3.8525769710540771</c:v>
                </c:pt>
                <c:pt idx="105">
                  <c:v>3.8525769710540771</c:v>
                </c:pt>
                <c:pt idx="106">
                  <c:v>3.8525769710540771</c:v>
                </c:pt>
                <c:pt idx="107">
                  <c:v>3.8525769710540771</c:v>
                </c:pt>
                <c:pt idx="108">
                  <c:v>3.8525769710540771</c:v>
                </c:pt>
                <c:pt idx="109">
                  <c:v>3.8525769710540771</c:v>
                </c:pt>
                <c:pt idx="110">
                  <c:v>3.8525769710540771</c:v>
                </c:pt>
              </c:numCache>
            </c:numRef>
          </c:yVal>
          <c:smooth val="0"/>
          <c:extLst>
            <c:ext xmlns:c16="http://schemas.microsoft.com/office/drawing/2014/chart" uri="{C3380CC4-5D6E-409C-BE32-E72D297353CC}">
              <c16:uniqueId val="{00000000-E954-164C-A9F5-E5475CC634AC}"/>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Output!$BU$3:$BU$113</c:f>
              <c:numCache>
                <c:formatCode>General</c:formatCode>
                <c:ptCount val="111"/>
                <c:pt idx="15">
                  <c:v>3.7438452243804932</c:v>
                </c:pt>
                <c:pt idx="16">
                  <c:v>3.7193732261657715</c:v>
                </c:pt>
                <c:pt idx="17">
                  <c:v>3.6949009895324707</c:v>
                </c:pt>
                <c:pt idx="18">
                  <c:v>3.670428991317749</c:v>
                </c:pt>
                <c:pt idx="19">
                  <c:v>3.6459569931030273</c:v>
                </c:pt>
                <c:pt idx="20">
                  <c:v>3.6214847564697266</c:v>
                </c:pt>
                <c:pt idx="21">
                  <c:v>3.7272970676422119</c:v>
                </c:pt>
                <c:pt idx="22">
                  <c:v>3.8331093788146973</c:v>
                </c:pt>
                <c:pt idx="23">
                  <c:v>3.9389214515686035</c:v>
                </c:pt>
                <c:pt idx="24">
                  <c:v>4.0447335243225098</c:v>
                </c:pt>
                <c:pt idx="25">
                  <c:v>4.1505460739135742</c:v>
                </c:pt>
                <c:pt idx="26">
                  <c:v>4.2563581466674805</c:v>
                </c:pt>
                <c:pt idx="27">
                  <c:v>4.3621702194213867</c:v>
                </c:pt>
                <c:pt idx="28">
                  <c:v>4.467982292175293</c:v>
                </c:pt>
                <c:pt idx="29">
                  <c:v>4.5737948417663574</c:v>
                </c:pt>
                <c:pt idx="30">
                  <c:v>4.6796069145202637</c:v>
                </c:pt>
                <c:pt idx="31">
                  <c:v>4.7438392639160156</c:v>
                </c:pt>
                <c:pt idx="32">
                  <c:v>4.8080716133117676</c:v>
                </c:pt>
                <c:pt idx="33">
                  <c:v>4.8723039627075195</c:v>
                </c:pt>
                <c:pt idx="34">
                  <c:v>4.9365358352661133</c:v>
                </c:pt>
                <c:pt idx="35">
                  <c:v>5.0007681846618652</c:v>
                </c:pt>
                <c:pt idx="36">
                  <c:v>5.0650005340576172</c:v>
                </c:pt>
                <c:pt idx="37">
                  <c:v>5.1292328834533691</c:v>
                </c:pt>
                <c:pt idx="38">
                  <c:v>5.1934652328491211</c:v>
                </c:pt>
                <c:pt idx="39">
                  <c:v>5.257697582244873</c:v>
                </c:pt>
                <c:pt idx="40">
                  <c:v>5.3219294548034668</c:v>
                </c:pt>
                <c:pt idx="41">
                  <c:v>5.2982277870178223</c:v>
                </c:pt>
                <c:pt idx="42">
                  <c:v>5.2745261192321777</c:v>
                </c:pt>
                <c:pt idx="43">
                  <c:v>5.2508244514465332</c:v>
                </c:pt>
                <c:pt idx="44">
                  <c:v>5.2271227836608887</c:v>
                </c:pt>
                <c:pt idx="45">
                  <c:v>5.2034211158752441</c:v>
                </c:pt>
                <c:pt idx="46">
                  <c:v>5.1797189712524414</c:v>
                </c:pt>
                <c:pt idx="47">
                  <c:v>5.1560173034667969</c:v>
                </c:pt>
                <c:pt idx="48">
                  <c:v>5.1323156356811523</c:v>
                </c:pt>
                <c:pt idx="49">
                  <c:v>5.1086139678955078</c:v>
                </c:pt>
                <c:pt idx="50">
                  <c:v>5.0849123001098633</c:v>
                </c:pt>
                <c:pt idx="51">
                  <c:v>4.9603219032287598</c:v>
                </c:pt>
                <c:pt idx="52">
                  <c:v>4.8357315063476562</c:v>
                </c:pt>
                <c:pt idx="53">
                  <c:v>4.7111415863037109</c:v>
                </c:pt>
                <c:pt idx="54">
                  <c:v>4.5865511894226074</c:v>
                </c:pt>
                <c:pt idx="55">
                  <c:v>4.4619612693786621</c:v>
                </c:pt>
                <c:pt idx="56">
                  <c:v>4.3373708724975586</c:v>
                </c:pt>
                <c:pt idx="57">
                  <c:v>4.2127809524536133</c:v>
                </c:pt>
                <c:pt idx="58">
                  <c:v>4.0881905555725098</c:v>
                </c:pt>
                <c:pt idx="59">
                  <c:v>3.9636003971099854</c:v>
                </c:pt>
                <c:pt idx="60">
                  <c:v>3.8390102386474609</c:v>
                </c:pt>
                <c:pt idx="61">
                  <c:v>3.5488448143005371</c:v>
                </c:pt>
                <c:pt idx="62">
                  <c:v>3.2586796283721924</c:v>
                </c:pt>
                <c:pt idx="63">
                  <c:v>2.9685142040252686</c:v>
                </c:pt>
                <c:pt idx="64">
                  <c:v>2.6783487796783447</c:v>
                </c:pt>
                <c:pt idx="65">
                  <c:v>2.38818359375</c:v>
                </c:pt>
                <c:pt idx="66">
                  <c:v>2.0980181694030762</c:v>
                </c:pt>
                <c:pt idx="67">
                  <c:v>1.8078528642654419</c:v>
                </c:pt>
                <c:pt idx="68">
                  <c:v>1.5176875591278076</c:v>
                </c:pt>
                <c:pt idx="69">
                  <c:v>1.2275221347808838</c:v>
                </c:pt>
                <c:pt idx="70">
                  <c:v>0.93735682964324951</c:v>
                </c:pt>
                <c:pt idx="71">
                  <c:v>0.90987116098403931</c:v>
                </c:pt>
                <c:pt idx="72">
                  <c:v>0.88238555192947388</c:v>
                </c:pt>
                <c:pt idx="73">
                  <c:v>0.85489988327026367</c:v>
                </c:pt>
                <c:pt idx="74">
                  <c:v>0.82741427421569824</c:v>
                </c:pt>
                <c:pt idx="75">
                  <c:v>0.79992860555648804</c:v>
                </c:pt>
                <c:pt idx="76">
                  <c:v>0.77244299650192261</c:v>
                </c:pt>
                <c:pt idx="77">
                  <c:v>0.7449573278427124</c:v>
                </c:pt>
                <c:pt idx="78">
                  <c:v>0.71747171878814697</c:v>
                </c:pt>
                <c:pt idx="79">
                  <c:v>0.68998605012893677</c:v>
                </c:pt>
                <c:pt idx="80">
                  <c:v>0.66250044107437134</c:v>
                </c:pt>
                <c:pt idx="81">
                  <c:v>0.64365333318710327</c:v>
                </c:pt>
                <c:pt idx="82">
                  <c:v>0.62480616569519043</c:v>
                </c:pt>
                <c:pt idx="83">
                  <c:v>0.60595905780792236</c:v>
                </c:pt>
                <c:pt idx="84">
                  <c:v>0.5871119499206543</c:v>
                </c:pt>
                <c:pt idx="85">
                  <c:v>0.56826484203338623</c:v>
                </c:pt>
                <c:pt idx="86">
                  <c:v>0.54941767454147339</c:v>
                </c:pt>
                <c:pt idx="87">
                  <c:v>0.53057056665420532</c:v>
                </c:pt>
                <c:pt idx="88">
                  <c:v>0.51172345876693726</c:v>
                </c:pt>
                <c:pt idx="89">
                  <c:v>0.4928763210773468</c:v>
                </c:pt>
                <c:pt idx="90">
                  <c:v>0.47402921319007874</c:v>
                </c:pt>
                <c:pt idx="91">
                  <c:v>0.41583150625228882</c:v>
                </c:pt>
                <c:pt idx="92">
                  <c:v>0.35763382911682129</c:v>
                </c:pt>
                <c:pt idx="93">
                  <c:v>0.29943615198135376</c:v>
                </c:pt>
                <c:pt idx="94">
                  <c:v>0.24123845994472504</c:v>
                </c:pt>
                <c:pt idx="95">
                  <c:v>0.18304076790809631</c:v>
                </c:pt>
                <c:pt idx="96">
                  <c:v>0.12484309077262878</c:v>
                </c:pt>
                <c:pt idx="97">
                  <c:v>6.6645406186580658E-2</c:v>
                </c:pt>
                <c:pt idx="98">
                  <c:v>8.4477169439196587E-3</c:v>
                </c:pt>
                <c:pt idx="99">
                  <c:v>-4.9749970436096191E-2</c:v>
                </c:pt>
                <c:pt idx="100">
                  <c:v>-0.10794765502214432</c:v>
                </c:pt>
                <c:pt idx="101">
                  <c:v>-0.14308534562587738</c:v>
                </c:pt>
                <c:pt idx="102">
                  <c:v>-0.17822302877902985</c:v>
                </c:pt>
                <c:pt idx="103">
                  <c:v>-0.21336072683334351</c:v>
                </c:pt>
                <c:pt idx="104">
                  <c:v>-0.24849840998649597</c:v>
                </c:pt>
                <c:pt idx="105">
                  <c:v>-0.28363609313964844</c:v>
                </c:pt>
                <c:pt idx="106">
                  <c:v>-0.31877380609512329</c:v>
                </c:pt>
                <c:pt idx="107">
                  <c:v>-0.35391148924827576</c:v>
                </c:pt>
                <c:pt idx="108">
                  <c:v>-0.38904917240142822</c:v>
                </c:pt>
                <c:pt idx="109">
                  <c:v>-0.42418685555458069</c:v>
                </c:pt>
                <c:pt idx="110">
                  <c:v>-0.45932456851005554</c:v>
                </c:pt>
              </c:numCache>
            </c:numRef>
          </c:yVal>
          <c:smooth val="0"/>
          <c:extLst>
            <c:ext xmlns:c16="http://schemas.microsoft.com/office/drawing/2014/chart" uri="{C3380CC4-5D6E-409C-BE32-E72D297353CC}">
              <c16:uniqueId val="{00000001-E954-164C-A9F5-E5475CC634AC}"/>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E954-164C-A9F5-E5475CC634AC}"/>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Output!$BV$3:$BV$113</c:f>
              <c:numCache>
                <c:formatCode>General</c:formatCode>
                <c:ptCount val="111"/>
                <c:pt idx="15">
                  <c:v>6.8949480056762695</c:v>
                </c:pt>
                <c:pt idx="16">
                  <c:v>6.9482474327087402</c:v>
                </c:pt>
                <c:pt idx="17">
                  <c:v>7.0015463829040527</c:v>
                </c:pt>
                <c:pt idx="18">
                  <c:v>7.0548458099365234</c:v>
                </c:pt>
                <c:pt idx="19">
                  <c:v>7.1081447601318359</c:v>
                </c:pt>
                <c:pt idx="20">
                  <c:v>7.1614437103271484</c:v>
                </c:pt>
                <c:pt idx="21">
                  <c:v>6.9567394256591797</c:v>
                </c:pt>
                <c:pt idx="22">
                  <c:v>6.7520351409912109</c:v>
                </c:pt>
                <c:pt idx="23">
                  <c:v>6.5473308563232422</c:v>
                </c:pt>
                <c:pt idx="24">
                  <c:v>6.3426265716552734</c:v>
                </c:pt>
                <c:pt idx="25">
                  <c:v>6.1379222869873047</c:v>
                </c:pt>
                <c:pt idx="26">
                  <c:v>5.9332180023193359</c:v>
                </c:pt>
                <c:pt idx="27">
                  <c:v>5.728513240814209</c:v>
                </c:pt>
                <c:pt idx="28">
                  <c:v>5.5238089561462402</c:v>
                </c:pt>
                <c:pt idx="29">
                  <c:v>5.3191046714782715</c:v>
                </c:pt>
                <c:pt idx="30">
                  <c:v>5.1144003868103027</c:v>
                </c:pt>
                <c:pt idx="31">
                  <c:v>5.0249853134155273</c:v>
                </c:pt>
                <c:pt idx="32">
                  <c:v>4.935570240020752</c:v>
                </c:pt>
                <c:pt idx="33">
                  <c:v>4.8461546897888184</c:v>
                </c:pt>
                <c:pt idx="34">
                  <c:v>4.756739616394043</c:v>
                </c:pt>
                <c:pt idx="35">
                  <c:v>4.6673245429992676</c:v>
                </c:pt>
                <c:pt idx="36">
                  <c:v>4.5779094696044922</c:v>
                </c:pt>
                <c:pt idx="37">
                  <c:v>4.4884939193725586</c:v>
                </c:pt>
                <c:pt idx="38">
                  <c:v>4.3990788459777832</c:v>
                </c:pt>
                <c:pt idx="39">
                  <c:v>4.3096637725830078</c:v>
                </c:pt>
                <c:pt idx="40">
                  <c:v>4.2202486991882324</c:v>
                </c:pt>
                <c:pt idx="41">
                  <c:v>4.1847972869873047</c:v>
                </c:pt>
                <c:pt idx="42">
                  <c:v>4.149345874786377</c:v>
                </c:pt>
                <c:pt idx="43">
                  <c:v>4.1138949394226074</c:v>
                </c:pt>
                <c:pt idx="44">
                  <c:v>4.0784435272216797</c:v>
                </c:pt>
                <c:pt idx="45">
                  <c:v>4.0429925918579102</c:v>
                </c:pt>
                <c:pt idx="46">
                  <c:v>4.0075411796569824</c:v>
                </c:pt>
                <c:pt idx="47">
                  <c:v>3.9720900058746338</c:v>
                </c:pt>
                <c:pt idx="48">
                  <c:v>3.9366388320922852</c:v>
                </c:pt>
                <c:pt idx="49">
                  <c:v>3.9011876583099365</c:v>
                </c:pt>
                <c:pt idx="50">
                  <c:v>3.8657362461090088</c:v>
                </c:pt>
                <c:pt idx="51">
                  <c:v>3.7828786373138428</c:v>
                </c:pt>
                <c:pt idx="52">
                  <c:v>3.7000207901000977</c:v>
                </c:pt>
                <c:pt idx="53">
                  <c:v>3.6171629428863525</c:v>
                </c:pt>
                <c:pt idx="54">
                  <c:v>3.5343050956726074</c:v>
                </c:pt>
                <c:pt idx="55">
                  <c:v>3.4514474868774414</c:v>
                </c:pt>
                <c:pt idx="56">
                  <c:v>3.3685896396636963</c:v>
                </c:pt>
                <c:pt idx="57">
                  <c:v>3.2857317924499512</c:v>
                </c:pt>
                <c:pt idx="58">
                  <c:v>3.2028739452362061</c:v>
                </c:pt>
                <c:pt idx="59">
                  <c:v>3.12001633644104</c:v>
                </c:pt>
                <c:pt idx="60">
                  <c:v>3.0371584892272949</c:v>
                </c:pt>
                <c:pt idx="61">
                  <c:v>2.9269607067108154</c:v>
                </c:pt>
                <c:pt idx="62">
                  <c:v>2.8167629241943359</c:v>
                </c:pt>
                <c:pt idx="63">
                  <c:v>2.7065651416778564</c:v>
                </c:pt>
                <c:pt idx="64">
                  <c:v>2.5963675975799561</c:v>
                </c:pt>
                <c:pt idx="65">
                  <c:v>2.4861698150634766</c:v>
                </c:pt>
                <c:pt idx="66">
                  <c:v>2.3759720325469971</c:v>
                </c:pt>
                <c:pt idx="67">
                  <c:v>2.2657742500305176</c:v>
                </c:pt>
                <c:pt idx="68">
                  <c:v>2.1555767059326172</c:v>
                </c:pt>
                <c:pt idx="69">
                  <c:v>2.0453789234161377</c:v>
                </c:pt>
                <c:pt idx="70">
                  <c:v>1.9351811408996582</c:v>
                </c:pt>
                <c:pt idx="71">
                  <c:v>1.8324204683303833</c:v>
                </c:pt>
                <c:pt idx="72">
                  <c:v>1.7296597957611084</c:v>
                </c:pt>
                <c:pt idx="73">
                  <c:v>1.6268991231918335</c:v>
                </c:pt>
                <c:pt idx="74">
                  <c:v>1.5241384506225586</c:v>
                </c:pt>
                <c:pt idx="75">
                  <c:v>1.4213777780532837</c:v>
                </c:pt>
                <c:pt idx="76">
                  <c:v>1.3186171054840088</c:v>
                </c:pt>
                <c:pt idx="77">
                  <c:v>1.2158564329147339</c:v>
                </c:pt>
                <c:pt idx="78">
                  <c:v>1.113095760345459</c:v>
                </c:pt>
                <c:pt idx="79">
                  <c:v>1.0103350877761841</c:v>
                </c:pt>
                <c:pt idx="80">
                  <c:v>0.90757447481155396</c:v>
                </c:pt>
                <c:pt idx="81">
                  <c:v>0.82338219881057739</c:v>
                </c:pt>
                <c:pt idx="82">
                  <c:v>0.73918986320495605</c:v>
                </c:pt>
                <c:pt idx="83">
                  <c:v>0.65499758720397949</c:v>
                </c:pt>
                <c:pt idx="84">
                  <c:v>0.57080531120300293</c:v>
                </c:pt>
                <c:pt idx="85">
                  <c:v>0.48661303520202637</c:v>
                </c:pt>
                <c:pt idx="86">
                  <c:v>0.40242072939872742</c:v>
                </c:pt>
                <c:pt idx="87">
                  <c:v>0.31822845339775085</c:v>
                </c:pt>
                <c:pt idx="88">
                  <c:v>0.2340361624956131</c:v>
                </c:pt>
                <c:pt idx="89">
                  <c:v>0.14984387159347534</c:v>
                </c:pt>
                <c:pt idx="90">
                  <c:v>6.5651580691337585E-2</c:v>
                </c:pt>
                <c:pt idx="91">
                  <c:v>3.4229263663291931E-2</c:v>
                </c:pt>
                <c:pt idx="92">
                  <c:v>2.8069489635527134E-3</c:v>
                </c:pt>
                <c:pt idx="93">
                  <c:v>-2.8615366667509079E-2</c:v>
                </c:pt>
                <c:pt idx="94">
                  <c:v>-6.0037683695554733E-2</c:v>
                </c:pt>
                <c:pt idx="95">
                  <c:v>-9.1459996998310089E-2</c:v>
                </c:pt>
                <c:pt idx="96">
                  <c:v>-0.12288231402635574</c:v>
                </c:pt>
                <c:pt idx="97">
                  <c:v>-0.1543046236038208</c:v>
                </c:pt>
                <c:pt idx="98">
                  <c:v>-0.18572694063186646</c:v>
                </c:pt>
                <c:pt idx="99">
                  <c:v>-0.21714925765991211</c:v>
                </c:pt>
                <c:pt idx="100">
                  <c:v>-0.24857157468795776</c:v>
                </c:pt>
                <c:pt idx="101">
                  <c:v>-0.27187076210975647</c:v>
                </c:pt>
                <c:pt idx="102">
                  <c:v>-0.29516991972923279</c:v>
                </c:pt>
                <c:pt idx="103">
                  <c:v>-0.31846910715103149</c:v>
                </c:pt>
                <c:pt idx="104">
                  <c:v>-0.34176826477050781</c:v>
                </c:pt>
                <c:pt idx="105">
                  <c:v>-0.36506742238998413</c:v>
                </c:pt>
                <c:pt idx="106">
                  <c:v>-0.38836660981178284</c:v>
                </c:pt>
                <c:pt idx="107">
                  <c:v>-0.41166576743125916</c:v>
                </c:pt>
                <c:pt idx="108">
                  <c:v>-0.43496495485305786</c:v>
                </c:pt>
                <c:pt idx="109">
                  <c:v>-0.45826411247253418</c:v>
                </c:pt>
                <c:pt idx="110">
                  <c:v>-0.48156329989433289</c:v>
                </c:pt>
              </c:numCache>
            </c:numRef>
          </c:yVal>
          <c:smooth val="0"/>
          <c:extLst>
            <c:ext xmlns:c16="http://schemas.microsoft.com/office/drawing/2014/chart" uri="{C3380CC4-5D6E-409C-BE32-E72D297353CC}">
              <c16:uniqueId val="{00000003-E954-164C-A9F5-E5475CC634AC}"/>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Output!$BW$3:$BW$30</c:f>
              <c:numCache>
                <c:formatCode>General</c:formatCode>
                <c:ptCount val="28"/>
                <c:pt idx="15">
                  <c:v>4.7778506278991699</c:v>
                </c:pt>
                <c:pt idx="16">
                  <c:v>4.9984307289123535</c:v>
                </c:pt>
                <c:pt idx="17">
                  <c:v>5.2190113067626953</c:v>
                </c:pt>
                <c:pt idx="18">
                  <c:v>5.4395918846130371</c:v>
                </c:pt>
                <c:pt idx="19">
                  <c:v>5.6601719856262207</c:v>
                </c:pt>
                <c:pt idx="20">
                  <c:v>5.8807525634765625</c:v>
                </c:pt>
                <c:pt idx="21">
                  <c:v>5.8864936828613281</c:v>
                </c:pt>
                <c:pt idx="22">
                  <c:v>5.8922348022460938</c:v>
                </c:pt>
                <c:pt idx="23">
                  <c:v>5.8979763984680176</c:v>
                </c:pt>
                <c:pt idx="24">
                  <c:v>5.9037175178527832</c:v>
                </c:pt>
                <c:pt idx="25">
                  <c:v>5.9094586372375488</c:v>
                </c:pt>
                <c:pt idx="26">
                  <c:v>5.9152002334594727</c:v>
                </c:pt>
                <c:pt idx="27">
                  <c:v>5.9209413528442383</c:v>
                </c:pt>
              </c:numCache>
            </c:numRef>
          </c:yVal>
          <c:smooth val="0"/>
          <c:extLst>
            <c:ext xmlns:c16="http://schemas.microsoft.com/office/drawing/2014/chart" uri="{C3380CC4-5D6E-409C-BE32-E72D297353CC}">
              <c16:uniqueId val="{00000004-E954-164C-A9F5-E5475CC634AC}"/>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Output!$BX$3:$BX$113</c:f>
              <c:numCache>
                <c:formatCode>General</c:formatCode>
                <c:ptCount val="111"/>
                <c:pt idx="15">
                  <c:v>2.5015966892242432</c:v>
                </c:pt>
                <c:pt idx="16">
                  <c:v>2.6269676685333252</c:v>
                </c:pt>
                <c:pt idx="17">
                  <c:v>2.7523386478424072</c:v>
                </c:pt>
                <c:pt idx="18">
                  <c:v>2.8777096271514893</c:v>
                </c:pt>
                <c:pt idx="19">
                  <c:v>3.0030806064605713</c:v>
                </c:pt>
                <c:pt idx="20">
                  <c:v>3.1284515857696533</c:v>
                </c:pt>
                <c:pt idx="21">
                  <c:v>2.8533859252929688</c:v>
                </c:pt>
                <c:pt idx="22">
                  <c:v>2.5783202648162842</c:v>
                </c:pt>
                <c:pt idx="23">
                  <c:v>2.3032546043395996</c:v>
                </c:pt>
                <c:pt idx="24">
                  <c:v>2.028188943862915</c:v>
                </c:pt>
                <c:pt idx="25">
                  <c:v>1.7531231641769409</c:v>
                </c:pt>
                <c:pt idx="26">
                  <c:v>1.4780573844909668</c:v>
                </c:pt>
                <c:pt idx="27">
                  <c:v>1.2029917240142822</c:v>
                </c:pt>
                <c:pt idx="28">
                  <c:v>0.92792600393295288</c:v>
                </c:pt>
                <c:pt idx="29">
                  <c:v>0.65286028385162354</c:v>
                </c:pt>
                <c:pt idx="30">
                  <c:v>0.37779459357261658</c:v>
                </c:pt>
                <c:pt idx="31">
                  <c:v>0.31651118397712708</c:v>
                </c:pt>
                <c:pt idx="32">
                  <c:v>0.25522780418395996</c:v>
                </c:pt>
                <c:pt idx="33">
                  <c:v>0.19394440948963165</c:v>
                </c:pt>
                <c:pt idx="34">
                  <c:v>0.13266101479530334</c:v>
                </c:pt>
                <c:pt idx="35">
                  <c:v>7.1377627551555634E-2</c:v>
                </c:pt>
                <c:pt idx="36">
                  <c:v>1.0094231925904751E-2</c:v>
                </c:pt>
                <c:pt idx="37">
                  <c:v>-5.1189161837100983E-2</c:v>
                </c:pt>
                <c:pt idx="38">
                  <c:v>-0.11247254908084869</c:v>
                </c:pt>
                <c:pt idx="39">
                  <c:v>-0.173755943775177</c:v>
                </c:pt>
                <c:pt idx="40">
                  <c:v>-0.23503933846950531</c:v>
                </c:pt>
                <c:pt idx="41">
                  <c:v>-0.11435017734766006</c:v>
                </c:pt>
                <c:pt idx="42">
                  <c:v>6.3389893621206284E-3</c:v>
                </c:pt>
                <c:pt idx="43">
                  <c:v>0.12702815234661102</c:v>
                </c:pt>
                <c:pt idx="44">
                  <c:v>0.24771732091903687</c:v>
                </c:pt>
                <c:pt idx="45">
                  <c:v>0.36840647459030151</c:v>
                </c:pt>
                <c:pt idx="46">
                  <c:v>0.48909562826156616</c:v>
                </c:pt>
                <c:pt idx="47">
                  <c:v>0.60978478193283081</c:v>
                </c:pt>
                <c:pt idx="48">
                  <c:v>0.73047399520874023</c:v>
                </c:pt>
                <c:pt idx="49">
                  <c:v>0.85116314888000488</c:v>
                </c:pt>
                <c:pt idx="50">
                  <c:v>0.97185230255126953</c:v>
                </c:pt>
                <c:pt idx="51">
                  <c:v>0.97535550594329834</c:v>
                </c:pt>
                <c:pt idx="52">
                  <c:v>0.97885870933532715</c:v>
                </c:pt>
                <c:pt idx="53">
                  <c:v>0.98236191272735596</c:v>
                </c:pt>
                <c:pt idx="54">
                  <c:v>0.98586511611938477</c:v>
                </c:pt>
                <c:pt idx="55">
                  <c:v>0.98936831951141357</c:v>
                </c:pt>
                <c:pt idx="56">
                  <c:v>0.99287152290344238</c:v>
                </c:pt>
                <c:pt idx="57">
                  <c:v>0.99637472629547119</c:v>
                </c:pt>
                <c:pt idx="58">
                  <c:v>0.9998779296875</c:v>
                </c:pt>
                <c:pt idx="59">
                  <c:v>1.0033811330795288</c:v>
                </c:pt>
                <c:pt idx="60">
                  <c:v>1.0068843364715576</c:v>
                </c:pt>
                <c:pt idx="61">
                  <c:v>1.0434890985488892</c:v>
                </c:pt>
                <c:pt idx="62">
                  <c:v>1.0800939798355103</c:v>
                </c:pt>
                <c:pt idx="63">
                  <c:v>1.1166987419128418</c:v>
                </c:pt>
                <c:pt idx="64">
                  <c:v>1.1533036231994629</c:v>
                </c:pt>
                <c:pt idx="65">
                  <c:v>1.1899083852767944</c:v>
                </c:pt>
                <c:pt idx="66">
                  <c:v>1.2265132665634155</c:v>
                </c:pt>
                <c:pt idx="67">
                  <c:v>1.2631180286407471</c:v>
                </c:pt>
                <c:pt idx="68">
                  <c:v>1.2997229099273682</c:v>
                </c:pt>
                <c:pt idx="69">
                  <c:v>1.3363276720046997</c:v>
                </c:pt>
                <c:pt idx="70">
                  <c:v>1.3729325532913208</c:v>
                </c:pt>
                <c:pt idx="71">
                  <c:v>1.3105782270431519</c:v>
                </c:pt>
                <c:pt idx="72">
                  <c:v>1.2482240200042725</c:v>
                </c:pt>
                <c:pt idx="73">
                  <c:v>1.1858698129653931</c:v>
                </c:pt>
                <c:pt idx="74">
                  <c:v>1.1235156059265137</c:v>
                </c:pt>
                <c:pt idx="75">
                  <c:v>1.0611613988876343</c:v>
                </c:pt>
                <c:pt idx="76">
                  <c:v>0.99880713224411011</c:v>
                </c:pt>
                <c:pt idx="77">
                  <c:v>0.93645292520523071</c:v>
                </c:pt>
                <c:pt idx="78">
                  <c:v>0.87409871816635132</c:v>
                </c:pt>
                <c:pt idx="79">
                  <c:v>0.81174451112747192</c:v>
                </c:pt>
                <c:pt idx="80">
                  <c:v>0.74939024448394775</c:v>
                </c:pt>
                <c:pt idx="81">
                  <c:v>0.69669288396835327</c:v>
                </c:pt>
                <c:pt idx="82">
                  <c:v>0.64399552345275879</c:v>
                </c:pt>
                <c:pt idx="83">
                  <c:v>0.59129810333251953</c:v>
                </c:pt>
                <c:pt idx="84">
                  <c:v>0.53860074281692505</c:v>
                </c:pt>
                <c:pt idx="85">
                  <c:v>0.48590335249900818</c:v>
                </c:pt>
                <c:pt idx="86">
                  <c:v>0.43320596218109131</c:v>
                </c:pt>
                <c:pt idx="87">
                  <c:v>0.38050860166549683</c:v>
                </c:pt>
                <c:pt idx="88">
                  <c:v>0.32781121134757996</c:v>
                </c:pt>
                <c:pt idx="89">
                  <c:v>0.27511382102966309</c:v>
                </c:pt>
                <c:pt idx="90">
                  <c:v>0.22241644561290741</c:v>
                </c:pt>
                <c:pt idx="91">
                  <c:v>0.15868774056434631</c:v>
                </c:pt>
                <c:pt idx="92">
                  <c:v>9.4959042966365814E-2</c:v>
                </c:pt>
                <c:pt idx="93">
                  <c:v>3.1230347231030464E-2</c:v>
                </c:pt>
                <c:pt idx="94">
                  <c:v>-3.2498352229595184E-2</c:v>
                </c:pt>
                <c:pt idx="95">
                  <c:v>-9.6227049827575684E-2</c:v>
                </c:pt>
                <c:pt idx="96">
                  <c:v>-0.15995575487613678</c:v>
                </c:pt>
                <c:pt idx="97">
                  <c:v>-0.22368444502353668</c:v>
                </c:pt>
                <c:pt idx="98">
                  <c:v>-0.28741315007209778</c:v>
                </c:pt>
                <c:pt idx="99">
                  <c:v>-0.35114184021949768</c:v>
                </c:pt>
                <c:pt idx="100">
                  <c:v>-0.41487053036689758</c:v>
                </c:pt>
                <c:pt idx="101">
                  <c:v>-0.4373532235622406</c:v>
                </c:pt>
                <c:pt idx="102">
                  <c:v>-0.45983591675758362</c:v>
                </c:pt>
                <c:pt idx="103">
                  <c:v>-0.48231860995292664</c:v>
                </c:pt>
                <c:pt idx="104">
                  <c:v>-0.50480133295059204</c:v>
                </c:pt>
                <c:pt idx="105">
                  <c:v>-0.52728402614593506</c:v>
                </c:pt>
                <c:pt idx="106">
                  <c:v>-0.5497666597366333</c:v>
                </c:pt>
                <c:pt idx="107">
                  <c:v>-0.57224935293197632</c:v>
                </c:pt>
                <c:pt idx="108">
                  <c:v>-0.59473204612731934</c:v>
                </c:pt>
                <c:pt idx="109">
                  <c:v>-0.61721473932266235</c:v>
                </c:pt>
                <c:pt idx="110">
                  <c:v>-0.63969743251800537</c:v>
                </c:pt>
              </c:numCache>
            </c:numRef>
          </c:yVal>
          <c:smooth val="0"/>
          <c:extLst>
            <c:ext xmlns:c16="http://schemas.microsoft.com/office/drawing/2014/chart" uri="{C3380CC4-5D6E-409C-BE32-E72D297353CC}">
              <c16:uniqueId val="{00000005-E954-164C-A9F5-E5475CC634AC}"/>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Output!$BY$3:$BY$113</c:f>
              <c:numCache>
                <c:formatCode>General</c:formatCode>
                <c:ptCount val="111"/>
                <c:pt idx="15">
                  <c:v>5.5384664535522461</c:v>
                </c:pt>
                <c:pt idx="16">
                  <c:v>5.4076972007751465</c:v>
                </c:pt>
                <c:pt idx="17">
                  <c:v>5.2769279479980469</c:v>
                </c:pt>
                <c:pt idx="18">
                  <c:v>5.1461586952209473</c:v>
                </c:pt>
                <c:pt idx="19">
                  <c:v>5.0153894424438477</c:v>
                </c:pt>
                <c:pt idx="20">
                  <c:v>4.884620189666748</c:v>
                </c:pt>
                <c:pt idx="21">
                  <c:v>4.7631607055664062</c:v>
                </c:pt>
                <c:pt idx="22">
                  <c:v>4.6417016983032227</c:v>
                </c:pt>
                <c:pt idx="23">
                  <c:v>4.5202422142028809</c:v>
                </c:pt>
                <c:pt idx="24">
                  <c:v>4.3987832069396973</c:v>
                </c:pt>
                <c:pt idx="25">
                  <c:v>4.2773237228393555</c:v>
                </c:pt>
                <c:pt idx="26">
                  <c:v>4.1558642387390137</c:v>
                </c:pt>
                <c:pt idx="27">
                  <c:v>4.0344052314758301</c:v>
                </c:pt>
                <c:pt idx="28">
                  <c:v>3.9129459857940674</c:v>
                </c:pt>
                <c:pt idx="29">
                  <c:v>3.7914867401123047</c:v>
                </c:pt>
                <c:pt idx="30">
                  <c:v>3.6700272560119629</c:v>
                </c:pt>
                <c:pt idx="31">
                  <c:v>3.5416150093078613</c:v>
                </c:pt>
                <c:pt idx="32">
                  <c:v>3.4132027626037598</c:v>
                </c:pt>
                <c:pt idx="33">
                  <c:v>3.2847905158996582</c:v>
                </c:pt>
                <c:pt idx="34">
                  <c:v>3.1563782691955566</c:v>
                </c:pt>
                <c:pt idx="35">
                  <c:v>3.0279660224914551</c:v>
                </c:pt>
                <c:pt idx="36">
                  <c:v>2.8995537757873535</c:v>
                </c:pt>
                <c:pt idx="37">
                  <c:v>2.7711412906646729</c:v>
                </c:pt>
                <c:pt idx="38">
                  <c:v>2.6427290439605713</c:v>
                </c:pt>
                <c:pt idx="39">
                  <c:v>2.5143167972564697</c:v>
                </c:pt>
                <c:pt idx="40">
                  <c:v>2.3859045505523682</c:v>
                </c:pt>
                <c:pt idx="41">
                  <c:v>2.5687506198883057</c:v>
                </c:pt>
                <c:pt idx="42">
                  <c:v>2.7515966892242432</c:v>
                </c:pt>
                <c:pt idx="43">
                  <c:v>2.9344429969787598</c:v>
                </c:pt>
                <c:pt idx="44">
                  <c:v>3.1172890663146973</c:v>
                </c:pt>
                <c:pt idx="45">
                  <c:v>3.3001351356506348</c:v>
                </c:pt>
                <c:pt idx="46">
                  <c:v>3.4829812049865723</c:v>
                </c:pt>
                <c:pt idx="47">
                  <c:v>3.6658272743225098</c:v>
                </c:pt>
                <c:pt idx="48">
                  <c:v>3.8486735820770264</c:v>
                </c:pt>
                <c:pt idx="49">
                  <c:v>4.0315194129943848</c:v>
                </c:pt>
                <c:pt idx="50">
                  <c:v>4.2143659591674805</c:v>
                </c:pt>
                <c:pt idx="51">
                  <c:v>3.9541151523590088</c:v>
                </c:pt>
                <c:pt idx="52">
                  <c:v>3.6938643455505371</c:v>
                </c:pt>
                <c:pt idx="53">
                  <c:v>3.4336137771606445</c:v>
                </c:pt>
                <c:pt idx="54">
                  <c:v>3.173363208770752</c:v>
                </c:pt>
                <c:pt idx="55">
                  <c:v>2.9131124019622803</c:v>
                </c:pt>
                <c:pt idx="56">
                  <c:v>2.6528618335723877</c:v>
                </c:pt>
                <c:pt idx="57">
                  <c:v>2.3926112651824951</c:v>
                </c:pt>
                <c:pt idx="58">
                  <c:v>2.1323604583740234</c:v>
                </c:pt>
                <c:pt idx="59">
                  <c:v>1.8721098899841309</c:v>
                </c:pt>
                <c:pt idx="60">
                  <c:v>1.6118592023849487</c:v>
                </c:pt>
                <c:pt idx="61">
                  <c:v>1.7240457534790039</c:v>
                </c:pt>
                <c:pt idx="62">
                  <c:v>1.8362324237823486</c:v>
                </c:pt>
                <c:pt idx="63">
                  <c:v>1.9484189748764038</c:v>
                </c:pt>
                <c:pt idx="64">
                  <c:v>2.060605525970459</c:v>
                </c:pt>
                <c:pt idx="65">
                  <c:v>2.1727919578552246</c:v>
                </c:pt>
                <c:pt idx="66">
                  <c:v>2.2849786281585693</c:v>
                </c:pt>
                <c:pt idx="67">
                  <c:v>2.397165060043335</c:v>
                </c:pt>
                <c:pt idx="68">
                  <c:v>2.5093517303466797</c:v>
                </c:pt>
                <c:pt idx="69">
                  <c:v>2.6215384006500244</c:v>
                </c:pt>
                <c:pt idx="70">
                  <c:v>2.73372483253479</c:v>
                </c:pt>
                <c:pt idx="71">
                  <c:v>2.5373549461364746</c:v>
                </c:pt>
                <c:pt idx="72">
                  <c:v>2.3409848213195801</c:v>
                </c:pt>
                <c:pt idx="73">
                  <c:v>2.1446149349212646</c:v>
                </c:pt>
                <c:pt idx="74">
                  <c:v>1.9482449293136597</c:v>
                </c:pt>
                <c:pt idx="75">
                  <c:v>1.7518749237060547</c:v>
                </c:pt>
                <c:pt idx="76">
                  <c:v>1.5555049180984497</c:v>
                </c:pt>
                <c:pt idx="77">
                  <c:v>1.3591349124908447</c:v>
                </c:pt>
                <c:pt idx="78">
                  <c:v>1.1627649068832397</c:v>
                </c:pt>
                <c:pt idx="79">
                  <c:v>0.96639490127563477</c:v>
                </c:pt>
                <c:pt idx="80">
                  <c:v>0.77002489566802979</c:v>
                </c:pt>
                <c:pt idx="81">
                  <c:v>0.64629971981048584</c:v>
                </c:pt>
                <c:pt idx="82">
                  <c:v>0.52257454395294189</c:v>
                </c:pt>
                <c:pt idx="83">
                  <c:v>0.39884939789772034</c:v>
                </c:pt>
                <c:pt idx="84">
                  <c:v>0.27512422204017639</c:v>
                </c:pt>
                <c:pt idx="85">
                  <c:v>0.15139904618263245</c:v>
                </c:pt>
                <c:pt idx="86">
                  <c:v>2.7673877775669098E-2</c:v>
                </c:pt>
                <c:pt idx="87">
                  <c:v>-9.605129063129425E-2</c:v>
                </c:pt>
                <c:pt idx="88">
                  <c:v>-0.2197764664888382</c:v>
                </c:pt>
                <c:pt idx="89">
                  <c:v>-0.34350162744522095</c:v>
                </c:pt>
                <c:pt idx="90">
                  <c:v>-0.46722680330276489</c:v>
                </c:pt>
                <c:pt idx="91">
                  <c:v>-0.50923615694046021</c:v>
                </c:pt>
                <c:pt idx="92">
                  <c:v>-0.55124557018280029</c:v>
                </c:pt>
                <c:pt idx="93">
                  <c:v>-0.59325492382049561</c:v>
                </c:pt>
                <c:pt idx="94">
                  <c:v>-0.63526427745819092</c:v>
                </c:pt>
                <c:pt idx="95">
                  <c:v>-0.67727363109588623</c:v>
                </c:pt>
                <c:pt idx="96">
                  <c:v>-0.71928304433822632</c:v>
                </c:pt>
                <c:pt idx="97">
                  <c:v>-0.76129239797592163</c:v>
                </c:pt>
                <c:pt idx="98">
                  <c:v>-0.80330175161361694</c:v>
                </c:pt>
                <c:pt idx="99">
                  <c:v>-0.84531110525131226</c:v>
                </c:pt>
                <c:pt idx="100">
                  <c:v>-0.88732051849365234</c:v>
                </c:pt>
                <c:pt idx="101">
                  <c:v>-0.89842891693115234</c:v>
                </c:pt>
                <c:pt idx="102">
                  <c:v>-0.90953737497329712</c:v>
                </c:pt>
                <c:pt idx="103">
                  <c:v>-0.92064577341079712</c:v>
                </c:pt>
                <c:pt idx="104">
                  <c:v>-0.93175423145294189</c:v>
                </c:pt>
                <c:pt idx="105">
                  <c:v>-0.94286262989044189</c:v>
                </c:pt>
                <c:pt idx="106">
                  <c:v>-0.95397108793258667</c:v>
                </c:pt>
                <c:pt idx="107">
                  <c:v>-0.96507948637008667</c:v>
                </c:pt>
                <c:pt idx="108">
                  <c:v>-0.97618794441223145</c:v>
                </c:pt>
                <c:pt idx="109">
                  <c:v>-0.98729634284973145</c:v>
                </c:pt>
                <c:pt idx="110">
                  <c:v>-0.99840480089187622</c:v>
                </c:pt>
              </c:numCache>
            </c:numRef>
          </c:yVal>
          <c:smooth val="0"/>
          <c:extLst>
            <c:ext xmlns:c16="http://schemas.microsoft.com/office/drawing/2014/chart" uri="{C3380CC4-5D6E-409C-BE32-E72D297353CC}">
              <c16:uniqueId val="{00000006-E954-164C-A9F5-E5475CC634AC}"/>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Output!$BZ$3:$BZ$113</c:f>
              <c:numCache>
                <c:formatCode>General</c:formatCode>
                <c:ptCount val="111"/>
                <c:pt idx="15">
                  <c:v>4.0333333015441895</c:v>
                </c:pt>
                <c:pt idx="16">
                  <c:v>3.8940000534057617</c:v>
                </c:pt>
                <c:pt idx="17">
                  <c:v>3.7546665668487549</c:v>
                </c:pt>
                <c:pt idx="18">
                  <c:v>3.6153333187103271</c:v>
                </c:pt>
                <c:pt idx="19">
                  <c:v>3.4760000705718994</c:v>
                </c:pt>
                <c:pt idx="20">
                  <c:v>3.3366668224334717</c:v>
                </c:pt>
                <c:pt idx="21">
                  <c:v>3.2575676441192627</c:v>
                </c:pt>
                <c:pt idx="22">
                  <c:v>3.1784687042236328</c:v>
                </c:pt>
                <c:pt idx="23">
                  <c:v>3.0993695259094238</c:v>
                </c:pt>
                <c:pt idx="24">
                  <c:v>3.0202703475952148</c:v>
                </c:pt>
                <c:pt idx="25">
                  <c:v>2.941171407699585</c:v>
                </c:pt>
                <c:pt idx="26">
                  <c:v>2.862072229385376</c:v>
                </c:pt>
                <c:pt idx="27">
                  <c:v>2.7829732894897461</c:v>
                </c:pt>
                <c:pt idx="28">
                  <c:v>2.7038741111755371</c:v>
                </c:pt>
                <c:pt idx="29">
                  <c:v>2.6247751712799072</c:v>
                </c:pt>
                <c:pt idx="30">
                  <c:v>2.5456759929656982</c:v>
                </c:pt>
                <c:pt idx="31">
                  <c:v>2.4547326564788818</c:v>
                </c:pt>
                <c:pt idx="32">
                  <c:v>2.3637895584106445</c:v>
                </c:pt>
                <c:pt idx="33">
                  <c:v>2.2728462219238281</c:v>
                </c:pt>
                <c:pt idx="34">
                  <c:v>2.1819028854370117</c:v>
                </c:pt>
                <c:pt idx="35">
                  <c:v>2.0909595489501953</c:v>
                </c:pt>
                <c:pt idx="36">
                  <c:v>2.000016450881958</c:v>
                </c:pt>
                <c:pt idx="37">
                  <c:v>1.9090731143951416</c:v>
                </c:pt>
                <c:pt idx="38">
                  <c:v>1.8181297779083252</c:v>
                </c:pt>
                <c:pt idx="39">
                  <c:v>1.7271865606307983</c:v>
                </c:pt>
                <c:pt idx="40">
                  <c:v>1.6362433433532715</c:v>
                </c:pt>
                <c:pt idx="41">
                  <c:v>1.5788413286209106</c:v>
                </c:pt>
                <c:pt idx="42">
                  <c:v>1.5214394330978394</c:v>
                </c:pt>
                <c:pt idx="43">
                  <c:v>1.4640374183654785</c:v>
                </c:pt>
                <c:pt idx="44">
                  <c:v>1.4066355228424072</c:v>
                </c:pt>
                <c:pt idx="45">
                  <c:v>1.3492335081100464</c:v>
                </c:pt>
                <c:pt idx="46">
                  <c:v>1.2918316125869751</c:v>
                </c:pt>
                <c:pt idx="47">
                  <c:v>1.2344295978546143</c:v>
                </c:pt>
                <c:pt idx="48">
                  <c:v>1.177027702331543</c:v>
                </c:pt>
                <c:pt idx="49">
                  <c:v>1.1196256875991821</c:v>
                </c:pt>
                <c:pt idx="50">
                  <c:v>1.0622237920761108</c:v>
                </c:pt>
                <c:pt idx="51">
                  <c:v>0.99016797542572021</c:v>
                </c:pt>
                <c:pt idx="52">
                  <c:v>0.91811215877532959</c:v>
                </c:pt>
                <c:pt idx="53">
                  <c:v>0.84605640172958374</c:v>
                </c:pt>
                <c:pt idx="54">
                  <c:v>0.77400058507919312</c:v>
                </c:pt>
                <c:pt idx="55">
                  <c:v>0.70194482803344727</c:v>
                </c:pt>
                <c:pt idx="56">
                  <c:v>0.62988901138305664</c:v>
                </c:pt>
                <c:pt idx="57">
                  <c:v>0.55783325433731079</c:v>
                </c:pt>
                <c:pt idx="58">
                  <c:v>0.48577746748924255</c:v>
                </c:pt>
                <c:pt idx="59">
                  <c:v>0.41372168064117432</c:v>
                </c:pt>
                <c:pt idx="60">
                  <c:v>0.34166589379310608</c:v>
                </c:pt>
                <c:pt idx="61">
                  <c:v>0.29157796502113342</c:v>
                </c:pt>
                <c:pt idx="62">
                  <c:v>0.24149003624916077</c:v>
                </c:pt>
                <c:pt idx="63">
                  <c:v>0.19140210747718811</c:v>
                </c:pt>
                <c:pt idx="64">
                  <c:v>0.14131417870521545</c:v>
                </c:pt>
                <c:pt idx="65">
                  <c:v>9.1226242482662201E-2</c:v>
                </c:pt>
                <c:pt idx="66">
                  <c:v>4.1138309985399246E-2</c:v>
                </c:pt>
                <c:pt idx="67">
                  <c:v>-8.94961878657341E-3</c:v>
                </c:pt>
                <c:pt idx="68">
                  <c:v>-5.9037547558546066E-2</c:v>
                </c:pt>
                <c:pt idx="69">
                  <c:v>-0.10912548005580902</c:v>
                </c:pt>
                <c:pt idx="70">
                  <c:v>-0.15921340882778168</c:v>
                </c:pt>
                <c:pt idx="71">
                  <c:v>-0.19151335954666138</c:v>
                </c:pt>
                <c:pt idx="72">
                  <c:v>-0.22381329536437988</c:v>
                </c:pt>
                <c:pt idx="73">
                  <c:v>-0.25611323118209839</c:v>
                </c:pt>
                <c:pt idx="74">
                  <c:v>-0.28841319680213928</c:v>
                </c:pt>
                <c:pt idx="75">
                  <c:v>-0.32071313261985779</c:v>
                </c:pt>
                <c:pt idx="76">
                  <c:v>-0.35301306843757629</c:v>
                </c:pt>
                <c:pt idx="77">
                  <c:v>-0.38531303405761719</c:v>
                </c:pt>
                <c:pt idx="78">
                  <c:v>-0.41761296987533569</c:v>
                </c:pt>
                <c:pt idx="79">
                  <c:v>-0.4499129056930542</c:v>
                </c:pt>
                <c:pt idx="80">
                  <c:v>-0.48221287131309509</c:v>
                </c:pt>
                <c:pt idx="81">
                  <c:v>-0.4957318902015686</c:v>
                </c:pt>
                <c:pt idx="82">
                  <c:v>-0.50925087928771973</c:v>
                </c:pt>
                <c:pt idx="83">
                  <c:v>-0.52276992797851562</c:v>
                </c:pt>
                <c:pt idx="84">
                  <c:v>-0.53628891706466675</c:v>
                </c:pt>
                <c:pt idx="85">
                  <c:v>-0.54980796575546265</c:v>
                </c:pt>
                <c:pt idx="86">
                  <c:v>-0.56332701444625854</c:v>
                </c:pt>
                <c:pt idx="87">
                  <c:v>-0.57684600353240967</c:v>
                </c:pt>
                <c:pt idx="88">
                  <c:v>-0.59036505222320557</c:v>
                </c:pt>
                <c:pt idx="89">
                  <c:v>-0.60388404130935669</c:v>
                </c:pt>
                <c:pt idx="90">
                  <c:v>-0.61740309000015259</c:v>
                </c:pt>
                <c:pt idx="91">
                  <c:v>-0.63145977258682251</c:v>
                </c:pt>
                <c:pt idx="92">
                  <c:v>-0.64551645517349243</c:v>
                </c:pt>
                <c:pt idx="93">
                  <c:v>-0.65957319736480713</c:v>
                </c:pt>
                <c:pt idx="94">
                  <c:v>-0.67362987995147705</c:v>
                </c:pt>
                <c:pt idx="95">
                  <c:v>-0.68768656253814697</c:v>
                </c:pt>
                <c:pt idx="96">
                  <c:v>-0.70174330472946167</c:v>
                </c:pt>
                <c:pt idx="97">
                  <c:v>-0.71579998731613159</c:v>
                </c:pt>
                <c:pt idx="98">
                  <c:v>-0.72985666990280151</c:v>
                </c:pt>
                <c:pt idx="99">
                  <c:v>-0.74391341209411621</c:v>
                </c:pt>
                <c:pt idx="100">
                  <c:v>-0.75797009468078613</c:v>
                </c:pt>
                <c:pt idx="101">
                  <c:v>-0.75409597158432007</c:v>
                </c:pt>
                <c:pt idx="102">
                  <c:v>-0.750221848487854</c:v>
                </c:pt>
                <c:pt idx="103">
                  <c:v>-0.74634772539138794</c:v>
                </c:pt>
                <c:pt idx="104">
                  <c:v>-0.74247366189956665</c:v>
                </c:pt>
                <c:pt idx="105">
                  <c:v>-0.73859953880310059</c:v>
                </c:pt>
                <c:pt idx="106">
                  <c:v>-0.73472541570663452</c:v>
                </c:pt>
                <c:pt idx="107">
                  <c:v>-0.73085129261016846</c:v>
                </c:pt>
                <c:pt idx="108">
                  <c:v>-0.72697716951370239</c:v>
                </c:pt>
                <c:pt idx="109">
                  <c:v>-0.72310304641723633</c:v>
                </c:pt>
                <c:pt idx="110">
                  <c:v>-0.71922892332077026</c:v>
                </c:pt>
              </c:numCache>
            </c:numRef>
          </c:yVal>
          <c:smooth val="0"/>
          <c:extLst>
            <c:ext xmlns:c16="http://schemas.microsoft.com/office/drawing/2014/chart" uri="{C3380CC4-5D6E-409C-BE32-E72D297353CC}">
              <c16:uniqueId val="{00000007-E954-164C-A9F5-E5475CC634AC}"/>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dirty="0">
                    <a:effectLst/>
                  </a:rPr>
                  <a:t>Gigatons CO2 per year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Total CH</a:t>
            </a:r>
            <a:r>
              <a:rPr lang="en-US" sz="2400" baseline="-25000" dirty="0"/>
              <a:t>4</a:t>
            </a:r>
            <a:r>
              <a:rPr lang="en-US" sz="2400" dirty="0"/>
              <a:t> emissions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278.41876220703125</c:v>
                </c:pt>
                <c:pt idx="1">
                  <c:v>281.56219482421875</c:v>
                </c:pt>
                <c:pt idx="2">
                  <c:v>284.8282470703125</c:v>
                </c:pt>
                <c:pt idx="3">
                  <c:v>288.19027709960938</c:v>
                </c:pt>
                <c:pt idx="4">
                  <c:v>291.55633544921875</c:v>
                </c:pt>
                <c:pt idx="5">
                  <c:v>294.93521118164062</c:v>
                </c:pt>
                <c:pt idx="6">
                  <c:v>298.33981323242188</c:v>
                </c:pt>
                <c:pt idx="7">
                  <c:v>301.78948974609375</c:v>
                </c:pt>
                <c:pt idx="8">
                  <c:v>305.281494140625</c:v>
                </c:pt>
                <c:pt idx="9">
                  <c:v>308.80007934570312</c:v>
                </c:pt>
                <c:pt idx="10">
                  <c:v>312.43167114257812</c:v>
                </c:pt>
                <c:pt idx="11">
                  <c:v>316.21002197265625</c:v>
                </c:pt>
                <c:pt idx="12">
                  <c:v>320.06295776367188</c:v>
                </c:pt>
                <c:pt idx="13">
                  <c:v>324.06829833984375</c:v>
                </c:pt>
                <c:pt idx="14">
                  <c:v>328.277587890625</c:v>
                </c:pt>
                <c:pt idx="15">
                  <c:v>332.7154541015625</c:v>
                </c:pt>
                <c:pt idx="16">
                  <c:v>337.33895874023438</c:v>
                </c:pt>
                <c:pt idx="17">
                  <c:v>342.16909790039062</c:v>
                </c:pt>
                <c:pt idx="18">
                  <c:v>347.16705322265625</c:v>
                </c:pt>
                <c:pt idx="19">
                  <c:v>352.17526245117188</c:v>
                </c:pt>
                <c:pt idx="20">
                  <c:v>357.166748046875</c:v>
                </c:pt>
                <c:pt idx="21">
                  <c:v>362.44723510742188</c:v>
                </c:pt>
                <c:pt idx="22">
                  <c:v>367.93960571289062</c:v>
                </c:pt>
                <c:pt idx="23">
                  <c:v>373.50003051757812</c:v>
                </c:pt>
                <c:pt idx="24">
                  <c:v>379.08071899414062</c:v>
                </c:pt>
                <c:pt idx="25">
                  <c:v>384.694091796875</c:v>
                </c:pt>
                <c:pt idx="26">
                  <c:v>390.31341552734375</c:v>
                </c:pt>
                <c:pt idx="27">
                  <c:v>395.88778686523438</c:v>
                </c:pt>
                <c:pt idx="28">
                  <c:v>401.3756103515625</c:v>
                </c:pt>
                <c:pt idx="29">
                  <c:v>406.75631713867188</c:v>
                </c:pt>
                <c:pt idx="30">
                  <c:v>411.9862060546875</c:v>
                </c:pt>
                <c:pt idx="31">
                  <c:v>417.041259765625</c:v>
                </c:pt>
                <c:pt idx="32">
                  <c:v>421.9298095703125</c:v>
                </c:pt>
                <c:pt idx="33">
                  <c:v>426.67132568359375</c:v>
                </c:pt>
                <c:pt idx="34">
                  <c:v>431.29312133789062</c:v>
                </c:pt>
                <c:pt idx="35">
                  <c:v>435.821533203125</c:v>
                </c:pt>
                <c:pt idx="36">
                  <c:v>440.27032470703125</c:v>
                </c:pt>
                <c:pt idx="37">
                  <c:v>444.6522216796875</c:v>
                </c:pt>
                <c:pt idx="38">
                  <c:v>448.98004150390625</c:v>
                </c:pt>
                <c:pt idx="39">
                  <c:v>453.26226806640625</c:v>
                </c:pt>
                <c:pt idx="40">
                  <c:v>457.50439453125</c:v>
                </c:pt>
                <c:pt idx="41">
                  <c:v>461.70697021484375</c:v>
                </c:pt>
                <c:pt idx="42">
                  <c:v>465.87521362304688</c:v>
                </c:pt>
                <c:pt idx="43">
                  <c:v>470.01171875</c:v>
                </c:pt>
                <c:pt idx="44">
                  <c:v>474.11441040039062</c:v>
                </c:pt>
                <c:pt idx="45">
                  <c:v>478.18057250976562</c:v>
                </c:pt>
                <c:pt idx="46">
                  <c:v>482.202392578125</c:v>
                </c:pt>
                <c:pt idx="47">
                  <c:v>486.18112182617188</c:v>
                </c:pt>
                <c:pt idx="48">
                  <c:v>490.11740112304688</c:v>
                </c:pt>
                <c:pt idx="49">
                  <c:v>494.00830078125</c:v>
                </c:pt>
                <c:pt idx="50">
                  <c:v>497.8494873046875</c:v>
                </c:pt>
                <c:pt idx="51">
                  <c:v>501.63693237304688</c:v>
                </c:pt>
                <c:pt idx="52">
                  <c:v>505.36264038085938</c:v>
                </c:pt>
                <c:pt idx="53">
                  <c:v>509.01806640625</c:v>
                </c:pt>
                <c:pt idx="54">
                  <c:v>512.594970703125</c:v>
                </c:pt>
                <c:pt idx="55">
                  <c:v>516.08544921875</c:v>
                </c:pt>
                <c:pt idx="56">
                  <c:v>519.48297119140625</c:v>
                </c:pt>
                <c:pt idx="57">
                  <c:v>522.78228759765625</c:v>
                </c:pt>
                <c:pt idx="58">
                  <c:v>525.97930908203125</c:v>
                </c:pt>
                <c:pt idx="59">
                  <c:v>529.07135009765625</c:v>
                </c:pt>
                <c:pt idx="60">
                  <c:v>532.05718994140625</c:v>
                </c:pt>
                <c:pt idx="61">
                  <c:v>534.93731689453125</c:v>
                </c:pt>
                <c:pt idx="62">
                  <c:v>537.7132568359375</c:v>
                </c:pt>
                <c:pt idx="63">
                  <c:v>540.38763427734375</c:v>
                </c:pt>
                <c:pt idx="64">
                  <c:v>542.96392822265625</c:v>
                </c:pt>
                <c:pt idx="65">
                  <c:v>545.44635009765625</c:v>
                </c:pt>
                <c:pt idx="66">
                  <c:v>547.83941650390625</c:v>
                </c:pt>
                <c:pt idx="67">
                  <c:v>550.1480712890625</c:v>
                </c:pt>
                <c:pt idx="68">
                  <c:v>552.37750244140625</c:v>
                </c:pt>
                <c:pt idx="69">
                  <c:v>554.5328369140625</c:v>
                </c:pt>
                <c:pt idx="70">
                  <c:v>556.61810302734375</c:v>
                </c:pt>
                <c:pt idx="71">
                  <c:v>558.63629150390625</c:v>
                </c:pt>
                <c:pt idx="72">
                  <c:v>560.58935546875</c:v>
                </c:pt>
                <c:pt idx="73">
                  <c:v>562.47869873046875</c:v>
                </c:pt>
                <c:pt idx="74">
                  <c:v>564.3050537109375</c:v>
                </c:pt>
                <c:pt idx="75">
                  <c:v>566.06878662109375</c:v>
                </c:pt>
                <c:pt idx="76">
                  <c:v>567.77008056640625</c:v>
                </c:pt>
                <c:pt idx="77">
                  <c:v>569.4090576171875</c:v>
                </c:pt>
                <c:pt idx="78">
                  <c:v>570.9857177734375</c:v>
                </c:pt>
                <c:pt idx="79">
                  <c:v>572.50042724609375</c:v>
                </c:pt>
                <c:pt idx="80">
                  <c:v>573.9537353515625</c:v>
                </c:pt>
                <c:pt idx="81">
                  <c:v>575.34674072265625</c:v>
                </c:pt>
                <c:pt idx="82">
                  <c:v>576.6810302734375</c:v>
                </c:pt>
                <c:pt idx="83">
                  <c:v>577.958740234375</c:v>
                </c:pt>
                <c:pt idx="84">
                  <c:v>579.182373046875</c:v>
                </c:pt>
                <c:pt idx="85">
                  <c:v>580.35467529296875</c:v>
                </c:pt>
                <c:pt idx="86">
                  <c:v>581.4786376953125</c:v>
                </c:pt>
                <c:pt idx="87">
                  <c:v>582.55718994140625</c:v>
                </c:pt>
                <c:pt idx="88">
                  <c:v>583.59326171875</c:v>
                </c:pt>
                <c:pt idx="89">
                  <c:v>584.58935546875</c:v>
                </c:pt>
                <c:pt idx="90">
                  <c:v>585.548095703125</c:v>
                </c:pt>
                <c:pt idx="91">
                  <c:v>586.4716796875</c:v>
                </c:pt>
                <c:pt idx="92">
                  <c:v>587.36224365234375</c:v>
                </c:pt>
                <c:pt idx="93">
                  <c:v>588.221923828125</c:v>
                </c:pt>
                <c:pt idx="94">
                  <c:v>589.052978515625</c:v>
                </c:pt>
                <c:pt idx="95">
                  <c:v>589.85699462890625</c:v>
                </c:pt>
                <c:pt idx="96">
                  <c:v>590.635009765625</c:v>
                </c:pt>
                <c:pt idx="97">
                  <c:v>591.387451171875</c:v>
                </c:pt>
                <c:pt idx="98">
                  <c:v>592.1148681640625</c:v>
                </c:pt>
                <c:pt idx="99">
                  <c:v>592.81781005859375</c:v>
                </c:pt>
                <c:pt idx="100">
                  <c:v>593.4971923828125</c:v>
                </c:pt>
                <c:pt idx="101">
                  <c:v>594.1536865234375</c:v>
                </c:pt>
                <c:pt idx="102">
                  <c:v>594.97479248046875</c:v>
                </c:pt>
                <c:pt idx="103">
                  <c:v>596.1102294921875</c:v>
                </c:pt>
                <c:pt idx="104">
                  <c:v>597.34344482421875</c:v>
                </c:pt>
                <c:pt idx="105">
                  <c:v>598.595458984375</c:v>
                </c:pt>
                <c:pt idx="106">
                  <c:v>599.83917236328125</c:v>
                </c:pt>
                <c:pt idx="107">
                  <c:v>601.06524658203125</c:v>
                </c:pt>
                <c:pt idx="108">
                  <c:v>602.27008056640625</c:v>
                </c:pt>
                <c:pt idx="109">
                  <c:v>603.45208740234375</c:v>
                </c:pt>
                <c:pt idx="110">
                  <c:v>604.60992431640625</c:v>
                </c:pt>
              </c:numCache>
            </c:numRef>
          </c:yVal>
          <c:smooth val="0"/>
          <c:extLst>
            <c:ext xmlns:c16="http://schemas.microsoft.com/office/drawing/2014/chart" uri="{C3380CC4-5D6E-409C-BE32-E72D297353CC}">
              <c16:uniqueId val="{00000000-DCF5-7F49-A084-427BFF04343F}"/>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Output!$C$3:$C$113</c:f>
              <c:numCache>
                <c:formatCode>General</c:formatCode>
                <c:ptCount val="111"/>
                <c:pt idx="15">
                  <c:v>319.17208862304688</c:v>
                </c:pt>
                <c:pt idx="16">
                  <c:v>325.380126953125</c:v>
                </c:pt>
                <c:pt idx="17">
                  <c:v>331.58816528320312</c:v>
                </c:pt>
                <c:pt idx="18">
                  <c:v>337.79623413085938</c:v>
                </c:pt>
                <c:pt idx="19">
                  <c:v>344.0042724609375</c:v>
                </c:pt>
                <c:pt idx="20">
                  <c:v>350.21231079101562</c:v>
                </c:pt>
                <c:pt idx="21">
                  <c:v>354.80206298828125</c:v>
                </c:pt>
                <c:pt idx="22">
                  <c:v>359.39178466796875</c:v>
                </c:pt>
                <c:pt idx="23">
                  <c:v>363.98153686523438</c:v>
                </c:pt>
                <c:pt idx="24">
                  <c:v>368.57125854492188</c:v>
                </c:pt>
                <c:pt idx="25">
                  <c:v>373.1610107421875</c:v>
                </c:pt>
                <c:pt idx="26">
                  <c:v>377.75076293945312</c:v>
                </c:pt>
                <c:pt idx="27">
                  <c:v>382.34048461914062</c:v>
                </c:pt>
                <c:pt idx="28">
                  <c:v>386.93023681640625</c:v>
                </c:pt>
                <c:pt idx="29">
                  <c:v>391.51995849609375</c:v>
                </c:pt>
                <c:pt idx="30">
                  <c:v>396.10971069335938</c:v>
                </c:pt>
                <c:pt idx="31">
                  <c:v>399.63397216796875</c:v>
                </c:pt>
                <c:pt idx="32">
                  <c:v>403.158203125</c:v>
                </c:pt>
                <c:pt idx="33">
                  <c:v>406.68246459960938</c:v>
                </c:pt>
                <c:pt idx="34">
                  <c:v>410.20669555664062</c:v>
                </c:pt>
                <c:pt idx="35">
                  <c:v>413.73095703125</c:v>
                </c:pt>
                <c:pt idx="36">
                  <c:v>417.25521850585938</c:v>
                </c:pt>
                <c:pt idx="37">
                  <c:v>420.77944946289062</c:v>
                </c:pt>
                <c:pt idx="38">
                  <c:v>424.3037109375</c:v>
                </c:pt>
                <c:pt idx="39">
                  <c:v>427.82794189453125</c:v>
                </c:pt>
                <c:pt idx="40">
                  <c:v>431.35220336914062</c:v>
                </c:pt>
                <c:pt idx="41">
                  <c:v>433.32247924804688</c:v>
                </c:pt>
                <c:pt idx="42">
                  <c:v>435.29275512695312</c:v>
                </c:pt>
                <c:pt idx="43">
                  <c:v>437.26303100585938</c:v>
                </c:pt>
                <c:pt idx="44">
                  <c:v>439.23330688476562</c:v>
                </c:pt>
                <c:pt idx="45">
                  <c:v>441.20361328125</c:v>
                </c:pt>
                <c:pt idx="46">
                  <c:v>443.17388916015625</c:v>
                </c:pt>
                <c:pt idx="47">
                  <c:v>445.1441650390625</c:v>
                </c:pt>
                <c:pt idx="48">
                  <c:v>447.11444091796875</c:v>
                </c:pt>
                <c:pt idx="49">
                  <c:v>449.084716796875</c:v>
                </c:pt>
                <c:pt idx="50">
                  <c:v>451.05499267578125</c:v>
                </c:pt>
                <c:pt idx="51">
                  <c:v>452.25082397460938</c:v>
                </c:pt>
                <c:pt idx="52">
                  <c:v>453.44662475585938</c:v>
                </c:pt>
                <c:pt idx="53">
                  <c:v>454.6424560546875</c:v>
                </c:pt>
                <c:pt idx="54">
                  <c:v>455.83828735351562</c:v>
                </c:pt>
                <c:pt idx="55">
                  <c:v>457.03411865234375</c:v>
                </c:pt>
                <c:pt idx="56">
                  <c:v>458.22991943359375</c:v>
                </c:pt>
                <c:pt idx="57">
                  <c:v>459.42575073242188</c:v>
                </c:pt>
                <c:pt idx="58">
                  <c:v>460.62158203125</c:v>
                </c:pt>
                <c:pt idx="59">
                  <c:v>461.8173828125</c:v>
                </c:pt>
                <c:pt idx="60">
                  <c:v>463.01321411132812</c:v>
                </c:pt>
                <c:pt idx="61">
                  <c:v>462.72308349609375</c:v>
                </c:pt>
                <c:pt idx="62">
                  <c:v>462.43295288085938</c:v>
                </c:pt>
                <c:pt idx="63">
                  <c:v>462.142822265625</c:v>
                </c:pt>
                <c:pt idx="64">
                  <c:v>461.85269165039062</c:v>
                </c:pt>
                <c:pt idx="65">
                  <c:v>461.56256103515625</c:v>
                </c:pt>
                <c:pt idx="66">
                  <c:v>461.27243041992188</c:v>
                </c:pt>
                <c:pt idx="67">
                  <c:v>460.9822998046875</c:v>
                </c:pt>
                <c:pt idx="68">
                  <c:v>460.69216918945312</c:v>
                </c:pt>
                <c:pt idx="69">
                  <c:v>460.40203857421875</c:v>
                </c:pt>
                <c:pt idx="70">
                  <c:v>460.11190795898438</c:v>
                </c:pt>
                <c:pt idx="71">
                  <c:v>460.3936767578125</c:v>
                </c:pt>
                <c:pt idx="72">
                  <c:v>460.67547607421875</c:v>
                </c:pt>
                <c:pt idx="73">
                  <c:v>460.95724487304688</c:v>
                </c:pt>
                <c:pt idx="74">
                  <c:v>461.239013671875</c:v>
                </c:pt>
                <c:pt idx="75">
                  <c:v>461.52081298828125</c:v>
                </c:pt>
                <c:pt idx="76">
                  <c:v>461.80258178710938</c:v>
                </c:pt>
                <c:pt idx="77">
                  <c:v>462.0843505859375</c:v>
                </c:pt>
                <c:pt idx="78">
                  <c:v>462.36611938476562</c:v>
                </c:pt>
                <c:pt idx="79">
                  <c:v>462.64791870117188</c:v>
                </c:pt>
                <c:pt idx="80">
                  <c:v>462.9296875</c:v>
                </c:pt>
                <c:pt idx="81">
                  <c:v>463.17459106445312</c:v>
                </c:pt>
                <c:pt idx="82">
                  <c:v>463.41949462890625</c:v>
                </c:pt>
                <c:pt idx="83">
                  <c:v>463.66439819335938</c:v>
                </c:pt>
                <c:pt idx="84">
                  <c:v>463.9093017578125</c:v>
                </c:pt>
                <c:pt idx="85">
                  <c:v>464.1541748046875</c:v>
                </c:pt>
                <c:pt idx="86">
                  <c:v>464.39907836914062</c:v>
                </c:pt>
                <c:pt idx="87">
                  <c:v>464.64398193359375</c:v>
                </c:pt>
                <c:pt idx="88">
                  <c:v>464.88888549804688</c:v>
                </c:pt>
                <c:pt idx="89">
                  <c:v>465.1337890625</c:v>
                </c:pt>
                <c:pt idx="90">
                  <c:v>465.37869262695312</c:v>
                </c:pt>
                <c:pt idx="91">
                  <c:v>465.862548828125</c:v>
                </c:pt>
                <c:pt idx="92">
                  <c:v>466.34640502929688</c:v>
                </c:pt>
                <c:pt idx="93">
                  <c:v>466.83026123046875</c:v>
                </c:pt>
                <c:pt idx="94">
                  <c:v>467.31411743164062</c:v>
                </c:pt>
                <c:pt idx="95">
                  <c:v>467.7979736328125</c:v>
                </c:pt>
                <c:pt idx="96">
                  <c:v>468.2818603515625</c:v>
                </c:pt>
                <c:pt idx="97">
                  <c:v>468.76571655273438</c:v>
                </c:pt>
                <c:pt idx="98">
                  <c:v>469.24957275390625</c:v>
                </c:pt>
                <c:pt idx="99">
                  <c:v>469.73342895507812</c:v>
                </c:pt>
                <c:pt idx="100">
                  <c:v>470.21728515625</c:v>
                </c:pt>
                <c:pt idx="101">
                  <c:v>472.17431640625</c:v>
                </c:pt>
                <c:pt idx="102">
                  <c:v>474.13137817382812</c:v>
                </c:pt>
                <c:pt idx="103">
                  <c:v>476.08840942382812</c:v>
                </c:pt>
                <c:pt idx="104">
                  <c:v>478.04544067382812</c:v>
                </c:pt>
                <c:pt idx="105">
                  <c:v>480.00250244140625</c:v>
                </c:pt>
                <c:pt idx="106">
                  <c:v>481.95953369140625</c:v>
                </c:pt>
                <c:pt idx="107">
                  <c:v>483.91656494140625</c:v>
                </c:pt>
                <c:pt idx="108">
                  <c:v>485.87359619140625</c:v>
                </c:pt>
                <c:pt idx="109">
                  <c:v>487.83065795898438</c:v>
                </c:pt>
                <c:pt idx="110">
                  <c:v>489.78768920898438</c:v>
                </c:pt>
              </c:numCache>
            </c:numRef>
          </c:yVal>
          <c:smooth val="0"/>
          <c:extLst>
            <c:ext xmlns:c16="http://schemas.microsoft.com/office/drawing/2014/chart" uri="{C3380CC4-5D6E-409C-BE32-E72D297353CC}">
              <c16:uniqueId val="{00000001-DCF5-7F49-A084-427BFF04343F}"/>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DCF5-7F49-A084-427BFF04343F}"/>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Output!$D$3:$D$113</c:f>
              <c:numCache>
                <c:formatCode>General</c:formatCode>
                <c:ptCount val="111"/>
                <c:pt idx="15">
                  <c:v>335.05999755859375</c:v>
                </c:pt>
                <c:pt idx="16">
                  <c:v>333.37460327148438</c:v>
                </c:pt>
                <c:pt idx="17">
                  <c:v>331.689208984375</c:v>
                </c:pt>
                <c:pt idx="18">
                  <c:v>330.0037841796875</c:v>
                </c:pt>
                <c:pt idx="19">
                  <c:v>328.31838989257812</c:v>
                </c:pt>
                <c:pt idx="20">
                  <c:v>326.63299560546875</c:v>
                </c:pt>
                <c:pt idx="21">
                  <c:v>328.40249633789062</c:v>
                </c:pt>
                <c:pt idx="22">
                  <c:v>330.1719970703125</c:v>
                </c:pt>
                <c:pt idx="23">
                  <c:v>331.94149780273438</c:v>
                </c:pt>
                <c:pt idx="24">
                  <c:v>333.71099853515625</c:v>
                </c:pt>
                <c:pt idx="25">
                  <c:v>335.48049926757812</c:v>
                </c:pt>
                <c:pt idx="26">
                  <c:v>337.25</c:v>
                </c:pt>
                <c:pt idx="27">
                  <c:v>339.01950073242188</c:v>
                </c:pt>
                <c:pt idx="28">
                  <c:v>340.78900146484375</c:v>
                </c:pt>
                <c:pt idx="29">
                  <c:v>342.55850219726562</c:v>
                </c:pt>
                <c:pt idx="30">
                  <c:v>344.3280029296875</c:v>
                </c:pt>
                <c:pt idx="31">
                  <c:v>347.00531005859375</c:v>
                </c:pt>
                <c:pt idx="32">
                  <c:v>349.6826171875</c:v>
                </c:pt>
                <c:pt idx="33">
                  <c:v>352.35989379882812</c:v>
                </c:pt>
                <c:pt idx="34">
                  <c:v>355.03720092773438</c:v>
                </c:pt>
                <c:pt idx="35">
                  <c:v>357.71450805664062</c:v>
                </c:pt>
                <c:pt idx="36">
                  <c:v>360.39181518554688</c:v>
                </c:pt>
                <c:pt idx="37">
                  <c:v>363.06912231445312</c:v>
                </c:pt>
                <c:pt idx="38">
                  <c:v>365.74639892578125</c:v>
                </c:pt>
                <c:pt idx="39">
                  <c:v>368.4237060546875</c:v>
                </c:pt>
                <c:pt idx="40">
                  <c:v>371.10101318359375</c:v>
                </c:pt>
                <c:pt idx="41">
                  <c:v>373.08642578125</c:v>
                </c:pt>
                <c:pt idx="42">
                  <c:v>375.07180786132812</c:v>
                </c:pt>
                <c:pt idx="43">
                  <c:v>377.05718994140625</c:v>
                </c:pt>
                <c:pt idx="44">
                  <c:v>379.0426025390625</c:v>
                </c:pt>
                <c:pt idx="45">
                  <c:v>381.02801513671875</c:v>
                </c:pt>
                <c:pt idx="46">
                  <c:v>383.01339721679688</c:v>
                </c:pt>
                <c:pt idx="47">
                  <c:v>384.998779296875</c:v>
                </c:pt>
                <c:pt idx="48">
                  <c:v>386.98419189453125</c:v>
                </c:pt>
                <c:pt idx="49">
                  <c:v>388.9696044921875</c:v>
                </c:pt>
                <c:pt idx="50">
                  <c:v>390.95498657226562</c:v>
                </c:pt>
                <c:pt idx="51">
                  <c:v>392.70819091796875</c:v>
                </c:pt>
                <c:pt idx="52">
                  <c:v>394.46139526367188</c:v>
                </c:pt>
                <c:pt idx="53">
                  <c:v>396.214599609375</c:v>
                </c:pt>
                <c:pt idx="54">
                  <c:v>397.96780395507812</c:v>
                </c:pt>
                <c:pt idx="55">
                  <c:v>399.72100830078125</c:v>
                </c:pt>
                <c:pt idx="56">
                  <c:v>401.47418212890625</c:v>
                </c:pt>
                <c:pt idx="57">
                  <c:v>403.22738647460938</c:v>
                </c:pt>
                <c:pt idx="58">
                  <c:v>404.9805908203125</c:v>
                </c:pt>
                <c:pt idx="59">
                  <c:v>406.73379516601562</c:v>
                </c:pt>
                <c:pt idx="60">
                  <c:v>408.48699951171875</c:v>
                </c:pt>
                <c:pt idx="61">
                  <c:v>409.77899169921875</c:v>
                </c:pt>
                <c:pt idx="62">
                  <c:v>411.07101440429688</c:v>
                </c:pt>
                <c:pt idx="63">
                  <c:v>412.36300659179688</c:v>
                </c:pt>
                <c:pt idx="64">
                  <c:v>413.65499877929688</c:v>
                </c:pt>
                <c:pt idx="65">
                  <c:v>414.947021484375</c:v>
                </c:pt>
                <c:pt idx="66">
                  <c:v>416.239013671875</c:v>
                </c:pt>
                <c:pt idx="67">
                  <c:v>417.531005859375</c:v>
                </c:pt>
                <c:pt idx="68">
                  <c:v>418.822998046875</c:v>
                </c:pt>
                <c:pt idx="69">
                  <c:v>420.11502075195312</c:v>
                </c:pt>
                <c:pt idx="70">
                  <c:v>421.40701293945312</c:v>
                </c:pt>
                <c:pt idx="71">
                  <c:v>422.17001342773438</c:v>
                </c:pt>
                <c:pt idx="72">
                  <c:v>422.93301391601562</c:v>
                </c:pt>
                <c:pt idx="73">
                  <c:v>423.69601440429688</c:v>
                </c:pt>
                <c:pt idx="74">
                  <c:v>424.45901489257812</c:v>
                </c:pt>
                <c:pt idx="75">
                  <c:v>425.22198486328125</c:v>
                </c:pt>
                <c:pt idx="76">
                  <c:v>425.9849853515625</c:v>
                </c:pt>
                <c:pt idx="77">
                  <c:v>426.74798583984375</c:v>
                </c:pt>
                <c:pt idx="78">
                  <c:v>427.510986328125</c:v>
                </c:pt>
                <c:pt idx="79">
                  <c:v>428.27398681640625</c:v>
                </c:pt>
                <c:pt idx="80">
                  <c:v>429.0369873046875</c:v>
                </c:pt>
                <c:pt idx="81">
                  <c:v>429.35598754882812</c:v>
                </c:pt>
                <c:pt idx="82">
                  <c:v>429.67498779296875</c:v>
                </c:pt>
                <c:pt idx="83">
                  <c:v>429.99398803710938</c:v>
                </c:pt>
                <c:pt idx="84">
                  <c:v>430.31298828125</c:v>
                </c:pt>
                <c:pt idx="85">
                  <c:v>430.63198852539062</c:v>
                </c:pt>
                <c:pt idx="86">
                  <c:v>430.95098876953125</c:v>
                </c:pt>
                <c:pt idx="87">
                  <c:v>431.26998901367188</c:v>
                </c:pt>
                <c:pt idx="88">
                  <c:v>431.5889892578125</c:v>
                </c:pt>
                <c:pt idx="89">
                  <c:v>431.90798950195312</c:v>
                </c:pt>
                <c:pt idx="90">
                  <c:v>432.22698974609375</c:v>
                </c:pt>
                <c:pt idx="91">
                  <c:v>432.01220703125</c:v>
                </c:pt>
                <c:pt idx="92">
                  <c:v>431.79739379882812</c:v>
                </c:pt>
                <c:pt idx="93">
                  <c:v>431.58258056640625</c:v>
                </c:pt>
                <c:pt idx="94">
                  <c:v>431.3677978515625</c:v>
                </c:pt>
                <c:pt idx="95">
                  <c:v>431.15301513671875</c:v>
                </c:pt>
                <c:pt idx="96">
                  <c:v>430.93820190429688</c:v>
                </c:pt>
                <c:pt idx="97">
                  <c:v>430.723388671875</c:v>
                </c:pt>
                <c:pt idx="98">
                  <c:v>430.50860595703125</c:v>
                </c:pt>
                <c:pt idx="99">
                  <c:v>430.2938232421875</c:v>
                </c:pt>
                <c:pt idx="100">
                  <c:v>430.07901000976562</c:v>
                </c:pt>
                <c:pt idx="101">
                  <c:v>428.9127197265625</c:v>
                </c:pt>
                <c:pt idx="102">
                  <c:v>427.74639892578125</c:v>
                </c:pt>
                <c:pt idx="103">
                  <c:v>426.58010864257812</c:v>
                </c:pt>
                <c:pt idx="104">
                  <c:v>425.41378784179688</c:v>
                </c:pt>
                <c:pt idx="105">
                  <c:v>424.24749755859375</c:v>
                </c:pt>
                <c:pt idx="106">
                  <c:v>423.08120727539062</c:v>
                </c:pt>
                <c:pt idx="107">
                  <c:v>421.91488647460938</c:v>
                </c:pt>
                <c:pt idx="108">
                  <c:v>420.74859619140625</c:v>
                </c:pt>
                <c:pt idx="109">
                  <c:v>419.582275390625</c:v>
                </c:pt>
                <c:pt idx="110">
                  <c:v>418.41598510742188</c:v>
                </c:pt>
              </c:numCache>
            </c:numRef>
          </c:yVal>
          <c:smooth val="0"/>
          <c:extLst>
            <c:ext xmlns:c16="http://schemas.microsoft.com/office/drawing/2014/chart" uri="{C3380CC4-5D6E-409C-BE32-E72D297353CC}">
              <c16:uniqueId val="{00000003-DCF5-7F49-A084-427BFF04343F}"/>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Output!$E$3:$E$30</c:f>
              <c:numCache>
                <c:formatCode>General</c:formatCode>
                <c:ptCount val="28"/>
                <c:pt idx="15">
                  <c:v>350.27230834960938</c:v>
                </c:pt>
                <c:pt idx="16">
                  <c:v>354.8807373046875</c:v>
                </c:pt>
                <c:pt idx="17">
                  <c:v>359.48919677734375</c:v>
                </c:pt>
                <c:pt idx="18">
                  <c:v>364.09762573242188</c:v>
                </c:pt>
                <c:pt idx="19">
                  <c:v>368.70608520507812</c:v>
                </c:pt>
                <c:pt idx="20">
                  <c:v>373.31451416015625</c:v>
                </c:pt>
                <c:pt idx="21">
                  <c:v>378.23873901367188</c:v>
                </c:pt>
                <c:pt idx="22">
                  <c:v>383.1629638671875</c:v>
                </c:pt>
                <c:pt idx="23">
                  <c:v>388.08718872070312</c:v>
                </c:pt>
                <c:pt idx="24">
                  <c:v>393.01141357421875</c:v>
                </c:pt>
                <c:pt idx="25">
                  <c:v>397.9356689453125</c:v>
                </c:pt>
                <c:pt idx="26">
                  <c:v>402.85989379882812</c:v>
                </c:pt>
                <c:pt idx="27">
                  <c:v>407.78411865234375</c:v>
                </c:pt>
              </c:numCache>
            </c:numRef>
          </c:yVal>
          <c:smooth val="0"/>
          <c:extLst>
            <c:ext xmlns:c16="http://schemas.microsoft.com/office/drawing/2014/chart" uri="{C3380CC4-5D6E-409C-BE32-E72D297353CC}">
              <c16:uniqueId val="{00000004-DCF5-7F49-A084-427BFF04343F}"/>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Output!$F$3:$F$113</c:f>
              <c:numCache>
                <c:formatCode>General</c:formatCode>
                <c:ptCount val="111"/>
                <c:pt idx="15">
                  <c:v>342.80758666992188</c:v>
                </c:pt>
                <c:pt idx="16">
                  <c:v>347.90383911132812</c:v>
                </c:pt>
                <c:pt idx="17">
                  <c:v>353.00009155273438</c:v>
                </c:pt>
                <c:pt idx="18">
                  <c:v>358.0963134765625</c:v>
                </c:pt>
                <c:pt idx="19">
                  <c:v>363.19256591796875</c:v>
                </c:pt>
                <c:pt idx="20">
                  <c:v>368.288818359375</c:v>
                </c:pt>
                <c:pt idx="21">
                  <c:v>370.80926513671875</c:v>
                </c:pt>
                <c:pt idx="22">
                  <c:v>373.32968139648438</c:v>
                </c:pt>
                <c:pt idx="23">
                  <c:v>375.85012817382812</c:v>
                </c:pt>
                <c:pt idx="24">
                  <c:v>378.37057495117188</c:v>
                </c:pt>
                <c:pt idx="25">
                  <c:v>380.8909912109375</c:v>
                </c:pt>
                <c:pt idx="26">
                  <c:v>383.41143798828125</c:v>
                </c:pt>
                <c:pt idx="27">
                  <c:v>385.931884765625</c:v>
                </c:pt>
                <c:pt idx="28">
                  <c:v>388.45233154296875</c:v>
                </c:pt>
                <c:pt idx="29">
                  <c:v>390.97274780273438</c:v>
                </c:pt>
                <c:pt idx="30">
                  <c:v>393.49319458007812</c:v>
                </c:pt>
                <c:pt idx="31">
                  <c:v>399.82662963867188</c:v>
                </c:pt>
                <c:pt idx="32">
                  <c:v>406.16006469726562</c:v>
                </c:pt>
                <c:pt idx="33">
                  <c:v>412.49349975585938</c:v>
                </c:pt>
                <c:pt idx="34">
                  <c:v>418.82693481445312</c:v>
                </c:pt>
                <c:pt idx="35">
                  <c:v>425.16033935546875</c:v>
                </c:pt>
                <c:pt idx="36">
                  <c:v>431.4937744140625</c:v>
                </c:pt>
                <c:pt idx="37">
                  <c:v>437.82720947265625</c:v>
                </c:pt>
                <c:pt idx="38">
                  <c:v>444.16064453125</c:v>
                </c:pt>
                <c:pt idx="39">
                  <c:v>450.49407958984375</c:v>
                </c:pt>
                <c:pt idx="40">
                  <c:v>456.8275146484375</c:v>
                </c:pt>
                <c:pt idx="41">
                  <c:v>461.56716918945312</c:v>
                </c:pt>
                <c:pt idx="42">
                  <c:v>466.30685424804688</c:v>
                </c:pt>
                <c:pt idx="43">
                  <c:v>471.0465087890625</c:v>
                </c:pt>
                <c:pt idx="44">
                  <c:v>475.78619384765625</c:v>
                </c:pt>
                <c:pt idx="45">
                  <c:v>480.52584838867188</c:v>
                </c:pt>
                <c:pt idx="46">
                  <c:v>485.2655029296875</c:v>
                </c:pt>
                <c:pt idx="47">
                  <c:v>490.00518798828125</c:v>
                </c:pt>
                <c:pt idx="48">
                  <c:v>494.74484252929688</c:v>
                </c:pt>
                <c:pt idx="49">
                  <c:v>499.48452758789062</c:v>
                </c:pt>
                <c:pt idx="50">
                  <c:v>504.22418212890625</c:v>
                </c:pt>
                <c:pt idx="51">
                  <c:v>508.0025634765625</c:v>
                </c:pt>
                <c:pt idx="52">
                  <c:v>511.78094482421875</c:v>
                </c:pt>
                <c:pt idx="53">
                  <c:v>515.559326171875</c:v>
                </c:pt>
                <c:pt idx="54">
                  <c:v>519.33770751953125</c:v>
                </c:pt>
                <c:pt idx="55">
                  <c:v>523.1160888671875</c:v>
                </c:pt>
                <c:pt idx="56">
                  <c:v>526.89447021484375</c:v>
                </c:pt>
                <c:pt idx="57">
                  <c:v>530.6728515625</c:v>
                </c:pt>
                <c:pt idx="58">
                  <c:v>534.45123291015625</c:v>
                </c:pt>
                <c:pt idx="59">
                  <c:v>538.2296142578125</c:v>
                </c:pt>
                <c:pt idx="60">
                  <c:v>542.00799560546875</c:v>
                </c:pt>
                <c:pt idx="61">
                  <c:v>544.794921875</c:v>
                </c:pt>
                <c:pt idx="62">
                  <c:v>547.58184814453125</c:v>
                </c:pt>
                <c:pt idx="63">
                  <c:v>550.3687744140625</c:v>
                </c:pt>
                <c:pt idx="64">
                  <c:v>553.15570068359375</c:v>
                </c:pt>
                <c:pt idx="65">
                  <c:v>555.942626953125</c:v>
                </c:pt>
                <c:pt idx="66">
                  <c:v>558.7294921875</c:v>
                </c:pt>
                <c:pt idx="67">
                  <c:v>561.51641845703125</c:v>
                </c:pt>
                <c:pt idx="68">
                  <c:v>564.3033447265625</c:v>
                </c:pt>
                <c:pt idx="69">
                  <c:v>567.09027099609375</c:v>
                </c:pt>
                <c:pt idx="70">
                  <c:v>569.877197265625</c:v>
                </c:pt>
                <c:pt idx="71">
                  <c:v>572.6224365234375</c:v>
                </c:pt>
                <c:pt idx="72">
                  <c:v>575.36773681640625</c:v>
                </c:pt>
                <c:pt idx="73">
                  <c:v>578.11297607421875</c:v>
                </c:pt>
                <c:pt idx="74">
                  <c:v>580.85821533203125</c:v>
                </c:pt>
                <c:pt idx="75">
                  <c:v>583.603515625</c:v>
                </c:pt>
                <c:pt idx="76">
                  <c:v>586.3487548828125</c:v>
                </c:pt>
                <c:pt idx="77">
                  <c:v>589.093994140625</c:v>
                </c:pt>
                <c:pt idx="78">
                  <c:v>591.8392333984375</c:v>
                </c:pt>
                <c:pt idx="79">
                  <c:v>594.58453369140625</c:v>
                </c:pt>
                <c:pt idx="80">
                  <c:v>597.32977294921875</c:v>
                </c:pt>
                <c:pt idx="81">
                  <c:v>598.8984375</c:v>
                </c:pt>
                <c:pt idx="82">
                  <c:v>600.4671630859375</c:v>
                </c:pt>
                <c:pt idx="83">
                  <c:v>602.03582763671875</c:v>
                </c:pt>
                <c:pt idx="84">
                  <c:v>603.60455322265625</c:v>
                </c:pt>
                <c:pt idx="85">
                  <c:v>605.1732177734375</c:v>
                </c:pt>
                <c:pt idx="86">
                  <c:v>606.74188232421875</c:v>
                </c:pt>
                <c:pt idx="87">
                  <c:v>608.31060791015625</c:v>
                </c:pt>
                <c:pt idx="88">
                  <c:v>609.8792724609375</c:v>
                </c:pt>
                <c:pt idx="89">
                  <c:v>611.447998046875</c:v>
                </c:pt>
                <c:pt idx="90">
                  <c:v>613.01666259765625</c:v>
                </c:pt>
                <c:pt idx="91">
                  <c:v>613.84515380859375</c:v>
                </c:pt>
                <c:pt idx="92">
                  <c:v>614.6737060546875</c:v>
                </c:pt>
                <c:pt idx="93">
                  <c:v>615.502197265625</c:v>
                </c:pt>
                <c:pt idx="94">
                  <c:v>616.3306884765625</c:v>
                </c:pt>
                <c:pt idx="95">
                  <c:v>617.1591796875</c:v>
                </c:pt>
                <c:pt idx="96">
                  <c:v>617.98773193359375</c:v>
                </c:pt>
                <c:pt idx="97">
                  <c:v>618.81622314453125</c:v>
                </c:pt>
                <c:pt idx="98">
                  <c:v>619.64471435546875</c:v>
                </c:pt>
                <c:pt idx="99">
                  <c:v>620.4732666015625</c:v>
                </c:pt>
                <c:pt idx="100">
                  <c:v>621.3017578125</c:v>
                </c:pt>
                <c:pt idx="101">
                  <c:v>622.084716796875</c:v>
                </c:pt>
                <c:pt idx="102">
                  <c:v>622.86761474609375</c:v>
                </c:pt>
                <c:pt idx="103">
                  <c:v>623.65057373046875</c:v>
                </c:pt>
                <c:pt idx="104">
                  <c:v>624.43353271484375</c:v>
                </c:pt>
                <c:pt idx="105">
                  <c:v>625.2164306640625</c:v>
                </c:pt>
                <c:pt idx="106">
                  <c:v>625.9993896484375</c:v>
                </c:pt>
                <c:pt idx="107">
                  <c:v>626.7823486328125</c:v>
                </c:pt>
                <c:pt idx="108">
                  <c:v>627.5653076171875</c:v>
                </c:pt>
                <c:pt idx="109">
                  <c:v>628.34820556640625</c:v>
                </c:pt>
                <c:pt idx="110">
                  <c:v>629.13116455078125</c:v>
                </c:pt>
              </c:numCache>
            </c:numRef>
          </c:yVal>
          <c:smooth val="0"/>
          <c:extLst>
            <c:ext xmlns:c16="http://schemas.microsoft.com/office/drawing/2014/chart" uri="{C3380CC4-5D6E-409C-BE32-E72D297353CC}">
              <c16:uniqueId val="{00000005-DCF5-7F49-A084-427BFF04343F}"/>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Output!$G$3:$G$113</c:f>
              <c:numCache>
                <c:formatCode>General</c:formatCode>
                <c:ptCount val="111"/>
                <c:pt idx="15">
                  <c:v>333.464599609375</c:v>
                </c:pt>
                <c:pt idx="16">
                  <c:v>340.73922729492188</c:v>
                </c:pt>
                <c:pt idx="17">
                  <c:v>348.01385498046875</c:v>
                </c:pt>
                <c:pt idx="18">
                  <c:v>355.2884521484375</c:v>
                </c:pt>
                <c:pt idx="19">
                  <c:v>362.56307983398438</c:v>
                </c:pt>
                <c:pt idx="20">
                  <c:v>369.83770751953125</c:v>
                </c:pt>
                <c:pt idx="21">
                  <c:v>372.1943359375</c:v>
                </c:pt>
                <c:pt idx="22">
                  <c:v>374.55096435546875</c:v>
                </c:pt>
                <c:pt idx="23">
                  <c:v>376.9075927734375</c:v>
                </c:pt>
                <c:pt idx="24">
                  <c:v>379.26422119140625</c:v>
                </c:pt>
                <c:pt idx="25">
                  <c:v>381.620849609375</c:v>
                </c:pt>
                <c:pt idx="26">
                  <c:v>383.97747802734375</c:v>
                </c:pt>
                <c:pt idx="27">
                  <c:v>386.3341064453125</c:v>
                </c:pt>
                <c:pt idx="28">
                  <c:v>388.69073486328125</c:v>
                </c:pt>
                <c:pt idx="29">
                  <c:v>391.04736328125</c:v>
                </c:pt>
                <c:pt idx="30">
                  <c:v>393.40399169921875</c:v>
                </c:pt>
                <c:pt idx="31">
                  <c:v>396.53457641601562</c:v>
                </c:pt>
                <c:pt idx="32">
                  <c:v>399.6651611328125</c:v>
                </c:pt>
                <c:pt idx="33">
                  <c:v>402.79574584960938</c:v>
                </c:pt>
                <c:pt idx="34">
                  <c:v>405.92633056640625</c:v>
                </c:pt>
                <c:pt idx="35">
                  <c:v>409.056884765625</c:v>
                </c:pt>
                <c:pt idx="36">
                  <c:v>412.18746948242188</c:v>
                </c:pt>
                <c:pt idx="37">
                  <c:v>415.31805419921875</c:v>
                </c:pt>
                <c:pt idx="38">
                  <c:v>418.44863891601562</c:v>
                </c:pt>
                <c:pt idx="39">
                  <c:v>421.5792236328125</c:v>
                </c:pt>
                <c:pt idx="40">
                  <c:v>424.70980834960938</c:v>
                </c:pt>
                <c:pt idx="41">
                  <c:v>428.99795532226562</c:v>
                </c:pt>
                <c:pt idx="42">
                  <c:v>433.2861328125</c:v>
                </c:pt>
                <c:pt idx="43">
                  <c:v>437.57427978515625</c:v>
                </c:pt>
                <c:pt idx="44">
                  <c:v>441.86245727539062</c:v>
                </c:pt>
                <c:pt idx="45">
                  <c:v>446.15060424804688</c:v>
                </c:pt>
                <c:pt idx="46">
                  <c:v>450.43875122070312</c:v>
                </c:pt>
                <c:pt idx="47">
                  <c:v>454.7269287109375</c:v>
                </c:pt>
                <c:pt idx="48">
                  <c:v>459.01507568359375</c:v>
                </c:pt>
                <c:pt idx="49">
                  <c:v>463.30325317382812</c:v>
                </c:pt>
                <c:pt idx="50">
                  <c:v>467.59140014648438</c:v>
                </c:pt>
                <c:pt idx="51">
                  <c:v>471.1370849609375</c:v>
                </c:pt>
                <c:pt idx="52">
                  <c:v>474.68276977539062</c:v>
                </c:pt>
                <c:pt idx="53">
                  <c:v>478.22848510742188</c:v>
                </c:pt>
                <c:pt idx="54">
                  <c:v>481.774169921875</c:v>
                </c:pt>
                <c:pt idx="55">
                  <c:v>485.31985473632812</c:v>
                </c:pt>
                <c:pt idx="56">
                  <c:v>488.86553955078125</c:v>
                </c:pt>
                <c:pt idx="57">
                  <c:v>492.41122436523438</c:v>
                </c:pt>
                <c:pt idx="58">
                  <c:v>495.95693969726562</c:v>
                </c:pt>
                <c:pt idx="59">
                  <c:v>499.50262451171875</c:v>
                </c:pt>
                <c:pt idx="60">
                  <c:v>503.04830932617188</c:v>
                </c:pt>
                <c:pt idx="61">
                  <c:v>505.37353515625</c:v>
                </c:pt>
                <c:pt idx="62">
                  <c:v>507.69879150390625</c:v>
                </c:pt>
                <c:pt idx="63">
                  <c:v>510.0240478515625</c:v>
                </c:pt>
                <c:pt idx="64">
                  <c:v>512.3492431640625</c:v>
                </c:pt>
                <c:pt idx="65">
                  <c:v>514.67449951171875</c:v>
                </c:pt>
                <c:pt idx="66">
                  <c:v>516.999755859375</c:v>
                </c:pt>
                <c:pt idx="67">
                  <c:v>519.32501220703125</c:v>
                </c:pt>
                <c:pt idx="68">
                  <c:v>521.6502685546875</c:v>
                </c:pt>
                <c:pt idx="69">
                  <c:v>523.9754638671875</c:v>
                </c:pt>
                <c:pt idx="70">
                  <c:v>526.30072021484375</c:v>
                </c:pt>
                <c:pt idx="71">
                  <c:v>526.19219970703125</c:v>
                </c:pt>
                <c:pt idx="72">
                  <c:v>526.08367919921875</c:v>
                </c:pt>
                <c:pt idx="73">
                  <c:v>525.97509765625</c:v>
                </c:pt>
                <c:pt idx="74">
                  <c:v>525.8665771484375</c:v>
                </c:pt>
                <c:pt idx="75">
                  <c:v>525.758056640625</c:v>
                </c:pt>
                <c:pt idx="76">
                  <c:v>525.6495361328125</c:v>
                </c:pt>
                <c:pt idx="77">
                  <c:v>525.541015625</c:v>
                </c:pt>
                <c:pt idx="78">
                  <c:v>525.43243408203125</c:v>
                </c:pt>
                <c:pt idx="79">
                  <c:v>525.32391357421875</c:v>
                </c:pt>
                <c:pt idx="80">
                  <c:v>525.21539306640625</c:v>
                </c:pt>
                <c:pt idx="81">
                  <c:v>524.143310546875</c:v>
                </c:pt>
                <c:pt idx="82">
                  <c:v>523.0711669921875</c:v>
                </c:pt>
                <c:pt idx="83">
                  <c:v>521.99908447265625</c:v>
                </c:pt>
                <c:pt idx="84">
                  <c:v>520.927001953125</c:v>
                </c:pt>
                <c:pt idx="85">
                  <c:v>519.8548583984375</c:v>
                </c:pt>
                <c:pt idx="86">
                  <c:v>518.78277587890625</c:v>
                </c:pt>
                <c:pt idx="87">
                  <c:v>517.710693359375</c:v>
                </c:pt>
                <c:pt idx="88">
                  <c:v>516.63861083984375</c:v>
                </c:pt>
                <c:pt idx="89">
                  <c:v>515.56646728515625</c:v>
                </c:pt>
                <c:pt idx="90">
                  <c:v>514.494384765625</c:v>
                </c:pt>
                <c:pt idx="91">
                  <c:v>511.77197265625</c:v>
                </c:pt>
                <c:pt idx="92">
                  <c:v>509.049560546875</c:v>
                </c:pt>
                <c:pt idx="93">
                  <c:v>506.3271484375</c:v>
                </c:pt>
                <c:pt idx="94">
                  <c:v>503.604736328125</c:v>
                </c:pt>
                <c:pt idx="95">
                  <c:v>500.88232421875</c:v>
                </c:pt>
                <c:pt idx="96">
                  <c:v>498.15994262695312</c:v>
                </c:pt>
                <c:pt idx="97">
                  <c:v>495.43753051757812</c:v>
                </c:pt>
                <c:pt idx="98">
                  <c:v>492.71511840820312</c:v>
                </c:pt>
                <c:pt idx="99">
                  <c:v>489.99270629882812</c:v>
                </c:pt>
                <c:pt idx="100">
                  <c:v>487.27029418945312</c:v>
                </c:pt>
                <c:pt idx="101">
                  <c:v>483.1212158203125</c:v>
                </c:pt>
                <c:pt idx="102">
                  <c:v>478.97216796875</c:v>
                </c:pt>
                <c:pt idx="103">
                  <c:v>474.82308959960938</c:v>
                </c:pt>
                <c:pt idx="104">
                  <c:v>470.67401123046875</c:v>
                </c:pt>
                <c:pt idx="105">
                  <c:v>466.52496337890625</c:v>
                </c:pt>
                <c:pt idx="106">
                  <c:v>462.37588500976562</c:v>
                </c:pt>
                <c:pt idx="107">
                  <c:v>458.226806640625</c:v>
                </c:pt>
                <c:pt idx="108">
                  <c:v>454.07772827148438</c:v>
                </c:pt>
                <c:pt idx="109">
                  <c:v>449.92868041992188</c:v>
                </c:pt>
                <c:pt idx="110">
                  <c:v>445.77960205078125</c:v>
                </c:pt>
              </c:numCache>
            </c:numRef>
          </c:yVal>
          <c:smooth val="0"/>
          <c:extLst>
            <c:ext xmlns:c16="http://schemas.microsoft.com/office/drawing/2014/chart" uri="{C3380CC4-5D6E-409C-BE32-E72D297353CC}">
              <c16:uniqueId val="{00000006-DCF5-7F49-A084-427BFF04343F}"/>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Output!$H$3:$H$113</c:f>
              <c:numCache>
                <c:formatCode>General</c:formatCode>
                <c:ptCount val="111"/>
                <c:pt idx="15">
                  <c:v>347.23663330078125</c:v>
                </c:pt>
                <c:pt idx="16">
                  <c:v>352.43551635742188</c:v>
                </c:pt>
                <c:pt idx="17">
                  <c:v>357.6343994140625</c:v>
                </c:pt>
                <c:pt idx="18">
                  <c:v>362.83328247070312</c:v>
                </c:pt>
                <c:pt idx="19">
                  <c:v>368.03216552734375</c:v>
                </c:pt>
                <c:pt idx="20">
                  <c:v>373.23104858398438</c:v>
                </c:pt>
                <c:pt idx="21">
                  <c:v>379.295654296875</c:v>
                </c:pt>
                <c:pt idx="22">
                  <c:v>385.3602294921875</c:v>
                </c:pt>
                <c:pt idx="23">
                  <c:v>391.42483520507812</c:v>
                </c:pt>
                <c:pt idx="24">
                  <c:v>397.48944091796875</c:v>
                </c:pt>
                <c:pt idx="25">
                  <c:v>403.55401611328125</c:v>
                </c:pt>
                <c:pt idx="26">
                  <c:v>409.61862182617188</c:v>
                </c:pt>
                <c:pt idx="27">
                  <c:v>415.6832275390625</c:v>
                </c:pt>
                <c:pt idx="28">
                  <c:v>421.74783325195312</c:v>
                </c:pt>
                <c:pt idx="29">
                  <c:v>427.81240844726562</c:v>
                </c:pt>
                <c:pt idx="30">
                  <c:v>433.87701416015625</c:v>
                </c:pt>
                <c:pt idx="31">
                  <c:v>439.19955444335938</c:v>
                </c:pt>
                <c:pt idx="32">
                  <c:v>444.5220947265625</c:v>
                </c:pt>
                <c:pt idx="33">
                  <c:v>449.8446044921875</c:v>
                </c:pt>
                <c:pt idx="34">
                  <c:v>455.16714477539062</c:v>
                </c:pt>
                <c:pt idx="35">
                  <c:v>460.48968505859375</c:v>
                </c:pt>
                <c:pt idx="36">
                  <c:v>465.81222534179688</c:v>
                </c:pt>
                <c:pt idx="37">
                  <c:v>471.134765625</c:v>
                </c:pt>
                <c:pt idx="38">
                  <c:v>476.457275390625</c:v>
                </c:pt>
                <c:pt idx="39">
                  <c:v>481.77981567382812</c:v>
                </c:pt>
                <c:pt idx="40">
                  <c:v>487.10235595703125</c:v>
                </c:pt>
                <c:pt idx="41">
                  <c:v>491.43392944335938</c:v>
                </c:pt>
                <c:pt idx="42">
                  <c:v>495.7655029296875</c:v>
                </c:pt>
                <c:pt idx="43">
                  <c:v>500.09707641601562</c:v>
                </c:pt>
                <c:pt idx="44">
                  <c:v>504.42864990234375</c:v>
                </c:pt>
                <c:pt idx="45">
                  <c:v>508.76022338867188</c:v>
                </c:pt>
                <c:pt idx="46">
                  <c:v>513.091796875</c:v>
                </c:pt>
                <c:pt idx="47">
                  <c:v>517.42333984375</c:v>
                </c:pt>
                <c:pt idx="48">
                  <c:v>521.75494384765625</c:v>
                </c:pt>
                <c:pt idx="49">
                  <c:v>526.0865478515625</c:v>
                </c:pt>
                <c:pt idx="50">
                  <c:v>530.4180908203125</c:v>
                </c:pt>
                <c:pt idx="51">
                  <c:v>533.89935302734375</c:v>
                </c:pt>
                <c:pt idx="52">
                  <c:v>537.38055419921875</c:v>
                </c:pt>
                <c:pt idx="53">
                  <c:v>540.86181640625</c:v>
                </c:pt>
                <c:pt idx="54">
                  <c:v>544.343017578125</c:v>
                </c:pt>
                <c:pt idx="55">
                  <c:v>547.82427978515625</c:v>
                </c:pt>
                <c:pt idx="56">
                  <c:v>551.3055419921875</c:v>
                </c:pt>
                <c:pt idx="57">
                  <c:v>554.7867431640625</c:v>
                </c:pt>
                <c:pt idx="58">
                  <c:v>558.26800537109375</c:v>
                </c:pt>
                <c:pt idx="59">
                  <c:v>561.74920654296875</c:v>
                </c:pt>
                <c:pt idx="60">
                  <c:v>565.23046875</c:v>
                </c:pt>
                <c:pt idx="61">
                  <c:v>567.852294921875</c:v>
                </c:pt>
                <c:pt idx="62">
                  <c:v>570.47406005859375</c:v>
                </c:pt>
                <c:pt idx="63">
                  <c:v>573.09588623046875</c:v>
                </c:pt>
                <c:pt idx="64">
                  <c:v>575.7176513671875</c:v>
                </c:pt>
                <c:pt idx="65">
                  <c:v>578.3394775390625</c:v>
                </c:pt>
                <c:pt idx="66">
                  <c:v>580.9613037109375</c:v>
                </c:pt>
                <c:pt idx="67">
                  <c:v>583.58306884765625</c:v>
                </c:pt>
                <c:pt idx="68">
                  <c:v>586.20489501953125</c:v>
                </c:pt>
                <c:pt idx="69">
                  <c:v>588.82666015625</c:v>
                </c:pt>
                <c:pt idx="70">
                  <c:v>591.448486328125</c:v>
                </c:pt>
                <c:pt idx="71">
                  <c:v>592.9876708984375</c:v>
                </c:pt>
                <c:pt idx="72">
                  <c:v>594.52679443359375</c:v>
                </c:pt>
                <c:pt idx="73">
                  <c:v>596.06597900390625</c:v>
                </c:pt>
                <c:pt idx="74">
                  <c:v>597.60516357421875</c:v>
                </c:pt>
                <c:pt idx="75">
                  <c:v>599.144287109375</c:v>
                </c:pt>
                <c:pt idx="76">
                  <c:v>600.6834716796875</c:v>
                </c:pt>
                <c:pt idx="77">
                  <c:v>602.22265625</c:v>
                </c:pt>
                <c:pt idx="78">
                  <c:v>603.7618408203125</c:v>
                </c:pt>
                <c:pt idx="79">
                  <c:v>605.30096435546875</c:v>
                </c:pt>
                <c:pt idx="80">
                  <c:v>606.84014892578125</c:v>
                </c:pt>
                <c:pt idx="81">
                  <c:v>607.19366455078125</c:v>
                </c:pt>
                <c:pt idx="82">
                  <c:v>607.5472412109375</c:v>
                </c:pt>
                <c:pt idx="83">
                  <c:v>607.9007568359375</c:v>
                </c:pt>
                <c:pt idx="84">
                  <c:v>608.2542724609375</c:v>
                </c:pt>
                <c:pt idx="85">
                  <c:v>608.6077880859375</c:v>
                </c:pt>
                <c:pt idx="86">
                  <c:v>608.96136474609375</c:v>
                </c:pt>
                <c:pt idx="87">
                  <c:v>609.31488037109375</c:v>
                </c:pt>
                <c:pt idx="88">
                  <c:v>609.66839599609375</c:v>
                </c:pt>
                <c:pt idx="89">
                  <c:v>610.02197265625</c:v>
                </c:pt>
                <c:pt idx="90">
                  <c:v>610.37548828125</c:v>
                </c:pt>
                <c:pt idx="91">
                  <c:v>610.803955078125</c:v>
                </c:pt>
                <c:pt idx="92">
                  <c:v>611.232421875</c:v>
                </c:pt>
                <c:pt idx="93">
                  <c:v>611.66094970703125</c:v>
                </c:pt>
                <c:pt idx="94">
                  <c:v>612.08941650390625</c:v>
                </c:pt>
                <c:pt idx="95">
                  <c:v>612.51788330078125</c:v>
                </c:pt>
                <c:pt idx="96">
                  <c:v>612.94635009765625</c:v>
                </c:pt>
                <c:pt idx="97">
                  <c:v>613.37481689453125</c:v>
                </c:pt>
                <c:pt idx="98">
                  <c:v>613.8033447265625</c:v>
                </c:pt>
                <c:pt idx="99">
                  <c:v>614.2318115234375</c:v>
                </c:pt>
                <c:pt idx="100">
                  <c:v>614.6602783203125</c:v>
                </c:pt>
                <c:pt idx="101">
                  <c:v>612.17083740234375</c:v>
                </c:pt>
                <c:pt idx="102">
                  <c:v>609.681396484375</c:v>
                </c:pt>
                <c:pt idx="103">
                  <c:v>607.19195556640625</c:v>
                </c:pt>
                <c:pt idx="104">
                  <c:v>604.7025146484375</c:v>
                </c:pt>
                <c:pt idx="105">
                  <c:v>602.213134765625</c:v>
                </c:pt>
                <c:pt idx="106">
                  <c:v>599.72369384765625</c:v>
                </c:pt>
                <c:pt idx="107">
                  <c:v>597.2342529296875</c:v>
                </c:pt>
                <c:pt idx="108">
                  <c:v>594.74481201171875</c:v>
                </c:pt>
                <c:pt idx="109">
                  <c:v>592.25537109375</c:v>
                </c:pt>
                <c:pt idx="110">
                  <c:v>589.76593017578125</c:v>
                </c:pt>
              </c:numCache>
            </c:numRef>
          </c:yVal>
          <c:smooth val="0"/>
          <c:extLst>
            <c:ext xmlns:c16="http://schemas.microsoft.com/office/drawing/2014/chart" uri="{C3380CC4-5D6E-409C-BE32-E72D297353CC}">
              <c16:uniqueId val="{00000007-DCF5-7F49-A084-427BFF04343F}"/>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Megatons CH</a:t>
                </a:r>
                <a:r>
                  <a:rPr lang="en-US" sz="1400" baseline="-25000" dirty="0"/>
                  <a:t>4</a:t>
                </a:r>
                <a:r>
                  <a:rPr lang="en-US" sz="1400" dirty="0"/>
                  <a:t>/Year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Total N2O</a:t>
            </a:r>
            <a:r>
              <a:rPr lang="en-US" sz="2400" baseline="0"/>
              <a:t> Anthropogenic Emissions</a:t>
            </a:r>
            <a:endParaRPr lang="en-US"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Output!$I$3:$I$113</c:f>
              <c:numCache>
                <c:formatCode>General</c:formatCode>
                <c:ptCount val="111"/>
                <c:pt idx="0">
                  <c:v>5.3024401664733887</c:v>
                </c:pt>
                <c:pt idx="1">
                  <c:v>5.3895916938781738</c:v>
                </c:pt>
                <c:pt idx="2">
                  <c:v>5.4598541259765625</c:v>
                </c:pt>
                <c:pt idx="3">
                  <c:v>5.527155876159668</c:v>
                </c:pt>
                <c:pt idx="4">
                  <c:v>5.5937232971191406</c:v>
                </c:pt>
                <c:pt idx="5">
                  <c:v>5.6620984077453613</c:v>
                </c:pt>
                <c:pt idx="6">
                  <c:v>5.7330241203308105</c:v>
                </c:pt>
                <c:pt idx="7">
                  <c:v>5.806884765625</c:v>
                </c:pt>
                <c:pt idx="8">
                  <c:v>5.8824963569641113</c:v>
                </c:pt>
                <c:pt idx="9">
                  <c:v>5.9581437110900879</c:v>
                </c:pt>
                <c:pt idx="10">
                  <c:v>6.0366649627685547</c:v>
                </c:pt>
                <c:pt idx="11">
                  <c:v>6.1182942390441895</c:v>
                </c:pt>
                <c:pt idx="12">
                  <c:v>6.1980471611022949</c:v>
                </c:pt>
                <c:pt idx="13">
                  <c:v>6.2787103652954102</c:v>
                </c:pt>
                <c:pt idx="14">
                  <c:v>6.3634076118469238</c:v>
                </c:pt>
                <c:pt idx="15">
                  <c:v>6.4539799690246582</c:v>
                </c:pt>
                <c:pt idx="16">
                  <c:v>6.5486006736755371</c:v>
                </c:pt>
                <c:pt idx="17">
                  <c:v>6.6481409072875977</c:v>
                </c:pt>
                <c:pt idx="18">
                  <c:v>6.7508015632629395</c:v>
                </c:pt>
                <c:pt idx="19">
                  <c:v>6.8483424186706543</c:v>
                </c:pt>
                <c:pt idx="20">
                  <c:v>6.9384937286376953</c:v>
                </c:pt>
                <c:pt idx="21">
                  <c:v>7.0344047546386719</c:v>
                </c:pt>
                <c:pt idx="22">
                  <c:v>7.1319479942321777</c:v>
                </c:pt>
                <c:pt idx="23">
                  <c:v>7.2274322509765625</c:v>
                </c:pt>
                <c:pt idx="24">
                  <c:v>7.3212447166442871</c:v>
                </c:pt>
                <c:pt idx="25">
                  <c:v>7.4142990112304688</c:v>
                </c:pt>
                <c:pt idx="26">
                  <c:v>7.5062265396118164</c:v>
                </c:pt>
                <c:pt idx="27">
                  <c:v>7.5968923568725586</c:v>
                </c:pt>
                <c:pt idx="28">
                  <c:v>7.6872882843017578</c:v>
                </c:pt>
                <c:pt idx="29">
                  <c:v>7.7794580459594727</c:v>
                </c:pt>
                <c:pt idx="30">
                  <c:v>7.8725666999816895</c:v>
                </c:pt>
                <c:pt idx="31">
                  <c:v>7.9652857780456543</c:v>
                </c:pt>
                <c:pt idx="32">
                  <c:v>8.0575122833251953</c:v>
                </c:pt>
                <c:pt idx="33">
                  <c:v>8.1490659713745117</c:v>
                </c:pt>
                <c:pt idx="34">
                  <c:v>8.2398490905761719</c:v>
                </c:pt>
                <c:pt idx="35">
                  <c:v>8.3297529220581055</c:v>
                </c:pt>
                <c:pt idx="36">
                  <c:v>8.4185771942138672</c:v>
                </c:pt>
                <c:pt idx="37">
                  <c:v>8.5061683654785156</c:v>
                </c:pt>
                <c:pt idx="38">
                  <c:v>8.5925254821777344</c:v>
                </c:pt>
                <c:pt idx="39">
                  <c:v>8.677699089050293</c:v>
                </c:pt>
                <c:pt idx="40">
                  <c:v>8.7617177963256836</c:v>
                </c:pt>
                <c:pt idx="41">
                  <c:v>8.8443508148193359</c:v>
                </c:pt>
                <c:pt idx="42">
                  <c:v>8.9259223937988281</c:v>
                </c:pt>
                <c:pt idx="43">
                  <c:v>9.0063190460205078</c:v>
                </c:pt>
                <c:pt idx="44">
                  <c:v>9.0854597091674805</c:v>
                </c:pt>
                <c:pt idx="45">
                  <c:v>9.1632843017578125</c:v>
                </c:pt>
                <c:pt idx="46">
                  <c:v>9.2397594451904297</c:v>
                </c:pt>
                <c:pt idx="47">
                  <c:v>9.3148031234741211</c:v>
                </c:pt>
                <c:pt idx="48">
                  <c:v>9.3884477615356445</c:v>
                </c:pt>
                <c:pt idx="49">
                  <c:v>9.4606809616088867</c:v>
                </c:pt>
                <c:pt idx="50">
                  <c:v>9.5314846038818359</c:v>
                </c:pt>
                <c:pt idx="51">
                  <c:v>9.6011314392089844</c:v>
                </c:pt>
                <c:pt idx="52">
                  <c:v>9.6691627502441406</c:v>
                </c:pt>
                <c:pt idx="53">
                  <c:v>9.7356328964233398</c:v>
                </c:pt>
                <c:pt idx="54">
                  <c:v>9.8005151748657227</c:v>
                </c:pt>
                <c:pt idx="55">
                  <c:v>9.8637847900390625</c:v>
                </c:pt>
                <c:pt idx="56">
                  <c:v>9.9254264831542969</c:v>
                </c:pt>
                <c:pt idx="57">
                  <c:v>9.9854307174682617</c:v>
                </c:pt>
                <c:pt idx="58">
                  <c:v>10.043781280517578</c:v>
                </c:pt>
                <c:pt idx="59">
                  <c:v>10.100461006164551</c:v>
                </c:pt>
                <c:pt idx="60">
                  <c:v>10.15545654296875</c:v>
                </c:pt>
                <c:pt idx="61">
                  <c:v>10.208761215209961</c:v>
                </c:pt>
                <c:pt idx="62">
                  <c:v>10.260367393493652</c:v>
                </c:pt>
                <c:pt idx="63">
                  <c:v>10.310267448425293</c:v>
                </c:pt>
                <c:pt idx="64">
                  <c:v>10.358455657958984</c:v>
                </c:pt>
                <c:pt idx="65">
                  <c:v>10.404933929443359</c:v>
                </c:pt>
                <c:pt idx="66">
                  <c:v>10.449708938598633</c:v>
                </c:pt>
                <c:pt idx="67">
                  <c:v>10.492800712585449</c:v>
                </c:pt>
                <c:pt idx="68">
                  <c:v>10.534248352050781</c:v>
                </c:pt>
                <c:pt idx="69">
                  <c:v>10.574103355407715</c:v>
                </c:pt>
                <c:pt idx="70">
                  <c:v>10.612411499023438</c:v>
                </c:pt>
                <c:pt idx="71">
                  <c:v>10.649211883544922</c:v>
                </c:pt>
                <c:pt idx="72">
                  <c:v>10.684539794921875</c:v>
                </c:pt>
                <c:pt idx="73">
                  <c:v>10.718440055847168</c:v>
                </c:pt>
                <c:pt idx="74">
                  <c:v>10.750957489013672</c:v>
                </c:pt>
                <c:pt idx="75">
                  <c:v>10.782140731811523</c:v>
                </c:pt>
                <c:pt idx="76">
                  <c:v>10.812039375305176</c:v>
                </c:pt>
                <c:pt idx="77">
                  <c:v>10.840704917907715</c:v>
                </c:pt>
                <c:pt idx="78">
                  <c:v>10.868179321289062</c:v>
                </c:pt>
                <c:pt idx="79">
                  <c:v>10.894502639770508</c:v>
                </c:pt>
                <c:pt idx="80">
                  <c:v>10.919710159301758</c:v>
                </c:pt>
                <c:pt idx="81">
                  <c:v>10.943835258483887</c:v>
                </c:pt>
                <c:pt idx="82">
                  <c:v>10.966912269592285</c:v>
                </c:pt>
                <c:pt idx="83">
                  <c:v>10.988974571228027</c:v>
                </c:pt>
                <c:pt idx="84">
                  <c:v>11.010052680969238</c:v>
                </c:pt>
                <c:pt idx="85">
                  <c:v>11.030176162719727</c:v>
                </c:pt>
                <c:pt idx="86">
                  <c:v>11.049374580383301</c:v>
                </c:pt>
                <c:pt idx="87">
                  <c:v>11.067672729492188</c:v>
                </c:pt>
                <c:pt idx="88">
                  <c:v>11.08509349822998</c:v>
                </c:pt>
                <c:pt idx="89">
                  <c:v>11.101657867431641</c:v>
                </c:pt>
                <c:pt idx="90">
                  <c:v>11.117387771606445</c:v>
                </c:pt>
                <c:pt idx="91">
                  <c:v>11.132307052612305</c:v>
                </c:pt>
                <c:pt idx="92">
                  <c:v>11.146446228027344</c:v>
                </c:pt>
                <c:pt idx="93">
                  <c:v>11.159843444824219</c:v>
                </c:pt>
                <c:pt idx="94">
                  <c:v>11.172545433044434</c:v>
                </c:pt>
                <c:pt idx="95">
                  <c:v>11.18459415435791</c:v>
                </c:pt>
                <c:pt idx="96">
                  <c:v>11.196016311645508</c:v>
                </c:pt>
                <c:pt idx="97">
                  <c:v>11.206830024719238</c:v>
                </c:pt>
                <c:pt idx="98">
                  <c:v>11.217050552368164</c:v>
                </c:pt>
                <c:pt idx="99">
                  <c:v>11.226676940917969</c:v>
                </c:pt>
                <c:pt idx="100">
                  <c:v>11.235724449157715</c:v>
                </c:pt>
                <c:pt idx="101">
                  <c:v>11.244205474853516</c:v>
                </c:pt>
                <c:pt idx="102">
                  <c:v>11.252124786376953</c:v>
                </c:pt>
                <c:pt idx="103">
                  <c:v>11.259486198425293</c:v>
                </c:pt>
                <c:pt idx="104">
                  <c:v>11.266281127929688</c:v>
                </c:pt>
                <c:pt idx="105">
                  <c:v>11.272500991821289</c:v>
                </c:pt>
                <c:pt idx="106">
                  <c:v>11.278129577636719</c:v>
                </c:pt>
                <c:pt idx="107">
                  <c:v>11.283149719238281</c:v>
                </c:pt>
                <c:pt idx="108">
                  <c:v>11.287538528442383</c:v>
                </c:pt>
                <c:pt idx="109">
                  <c:v>11.291269302368164</c:v>
                </c:pt>
                <c:pt idx="110">
                  <c:v>11.294307708740234</c:v>
                </c:pt>
              </c:numCache>
            </c:numRef>
          </c:yVal>
          <c:smooth val="0"/>
          <c:extLst>
            <c:ext xmlns:c16="http://schemas.microsoft.com/office/drawing/2014/chart" uri="{C3380CC4-5D6E-409C-BE32-E72D297353CC}">
              <c16:uniqueId val="{00000000-CB8D-874E-B88D-33497CA43D9D}"/>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Output!$J$3:$J$113</c:f>
              <c:numCache>
                <c:formatCode>General</c:formatCode>
                <c:ptCount val="111"/>
                <c:pt idx="15">
                  <c:v>5.8574037551879883</c:v>
                </c:pt>
                <c:pt idx="16">
                  <c:v>5.9651975631713867</c:v>
                </c:pt>
                <c:pt idx="17">
                  <c:v>6.0729913711547852</c:v>
                </c:pt>
                <c:pt idx="18">
                  <c:v>6.1807851791381836</c:v>
                </c:pt>
                <c:pt idx="19">
                  <c:v>6.288578987121582</c:v>
                </c:pt>
                <c:pt idx="20">
                  <c:v>6.3963727951049805</c:v>
                </c:pt>
                <c:pt idx="21">
                  <c:v>6.4801764488220215</c:v>
                </c:pt>
                <c:pt idx="22">
                  <c:v>6.5639801025390625</c:v>
                </c:pt>
                <c:pt idx="23">
                  <c:v>6.6477837562561035</c:v>
                </c:pt>
                <c:pt idx="24">
                  <c:v>6.7315869331359863</c:v>
                </c:pt>
                <c:pt idx="25">
                  <c:v>6.8153905868530273</c:v>
                </c:pt>
                <c:pt idx="26">
                  <c:v>6.8991942405700684</c:v>
                </c:pt>
                <c:pt idx="27">
                  <c:v>6.9829978942871094</c:v>
                </c:pt>
                <c:pt idx="28">
                  <c:v>7.0668015480041504</c:v>
                </c:pt>
                <c:pt idx="29">
                  <c:v>7.1506047248840332</c:v>
                </c:pt>
                <c:pt idx="30">
                  <c:v>7.2344083786010742</c:v>
                </c:pt>
                <c:pt idx="31">
                  <c:v>7.3164091110229492</c:v>
                </c:pt>
                <c:pt idx="32">
                  <c:v>7.398409366607666</c:v>
                </c:pt>
                <c:pt idx="33">
                  <c:v>7.480410099029541</c:v>
                </c:pt>
                <c:pt idx="34">
                  <c:v>7.5624103546142578</c:v>
                </c:pt>
                <c:pt idx="35">
                  <c:v>7.6444110870361328</c:v>
                </c:pt>
                <c:pt idx="36">
                  <c:v>7.7264118194580078</c:v>
                </c:pt>
                <c:pt idx="37">
                  <c:v>7.8084120750427246</c:v>
                </c:pt>
                <c:pt idx="38">
                  <c:v>7.8904128074645996</c:v>
                </c:pt>
                <c:pt idx="39">
                  <c:v>7.9724130630493164</c:v>
                </c:pt>
                <c:pt idx="40">
                  <c:v>8.0544137954711914</c:v>
                </c:pt>
                <c:pt idx="41">
                  <c:v>8.1042451858520508</c:v>
                </c:pt>
                <c:pt idx="42">
                  <c:v>8.1540765762329102</c:v>
                </c:pt>
                <c:pt idx="43">
                  <c:v>8.2039079666137695</c:v>
                </c:pt>
                <c:pt idx="44">
                  <c:v>8.2537403106689453</c:v>
                </c:pt>
                <c:pt idx="45">
                  <c:v>8.3035717010498047</c:v>
                </c:pt>
                <c:pt idx="46">
                  <c:v>8.3534030914306641</c:v>
                </c:pt>
                <c:pt idx="47">
                  <c:v>8.4032344818115234</c:v>
                </c:pt>
                <c:pt idx="48">
                  <c:v>8.4530658721923828</c:v>
                </c:pt>
                <c:pt idx="49">
                  <c:v>8.5028972625732422</c:v>
                </c:pt>
                <c:pt idx="50">
                  <c:v>8.5527286529541016</c:v>
                </c:pt>
                <c:pt idx="51">
                  <c:v>8.5823078155517578</c:v>
                </c:pt>
                <c:pt idx="52">
                  <c:v>8.6118860244750977</c:v>
                </c:pt>
                <c:pt idx="53">
                  <c:v>8.6414651870727539</c:v>
                </c:pt>
                <c:pt idx="54">
                  <c:v>8.6710433959960938</c:v>
                </c:pt>
                <c:pt idx="55">
                  <c:v>8.70062255859375</c:v>
                </c:pt>
                <c:pt idx="56">
                  <c:v>8.7302007675170898</c:v>
                </c:pt>
                <c:pt idx="57">
                  <c:v>8.7597799301147461</c:v>
                </c:pt>
                <c:pt idx="58">
                  <c:v>8.7893581390380859</c:v>
                </c:pt>
                <c:pt idx="59">
                  <c:v>8.8189363479614258</c:v>
                </c:pt>
                <c:pt idx="60">
                  <c:v>8.848515510559082</c:v>
                </c:pt>
                <c:pt idx="61">
                  <c:v>8.8346424102783203</c:v>
                </c:pt>
                <c:pt idx="62">
                  <c:v>8.820770263671875</c:v>
                </c:pt>
                <c:pt idx="63">
                  <c:v>8.8068981170654297</c:v>
                </c:pt>
                <c:pt idx="64">
                  <c:v>8.793025016784668</c:v>
                </c:pt>
                <c:pt idx="65">
                  <c:v>8.7791528701782227</c:v>
                </c:pt>
                <c:pt idx="66">
                  <c:v>8.7652797698974609</c:v>
                </c:pt>
                <c:pt idx="67">
                  <c:v>8.7514076232910156</c:v>
                </c:pt>
                <c:pt idx="68">
                  <c:v>8.7375354766845703</c:v>
                </c:pt>
                <c:pt idx="69">
                  <c:v>8.7236623764038086</c:v>
                </c:pt>
                <c:pt idx="70">
                  <c:v>8.7097902297973633</c:v>
                </c:pt>
                <c:pt idx="71">
                  <c:v>8.7142391204833984</c:v>
                </c:pt>
                <c:pt idx="72">
                  <c:v>8.71868896484375</c:v>
                </c:pt>
                <c:pt idx="73">
                  <c:v>8.7231378555297852</c:v>
                </c:pt>
                <c:pt idx="74">
                  <c:v>8.7275876998901367</c:v>
                </c:pt>
                <c:pt idx="75">
                  <c:v>8.7320365905761719</c:v>
                </c:pt>
                <c:pt idx="76">
                  <c:v>8.7364864349365234</c:v>
                </c:pt>
                <c:pt idx="77">
                  <c:v>8.7409353256225586</c:v>
                </c:pt>
                <c:pt idx="78">
                  <c:v>8.7453842163085938</c:v>
                </c:pt>
                <c:pt idx="79">
                  <c:v>8.7498340606689453</c:v>
                </c:pt>
                <c:pt idx="80">
                  <c:v>8.7542829513549805</c:v>
                </c:pt>
                <c:pt idx="81">
                  <c:v>8.7625598907470703</c:v>
                </c:pt>
                <c:pt idx="82">
                  <c:v>8.7708368301391602</c:v>
                </c:pt>
                <c:pt idx="83">
                  <c:v>8.7791128158569336</c:v>
                </c:pt>
                <c:pt idx="84">
                  <c:v>8.7873897552490234</c:v>
                </c:pt>
                <c:pt idx="85">
                  <c:v>8.7956666946411133</c:v>
                </c:pt>
                <c:pt idx="86">
                  <c:v>8.8039426803588867</c:v>
                </c:pt>
                <c:pt idx="87">
                  <c:v>8.8122196197509766</c:v>
                </c:pt>
                <c:pt idx="88">
                  <c:v>8.8204965591430664</c:v>
                </c:pt>
                <c:pt idx="89">
                  <c:v>8.8287734985351562</c:v>
                </c:pt>
                <c:pt idx="90">
                  <c:v>8.8370494842529297</c:v>
                </c:pt>
                <c:pt idx="91">
                  <c:v>8.8391256332397461</c:v>
                </c:pt>
                <c:pt idx="92">
                  <c:v>8.8412017822265625</c:v>
                </c:pt>
                <c:pt idx="93">
                  <c:v>8.8432788848876953</c:v>
                </c:pt>
                <c:pt idx="94">
                  <c:v>8.8453550338745117</c:v>
                </c:pt>
                <c:pt idx="95">
                  <c:v>8.8474311828613281</c:v>
                </c:pt>
                <c:pt idx="96">
                  <c:v>8.8495073318481445</c:v>
                </c:pt>
                <c:pt idx="97">
                  <c:v>8.8515834808349609</c:v>
                </c:pt>
                <c:pt idx="98">
                  <c:v>8.8536596298217773</c:v>
                </c:pt>
                <c:pt idx="99">
                  <c:v>8.8557357788085938</c:v>
                </c:pt>
                <c:pt idx="100">
                  <c:v>8.8578119277954102</c:v>
                </c:pt>
                <c:pt idx="101">
                  <c:v>8.8592529296875</c:v>
                </c:pt>
                <c:pt idx="102">
                  <c:v>8.8606929779052734</c:v>
                </c:pt>
                <c:pt idx="103">
                  <c:v>8.8621339797973633</c:v>
                </c:pt>
                <c:pt idx="104">
                  <c:v>8.8635740280151367</c:v>
                </c:pt>
                <c:pt idx="105">
                  <c:v>8.8650140762329102</c:v>
                </c:pt>
                <c:pt idx="106">
                  <c:v>8.866455078125</c:v>
                </c:pt>
                <c:pt idx="107">
                  <c:v>8.8678951263427734</c:v>
                </c:pt>
                <c:pt idx="108">
                  <c:v>8.8693361282348633</c:v>
                </c:pt>
                <c:pt idx="109">
                  <c:v>8.8707761764526367</c:v>
                </c:pt>
                <c:pt idx="110">
                  <c:v>8.8722171783447266</c:v>
                </c:pt>
              </c:numCache>
            </c:numRef>
          </c:yVal>
          <c:smooth val="0"/>
          <c:extLst>
            <c:ext xmlns:c16="http://schemas.microsoft.com/office/drawing/2014/chart" uri="{C3380CC4-5D6E-409C-BE32-E72D297353CC}">
              <c16:uniqueId val="{00000001-CB8D-874E-B88D-33497CA43D9D}"/>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CB8D-874E-B88D-33497CA43D9D}"/>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5.2728729248046875</c:v>
                </c:pt>
                <c:pt idx="16">
                  <c:v>5.3329620361328125</c:v>
                </c:pt>
                <c:pt idx="17">
                  <c:v>5.3930516242980957</c:v>
                </c:pt>
                <c:pt idx="18">
                  <c:v>5.4531412124633789</c:v>
                </c:pt>
                <c:pt idx="19">
                  <c:v>5.5132303237915039</c:v>
                </c:pt>
                <c:pt idx="20">
                  <c:v>5.5733199119567871</c:v>
                </c:pt>
                <c:pt idx="21">
                  <c:v>5.6359724998474121</c:v>
                </c:pt>
                <c:pt idx="22">
                  <c:v>5.6986250877380371</c:v>
                </c:pt>
                <c:pt idx="23">
                  <c:v>5.7612776756286621</c:v>
                </c:pt>
                <c:pt idx="24">
                  <c:v>5.8239302635192871</c:v>
                </c:pt>
                <c:pt idx="25">
                  <c:v>5.8865828514099121</c:v>
                </c:pt>
                <c:pt idx="26">
                  <c:v>5.9492354393005371</c:v>
                </c:pt>
                <c:pt idx="27">
                  <c:v>6.0118885040283203</c:v>
                </c:pt>
                <c:pt idx="28">
                  <c:v>6.0745410919189453</c:v>
                </c:pt>
                <c:pt idx="29">
                  <c:v>6.1371936798095703</c:v>
                </c:pt>
                <c:pt idx="30">
                  <c:v>6.1998462677001953</c:v>
                </c:pt>
                <c:pt idx="31">
                  <c:v>6.2773075103759766</c:v>
                </c:pt>
                <c:pt idx="32">
                  <c:v>6.3547682762145996</c:v>
                </c:pt>
                <c:pt idx="33">
                  <c:v>6.4322295188903809</c:v>
                </c:pt>
                <c:pt idx="34">
                  <c:v>6.5096907615661621</c:v>
                </c:pt>
                <c:pt idx="35">
                  <c:v>6.5871520042419434</c:v>
                </c:pt>
                <c:pt idx="36">
                  <c:v>6.6646132469177246</c:v>
                </c:pt>
                <c:pt idx="37">
                  <c:v>6.7420744895935059</c:v>
                </c:pt>
                <c:pt idx="38">
                  <c:v>6.8195357322692871</c:v>
                </c:pt>
                <c:pt idx="39">
                  <c:v>6.8969964981079102</c:v>
                </c:pt>
                <c:pt idx="40">
                  <c:v>6.9744577407836914</c:v>
                </c:pt>
                <c:pt idx="41">
                  <c:v>7.0361948013305664</c:v>
                </c:pt>
                <c:pt idx="42">
                  <c:v>7.0979323387145996</c:v>
                </c:pt>
                <c:pt idx="43">
                  <c:v>7.1596693992614746</c:v>
                </c:pt>
                <c:pt idx="44">
                  <c:v>7.2214064598083496</c:v>
                </c:pt>
                <c:pt idx="45">
                  <c:v>7.2831435203552246</c:v>
                </c:pt>
                <c:pt idx="46">
                  <c:v>7.3448805809020996</c:v>
                </c:pt>
                <c:pt idx="47">
                  <c:v>7.4066181182861328</c:v>
                </c:pt>
                <c:pt idx="48">
                  <c:v>7.4683551788330078</c:v>
                </c:pt>
                <c:pt idx="49">
                  <c:v>7.5300922393798828</c:v>
                </c:pt>
                <c:pt idx="50">
                  <c:v>7.5918292999267578</c:v>
                </c:pt>
                <c:pt idx="51">
                  <c:v>7.6401543617248535</c:v>
                </c:pt>
                <c:pt idx="52">
                  <c:v>7.688478946685791</c:v>
                </c:pt>
                <c:pt idx="53">
                  <c:v>7.7368035316467285</c:v>
                </c:pt>
                <c:pt idx="54">
                  <c:v>7.7851285934448242</c:v>
                </c:pt>
                <c:pt idx="55">
                  <c:v>7.8334531784057617</c:v>
                </c:pt>
                <c:pt idx="56">
                  <c:v>7.8817777633666992</c:v>
                </c:pt>
                <c:pt idx="57">
                  <c:v>7.9301028251647949</c:v>
                </c:pt>
                <c:pt idx="58">
                  <c:v>7.9784274101257324</c:v>
                </c:pt>
                <c:pt idx="59">
                  <c:v>8.0267524719238281</c:v>
                </c:pt>
                <c:pt idx="60">
                  <c:v>8.0750770568847656</c:v>
                </c:pt>
                <c:pt idx="61">
                  <c:v>8.104893684387207</c:v>
                </c:pt>
                <c:pt idx="62">
                  <c:v>8.1347112655639648</c:v>
                </c:pt>
                <c:pt idx="63">
                  <c:v>8.1645288467407227</c:v>
                </c:pt>
                <c:pt idx="64">
                  <c:v>8.1943454742431641</c:v>
                </c:pt>
                <c:pt idx="65">
                  <c:v>8.2241630554199219</c:v>
                </c:pt>
                <c:pt idx="66">
                  <c:v>8.2539796829223633</c:v>
                </c:pt>
                <c:pt idx="67">
                  <c:v>8.2837972640991211</c:v>
                </c:pt>
                <c:pt idx="68">
                  <c:v>8.3136138916015625</c:v>
                </c:pt>
                <c:pt idx="69">
                  <c:v>8.3434314727783203</c:v>
                </c:pt>
                <c:pt idx="70">
                  <c:v>8.3732481002807617</c:v>
                </c:pt>
                <c:pt idx="71">
                  <c:v>8.3924674987792969</c:v>
                </c:pt>
                <c:pt idx="72">
                  <c:v>8.4116859436035156</c:v>
                </c:pt>
                <c:pt idx="73">
                  <c:v>8.4309053421020508</c:v>
                </c:pt>
                <c:pt idx="74">
                  <c:v>8.4501237869262695</c:v>
                </c:pt>
                <c:pt idx="75">
                  <c:v>8.4693431854248047</c:v>
                </c:pt>
                <c:pt idx="76">
                  <c:v>8.4885616302490234</c:v>
                </c:pt>
                <c:pt idx="77">
                  <c:v>8.5077810287475586</c:v>
                </c:pt>
                <c:pt idx="78">
                  <c:v>8.5269994735717773</c:v>
                </c:pt>
                <c:pt idx="79">
                  <c:v>8.5462188720703125</c:v>
                </c:pt>
                <c:pt idx="80">
                  <c:v>8.5654373168945312</c:v>
                </c:pt>
                <c:pt idx="81">
                  <c:v>8.5916719436645508</c:v>
                </c:pt>
                <c:pt idx="82">
                  <c:v>8.6179056167602539</c:v>
                </c:pt>
                <c:pt idx="83">
                  <c:v>8.644139289855957</c:v>
                </c:pt>
                <c:pt idx="84">
                  <c:v>8.6703729629516602</c:v>
                </c:pt>
                <c:pt idx="85">
                  <c:v>8.6966066360473633</c:v>
                </c:pt>
                <c:pt idx="86">
                  <c:v>8.7228412628173828</c:v>
                </c:pt>
                <c:pt idx="87">
                  <c:v>8.7490749359130859</c:v>
                </c:pt>
                <c:pt idx="88">
                  <c:v>8.7753086090087891</c:v>
                </c:pt>
                <c:pt idx="89">
                  <c:v>8.8015422821044922</c:v>
                </c:pt>
                <c:pt idx="90">
                  <c:v>8.8277759552001953</c:v>
                </c:pt>
                <c:pt idx="91">
                  <c:v>8.8663759231567383</c:v>
                </c:pt>
                <c:pt idx="92">
                  <c:v>8.9049758911132812</c:v>
                </c:pt>
                <c:pt idx="93">
                  <c:v>8.9435749053955078</c:v>
                </c:pt>
                <c:pt idx="94">
                  <c:v>8.9821748733520508</c:v>
                </c:pt>
                <c:pt idx="95">
                  <c:v>9.0207738876342773</c:v>
                </c:pt>
                <c:pt idx="96">
                  <c:v>9.0593738555908203</c:v>
                </c:pt>
                <c:pt idx="97">
                  <c:v>9.0979728698730469</c:v>
                </c:pt>
                <c:pt idx="98">
                  <c:v>9.1365728378295898</c:v>
                </c:pt>
                <c:pt idx="99">
                  <c:v>9.1751718521118164</c:v>
                </c:pt>
                <c:pt idx="100">
                  <c:v>9.2137718200683594</c:v>
                </c:pt>
                <c:pt idx="101">
                  <c:v>9.2529373168945312</c:v>
                </c:pt>
                <c:pt idx="102">
                  <c:v>9.2921028137207031</c:v>
                </c:pt>
                <c:pt idx="103">
                  <c:v>9.331268310546875</c:v>
                </c:pt>
                <c:pt idx="104">
                  <c:v>9.3704338073730469</c:v>
                </c:pt>
                <c:pt idx="105">
                  <c:v>9.4095993041992188</c:v>
                </c:pt>
                <c:pt idx="106">
                  <c:v>9.4487648010253906</c:v>
                </c:pt>
                <c:pt idx="107">
                  <c:v>9.4879302978515625</c:v>
                </c:pt>
                <c:pt idx="108">
                  <c:v>9.5270957946777344</c:v>
                </c:pt>
                <c:pt idx="109">
                  <c:v>9.5662612915039062</c:v>
                </c:pt>
                <c:pt idx="110">
                  <c:v>9.6054267883300781</c:v>
                </c:pt>
              </c:numCache>
            </c:numRef>
          </c:yVal>
          <c:smooth val="0"/>
          <c:extLst>
            <c:ext xmlns:c16="http://schemas.microsoft.com/office/drawing/2014/chart" uri="{C3380CC4-5D6E-409C-BE32-E72D297353CC}">
              <c16:uniqueId val="{00000003-CB8D-874E-B88D-33497CA43D9D}"/>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Output!$L$3:$L$30</c:f>
              <c:numCache>
                <c:formatCode>General</c:formatCode>
                <c:ptCount val="28"/>
                <c:pt idx="15">
                  <c:v>5.6957216262817383</c:v>
                </c:pt>
                <c:pt idx="16">
                  <c:v>5.7797551155090332</c:v>
                </c:pt>
                <c:pt idx="17">
                  <c:v>5.8637886047363281</c:v>
                </c:pt>
                <c:pt idx="18">
                  <c:v>5.947822093963623</c:v>
                </c:pt>
                <c:pt idx="19">
                  <c:v>6.031855583190918</c:v>
                </c:pt>
                <c:pt idx="20">
                  <c:v>6.1158890724182129</c:v>
                </c:pt>
                <c:pt idx="21">
                  <c:v>6.2056903839111328</c:v>
                </c:pt>
                <c:pt idx="22">
                  <c:v>6.2954916954040527</c:v>
                </c:pt>
                <c:pt idx="23">
                  <c:v>6.3852930068969727</c:v>
                </c:pt>
                <c:pt idx="24">
                  <c:v>6.4750943183898926</c:v>
                </c:pt>
                <c:pt idx="25">
                  <c:v>6.5648956298828125</c:v>
                </c:pt>
                <c:pt idx="26">
                  <c:v>6.6546969413757324</c:v>
                </c:pt>
                <c:pt idx="27">
                  <c:v>6.7444982528686523</c:v>
                </c:pt>
              </c:numCache>
            </c:numRef>
          </c:yVal>
          <c:smooth val="0"/>
          <c:extLst>
            <c:ext xmlns:c16="http://schemas.microsoft.com/office/drawing/2014/chart" uri="{C3380CC4-5D6E-409C-BE32-E72D297353CC}">
              <c16:uniqueId val="{00000004-CB8D-874E-B88D-33497CA43D9D}"/>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6.3162240982055664</c:v>
                </c:pt>
                <c:pt idx="16">
                  <c:v>6.4057741165161133</c:v>
                </c:pt>
                <c:pt idx="17">
                  <c:v>6.4953241348266602</c:v>
                </c:pt>
                <c:pt idx="18">
                  <c:v>6.584874153137207</c:v>
                </c:pt>
                <c:pt idx="19">
                  <c:v>6.6744246482849121</c:v>
                </c:pt>
                <c:pt idx="20">
                  <c:v>6.763974666595459</c:v>
                </c:pt>
                <c:pt idx="21">
                  <c:v>6.8176984786987305</c:v>
                </c:pt>
                <c:pt idx="22">
                  <c:v>6.871422290802002</c:v>
                </c:pt>
                <c:pt idx="23">
                  <c:v>6.9251461029052734</c:v>
                </c:pt>
                <c:pt idx="24">
                  <c:v>6.9788699150085449</c:v>
                </c:pt>
                <c:pt idx="25">
                  <c:v>7.0325942039489746</c:v>
                </c:pt>
                <c:pt idx="26">
                  <c:v>7.0863180160522461</c:v>
                </c:pt>
                <c:pt idx="27">
                  <c:v>7.1400418281555176</c:v>
                </c:pt>
                <c:pt idx="28">
                  <c:v>7.1937656402587891</c:v>
                </c:pt>
                <c:pt idx="29">
                  <c:v>7.2474894523620605</c:v>
                </c:pt>
                <c:pt idx="30">
                  <c:v>7.3012137413024902</c:v>
                </c:pt>
                <c:pt idx="31">
                  <c:v>7.3976621627807617</c:v>
                </c:pt>
                <c:pt idx="32">
                  <c:v>7.4941110610961914</c:v>
                </c:pt>
                <c:pt idx="33">
                  <c:v>7.5905599594116211</c:v>
                </c:pt>
                <c:pt idx="34">
                  <c:v>7.6870088577270508</c:v>
                </c:pt>
                <c:pt idx="35">
                  <c:v>7.7834577560424805</c:v>
                </c:pt>
                <c:pt idx="36">
                  <c:v>7.8799066543579102</c:v>
                </c:pt>
                <c:pt idx="37">
                  <c:v>7.9763555526733398</c:v>
                </c:pt>
                <c:pt idx="38">
                  <c:v>8.0728044509887695</c:v>
                </c:pt>
                <c:pt idx="39">
                  <c:v>8.1692533493041992</c:v>
                </c:pt>
                <c:pt idx="40">
                  <c:v>8.2657022476196289</c:v>
                </c:pt>
                <c:pt idx="41">
                  <c:v>8.3590402603149414</c:v>
                </c:pt>
                <c:pt idx="42">
                  <c:v>8.4523792266845703</c:v>
                </c:pt>
                <c:pt idx="43">
                  <c:v>8.5457181930541992</c:v>
                </c:pt>
                <c:pt idx="44">
                  <c:v>8.6390571594238281</c:v>
                </c:pt>
                <c:pt idx="45">
                  <c:v>8.732396125793457</c:v>
                </c:pt>
                <c:pt idx="46">
                  <c:v>8.8257350921630859</c:v>
                </c:pt>
                <c:pt idx="47">
                  <c:v>8.9190731048583984</c:v>
                </c:pt>
                <c:pt idx="48">
                  <c:v>9.0124120712280273</c:v>
                </c:pt>
                <c:pt idx="49">
                  <c:v>9.1057510375976562</c:v>
                </c:pt>
                <c:pt idx="50">
                  <c:v>9.1990900039672852</c:v>
                </c:pt>
                <c:pt idx="51">
                  <c:v>9.2979812622070312</c:v>
                </c:pt>
                <c:pt idx="52">
                  <c:v>9.3968734741210938</c:v>
                </c:pt>
                <c:pt idx="53">
                  <c:v>9.4957647323608398</c:v>
                </c:pt>
                <c:pt idx="54">
                  <c:v>9.5946559906005859</c:v>
                </c:pt>
                <c:pt idx="55">
                  <c:v>9.6935482025146484</c:v>
                </c:pt>
                <c:pt idx="56">
                  <c:v>9.7924394607543945</c:v>
                </c:pt>
                <c:pt idx="57">
                  <c:v>9.8913307189941406</c:v>
                </c:pt>
                <c:pt idx="58">
                  <c:v>9.9902229309082031</c:v>
                </c:pt>
                <c:pt idx="59">
                  <c:v>10.089114189147949</c:v>
                </c:pt>
                <c:pt idx="60">
                  <c:v>10.188005447387695</c:v>
                </c:pt>
                <c:pt idx="61">
                  <c:v>10.28501033782959</c:v>
                </c:pt>
                <c:pt idx="62">
                  <c:v>10.382014274597168</c:v>
                </c:pt>
                <c:pt idx="63">
                  <c:v>10.479018211364746</c:v>
                </c:pt>
                <c:pt idx="64">
                  <c:v>10.576023101806641</c:v>
                </c:pt>
                <c:pt idx="65">
                  <c:v>10.673027038574219</c:v>
                </c:pt>
                <c:pt idx="66">
                  <c:v>10.770030975341797</c:v>
                </c:pt>
                <c:pt idx="67">
                  <c:v>10.867035865783691</c:v>
                </c:pt>
                <c:pt idx="68">
                  <c:v>10.96403980255127</c:v>
                </c:pt>
                <c:pt idx="69">
                  <c:v>11.061043739318848</c:v>
                </c:pt>
                <c:pt idx="70">
                  <c:v>11.158048629760742</c:v>
                </c:pt>
                <c:pt idx="71">
                  <c:v>11.248782157897949</c:v>
                </c:pt>
                <c:pt idx="72">
                  <c:v>11.339516639709473</c:v>
                </c:pt>
                <c:pt idx="73">
                  <c:v>11.430251121520996</c:v>
                </c:pt>
                <c:pt idx="74">
                  <c:v>11.520984649658203</c:v>
                </c:pt>
                <c:pt idx="75">
                  <c:v>11.611719131469727</c:v>
                </c:pt>
                <c:pt idx="76">
                  <c:v>11.702452659606934</c:v>
                </c:pt>
                <c:pt idx="77">
                  <c:v>11.793187141418457</c:v>
                </c:pt>
                <c:pt idx="78">
                  <c:v>11.883920669555664</c:v>
                </c:pt>
                <c:pt idx="79">
                  <c:v>11.974655151367188</c:v>
                </c:pt>
                <c:pt idx="80">
                  <c:v>12.065388679504395</c:v>
                </c:pt>
                <c:pt idx="81">
                  <c:v>12.141124725341797</c:v>
                </c:pt>
                <c:pt idx="82">
                  <c:v>12.216860771179199</c:v>
                </c:pt>
                <c:pt idx="83">
                  <c:v>12.292595863342285</c:v>
                </c:pt>
                <c:pt idx="84">
                  <c:v>12.368331909179688</c:v>
                </c:pt>
                <c:pt idx="85">
                  <c:v>12.444067001342773</c:v>
                </c:pt>
                <c:pt idx="86">
                  <c:v>12.519803047180176</c:v>
                </c:pt>
                <c:pt idx="87">
                  <c:v>12.595539093017578</c:v>
                </c:pt>
                <c:pt idx="88">
                  <c:v>12.671274185180664</c:v>
                </c:pt>
                <c:pt idx="89">
                  <c:v>12.747010231018066</c:v>
                </c:pt>
                <c:pt idx="90">
                  <c:v>12.822745323181152</c:v>
                </c:pt>
                <c:pt idx="91">
                  <c:v>12.880839347839355</c:v>
                </c:pt>
                <c:pt idx="92">
                  <c:v>12.938933372497559</c:v>
                </c:pt>
                <c:pt idx="93">
                  <c:v>12.997026443481445</c:v>
                </c:pt>
                <c:pt idx="94">
                  <c:v>13.055120468139648</c:v>
                </c:pt>
                <c:pt idx="95">
                  <c:v>13.113213539123535</c:v>
                </c:pt>
                <c:pt idx="96">
                  <c:v>13.171307563781738</c:v>
                </c:pt>
                <c:pt idx="97">
                  <c:v>13.229400634765625</c:v>
                </c:pt>
                <c:pt idx="98">
                  <c:v>13.287494659423828</c:v>
                </c:pt>
                <c:pt idx="99">
                  <c:v>13.345587730407715</c:v>
                </c:pt>
                <c:pt idx="100">
                  <c:v>13.403681755065918</c:v>
                </c:pt>
                <c:pt idx="101">
                  <c:v>13.447299003601074</c:v>
                </c:pt>
                <c:pt idx="102">
                  <c:v>13.490915298461914</c:v>
                </c:pt>
                <c:pt idx="103">
                  <c:v>13.53453254699707</c:v>
                </c:pt>
                <c:pt idx="104">
                  <c:v>13.578149795532227</c:v>
                </c:pt>
                <c:pt idx="105">
                  <c:v>13.621767044067383</c:v>
                </c:pt>
                <c:pt idx="106">
                  <c:v>13.665383338928223</c:v>
                </c:pt>
                <c:pt idx="107">
                  <c:v>13.709000587463379</c:v>
                </c:pt>
                <c:pt idx="108">
                  <c:v>13.752617835998535</c:v>
                </c:pt>
                <c:pt idx="109">
                  <c:v>13.796234130859375</c:v>
                </c:pt>
                <c:pt idx="110">
                  <c:v>13.839851379394531</c:v>
                </c:pt>
              </c:numCache>
            </c:numRef>
          </c:yVal>
          <c:smooth val="0"/>
          <c:extLst>
            <c:ext xmlns:c16="http://schemas.microsoft.com/office/drawing/2014/chart" uri="{C3380CC4-5D6E-409C-BE32-E72D297353CC}">
              <c16:uniqueId val="{00000005-CB8D-874E-B88D-33497CA43D9D}"/>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6.2395915985107422</c:v>
                </c:pt>
                <c:pt idx="16">
                  <c:v>6.3058257102966309</c:v>
                </c:pt>
                <c:pt idx="17">
                  <c:v>6.3720602989196777</c:v>
                </c:pt>
                <c:pt idx="18">
                  <c:v>6.4382948875427246</c:v>
                </c:pt>
                <c:pt idx="19">
                  <c:v>6.5045294761657715</c:v>
                </c:pt>
                <c:pt idx="20">
                  <c:v>6.5707635879516602</c:v>
                </c:pt>
                <c:pt idx="21">
                  <c:v>6.6710195541381836</c:v>
                </c:pt>
                <c:pt idx="22">
                  <c:v>6.771275520324707</c:v>
                </c:pt>
                <c:pt idx="23">
                  <c:v>6.8715314865112305</c:v>
                </c:pt>
                <c:pt idx="24">
                  <c:v>6.9717874526977539</c:v>
                </c:pt>
                <c:pt idx="25">
                  <c:v>7.0720434188842773</c:v>
                </c:pt>
                <c:pt idx="26">
                  <c:v>7.1722993850708008</c:v>
                </c:pt>
                <c:pt idx="27">
                  <c:v>7.2725553512573242</c:v>
                </c:pt>
                <c:pt idx="28">
                  <c:v>7.3728113174438477</c:v>
                </c:pt>
                <c:pt idx="29">
                  <c:v>7.4730672836303711</c:v>
                </c:pt>
                <c:pt idx="30">
                  <c:v>7.5733232498168945</c:v>
                </c:pt>
                <c:pt idx="31">
                  <c:v>7.6132817268371582</c:v>
                </c:pt>
                <c:pt idx="32">
                  <c:v>7.6532402038574219</c:v>
                </c:pt>
                <c:pt idx="33">
                  <c:v>7.6931986808776855</c:v>
                </c:pt>
                <c:pt idx="34">
                  <c:v>7.7331571578979492</c:v>
                </c:pt>
                <c:pt idx="35">
                  <c:v>7.7731156349182129</c:v>
                </c:pt>
                <c:pt idx="36">
                  <c:v>7.8130745887756348</c:v>
                </c:pt>
                <c:pt idx="37">
                  <c:v>7.8530330657958984</c:v>
                </c:pt>
                <c:pt idx="38">
                  <c:v>7.8929915428161621</c:v>
                </c:pt>
                <c:pt idx="39">
                  <c:v>7.9329500198364258</c:v>
                </c:pt>
                <c:pt idx="40">
                  <c:v>7.9729084968566895</c:v>
                </c:pt>
                <c:pt idx="41">
                  <c:v>7.9895553588867188</c:v>
                </c:pt>
                <c:pt idx="42">
                  <c:v>8.0062026977539062</c:v>
                </c:pt>
                <c:pt idx="43">
                  <c:v>8.0228490829467773</c:v>
                </c:pt>
                <c:pt idx="44">
                  <c:v>8.0394964218139648</c:v>
                </c:pt>
                <c:pt idx="45">
                  <c:v>8.0561437606811523</c:v>
                </c:pt>
                <c:pt idx="46">
                  <c:v>8.0727910995483398</c:v>
                </c:pt>
                <c:pt idx="47">
                  <c:v>8.0894374847412109</c:v>
                </c:pt>
                <c:pt idx="48">
                  <c:v>8.1060848236083984</c:v>
                </c:pt>
                <c:pt idx="49">
                  <c:v>8.1227321624755859</c:v>
                </c:pt>
                <c:pt idx="50">
                  <c:v>8.139378547668457</c:v>
                </c:pt>
                <c:pt idx="51">
                  <c:v>8.1449489593505859</c:v>
                </c:pt>
                <c:pt idx="52">
                  <c:v>8.1505184173583984</c:v>
                </c:pt>
                <c:pt idx="53">
                  <c:v>8.1560888290405273</c:v>
                </c:pt>
                <c:pt idx="54">
                  <c:v>8.1616582870483398</c:v>
                </c:pt>
                <c:pt idx="55">
                  <c:v>8.1672277450561523</c:v>
                </c:pt>
                <c:pt idx="56">
                  <c:v>8.1727981567382812</c:v>
                </c:pt>
                <c:pt idx="57">
                  <c:v>8.1783676147460938</c:v>
                </c:pt>
                <c:pt idx="58">
                  <c:v>8.1839380264282227</c:v>
                </c:pt>
                <c:pt idx="59">
                  <c:v>8.1895074844360352</c:v>
                </c:pt>
                <c:pt idx="60">
                  <c:v>8.1950769424438477</c:v>
                </c:pt>
                <c:pt idx="61">
                  <c:v>8.1979494094848633</c:v>
                </c:pt>
                <c:pt idx="62">
                  <c:v>8.2008209228515625</c:v>
                </c:pt>
                <c:pt idx="63">
                  <c:v>8.2036933898925781</c:v>
                </c:pt>
                <c:pt idx="64">
                  <c:v>8.2065649032592773</c:v>
                </c:pt>
                <c:pt idx="65">
                  <c:v>8.2094364166259766</c:v>
                </c:pt>
                <c:pt idx="66">
                  <c:v>8.2123088836669922</c:v>
                </c:pt>
                <c:pt idx="67">
                  <c:v>8.2151803970336914</c:v>
                </c:pt>
                <c:pt idx="68">
                  <c:v>8.2180519104003906</c:v>
                </c:pt>
                <c:pt idx="69">
                  <c:v>8.2209243774414062</c:v>
                </c:pt>
                <c:pt idx="70">
                  <c:v>8.2237958908081055</c:v>
                </c:pt>
                <c:pt idx="71">
                  <c:v>8.2277603149414062</c:v>
                </c:pt>
                <c:pt idx="72">
                  <c:v>8.2317256927490234</c:v>
                </c:pt>
                <c:pt idx="73">
                  <c:v>8.2356910705566406</c:v>
                </c:pt>
                <c:pt idx="74">
                  <c:v>8.2396554946899414</c:v>
                </c:pt>
                <c:pt idx="75">
                  <c:v>8.2436208724975586</c:v>
                </c:pt>
                <c:pt idx="76">
                  <c:v>8.2475852966308594</c:v>
                </c:pt>
                <c:pt idx="77">
                  <c:v>8.2515506744384766</c:v>
                </c:pt>
                <c:pt idx="78">
                  <c:v>8.2555150985717773</c:v>
                </c:pt>
                <c:pt idx="79">
                  <c:v>8.2594804763793945</c:v>
                </c:pt>
                <c:pt idx="80">
                  <c:v>8.2634458541870117</c:v>
                </c:pt>
                <c:pt idx="81">
                  <c:v>8.2540674209594727</c:v>
                </c:pt>
                <c:pt idx="82">
                  <c:v>8.2446889877319336</c:v>
                </c:pt>
                <c:pt idx="83">
                  <c:v>8.2353115081787109</c:v>
                </c:pt>
                <c:pt idx="84">
                  <c:v>8.2259330749511719</c:v>
                </c:pt>
                <c:pt idx="85">
                  <c:v>8.2165546417236328</c:v>
                </c:pt>
                <c:pt idx="86">
                  <c:v>8.2071771621704102</c:v>
                </c:pt>
                <c:pt idx="87">
                  <c:v>8.1977987289428711</c:v>
                </c:pt>
                <c:pt idx="88">
                  <c:v>8.188420295715332</c:v>
                </c:pt>
                <c:pt idx="89">
                  <c:v>8.1790428161621094</c:v>
                </c:pt>
                <c:pt idx="90">
                  <c:v>8.1696643829345703</c:v>
                </c:pt>
                <c:pt idx="91">
                  <c:v>8.1583471298217773</c:v>
                </c:pt>
                <c:pt idx="92">
                  <c:v>8.1470298767089844</c:v>
                </c:pt>
                <c:pt idx="93">
                  <c:v>8.1357126235961914</c:v>
                </c:pt>
                <c:pt idx="94">
                  <c:v>8.124394416809082</c:v>
                </c:pt>
                <c:pt idx="95">
                  <c:v>8.1130771636962891</c:v>
                </c:pt>
                <c:pt idx="96">
                  <c:v>8.1017599105834961</c:v>
                </c:pt>
                <c:pt idx="97">
                  <c:v>8.0904426574707031</c:v>
                </c:pt>
                <c:pt idx="98">
                  <c:v>8.0791254043579102</c:v>
                </c:pt>
                <c:pt idx="99">
                  <c:v>8.0678071975708008</c:v>
                </c:pt>
                <c:pt idx="100">
                  <c:v>8.0564899444580078</c:v>
                </c:pt>
                <c:pt idx="101">
                  <c:v>8.0292682647705078</c:v>
                </c:pt>
                <c:pt idx="102">
                  <c:v>8.0020465850830078</c:v>
                </c:pt>
                <c:pt idx="103">
                  <c:v>7.9748249053955078</c:v>
                </c:pt>
                <c:pt idx="104">
                  <c:v>7.9476032257080078</c:v>
                </c:pt>
                <c:pt idx="105">
                  <c:v>7.9203815460205078</c:v>
                </c:pt>
                <c:pt idx="106">
                  <c:v>7.8931598663330078</c:v>
                </c:pt>
                <c:pt idx="107">
                  <c:v>7.8659381866455078</c:v>
                </c:pt>
                <c:pt idx="108">
                  <c:v>7.8387165069580078</c:v>
                </c:pt>
                <c:pt idx="109">
                  <c:v>7.8114948272705078</c:v>
                </c:pt>
                <c:pt idx="110">
                  <c:v>7.7842731475830078</c:v>
                </c:pt>
              </c:numCache>
            </c:numRef>
          </c:yVal>
          <c:smooth val="0"/>
          <c:extLst>
            <c:ext xmlns:c16="http://schemas.microsoft.com/office/drawing/2014/chart" uri="{C3380CC4-5D6E-409C-BE32-E72D297353CC}">
              <c16:uniqueId val="{00000006-CB8D-874E-B88D-33497CA43D9D}"/>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6.0718774795532227</c:v>
                </c:pt>
                <c:pt idx="16">
                  <c:v>6.1203832626342773</c:v>
                </c:pt>
                <c:pt idx="17">
                  <c:v>6.168889045715332</c:v>
                </c:pt>
                <c:pt idx="18">
                  <c:v>6.2173943519592285</c:v>
                </c:pt>
                <c:pt idx="19">
                  <c:v>6.2659001350402832</c:v>
                </c:pt>
                <c:pt idx="20">
                  <c:v>6.3144059181213379</c:v>
                </c:pt>
                <c:pt idx="21">
                  <c:v>6.3992581367492676</c:v>
                </c:pt>
                <c:pt idx="22">
                  <c:v>6.4841098785400391</c:v>
                </c:pt>
                <c:pt idx="23">
                  <c:v>6.5689620971679688</c:v>
                </c:pt>
                <c:pt idx="24">
                  <c:v>6.6538143157958984</c:v>
                </c:pt>
                <c:pt idx="25">
                  <c:v>6.7386665344238281</c:v>
                </c:pt>
                <c:pt idx="26">
                  <c:v>6.8235182762145996</c:v>
                </c:pt>
                <c:pt idx="27">
                  <c:v>6.9083704948425293</c:v>
                </c:pt>
                <c:pt idx="28">
                  <c:v>6.993222713470459</c:v>
                </c:pt>
                <c:pt idx="29">
                  <c:v>7.0780749320983887</c:v>
                </c:pt>
                <c:pt idx="30">
                  <c:v>7.1629271507263184</c:v>
                </c:pt>
                <c:pt idx="31">
                  <c:v>7.234715461730957</c:v>
                </c:pt>
                <c:pt idx="32">
                  <c:v>7.3065037727355957</c:v>
                </c:pt>
                <c:pt idx="33">
                  <c:v>7.3782920837402344</c:v>
                </c:pt>
                <c:pt idx="34">
                  <c:v>7.450080394744873</c:v>
                </c:pt>
                <c:pt idx="35">
                  <c:v>7.5218691825866699</c:v>
                </c:pt>
                <c:pt idx="36">
                  <c:v>7.5936574935913086</c:v>
                </c:pt>
                <c:pt idx="37">
                  <c:v>7.6654458045959473</c:v>
                </c:pt>
                <c:pt idx="38">
                  <c:v>7.7372341156005859</c:v>
                </c:pt>
                <c:pt idx="39">
                  <c:v>7.8090224266052246</c:v>
                </c:pt>
                <c:pt idx="40">
                  <c:v>7.8808112144470215</c:v>
                </c:pt>
                <c:pt idx="41">
                  <c:v>7.9377560615539551</c:v>
                </c:pt>
                <c:pt idx="42">
                  <c:v>7.9947009086608887</c:v>
                </c:pt>
                <c:pt idx="43">
                  <c:v>8.0516462326049805</c:v>
                </c:pt>
                <c:pt idx="44">
                  <c:v>8.1085910797119141</c:v>
                </c:pt>
                <c:pt idx="45">
                  <c:v>8.1655359268188477</c:v>
                </c:pt>
                <c:pt idx="46">
                  <c:v>8.2224807739257812</c:v>
                </c:pt>
                <c:pt idx="47">
                  <c:v>8.2794256210327148</c:v>
                </c:pt>
                <c:pt idx="48">
                  <c:v>8.3363704681396484</c:v>
                </c:pt>
                <c:pt idx="49">
                  <c:v>8.3933162689208984</c:v>
                </c:pt>
                <c:pt idx="50">
                  <c:v>8.450261116027832</c:v>
                </c:pt>
                <c:pt idx="51">
                  <c:v>8.4905195236206055</c:v>
                </c:pt>
                <c:pt idx="52">
                  <c:v>8.5307788848876953</c:v>
                </c:pt>
                <c:pt idx="53">
                  <c:v>8.5710382461547852</c:v>
                </c:pt>
                <c:pt idx="54">
                  <c:v>8.6112966537475586</c:v>
                </c:pt>
                <c:pt idx="55">
                  <c:v>8.6515560150146484</c:v>
                </c:pt>
                <c:pt idx="56">
                  <c:v>8.6918144226074219</c:v>
                </c:pt>
                <c:pt idx="57">
                  <c:v>8.7320737838745117</c:v>
                </c:pt>
                <c:pt idx="58">
                  <c:v>8.7723331451416016</c:v>
                </c:pt>
                <c:pt idx="59">
                  <c:v>8.812591552734375</c:v>
                </c:pt>
                <c:pt idx="60">
                  <c:v>8.8528509140014648</c:v>
                </c:pt>
                <c:pt idx="61">
                  <c:v>8.8751983642578125</c:v>
                </c:pt>
                <c:pt idx="62">
                  <c:v>8.8975467681884766</c:v>
                </c:pt>
                <c:pt idx="63">
                  <c:v>8.9198951721191406</c:v>
                </c:pt>
                <c:pt idx="64">
                  <c:v>8.9422426223754883</c:v>
                </c:pt>
                <c:pt idx="65">
                  <c:v>8.9645910263061523</c:v>
                </c:pt>
                <c:pt idx="66">
                  <c:v>8.9869384765625</c:v>
                </c:pt>
                <c:pt idx="67">
                  <c:v>9.0092868804931641</c:v>
                </c:pt>
                <c:pt idx="68">
                  <c:v>9.0316352844238281</c:v>
                </c:pt>
                <c:pt idx="69">
                  <c:v>9.0539827346801758</c:v>
                </c:pt>
                <c:pt idx="70">
                  <c:v>9.0763311386108398</c:v>
                </c:pt>
                <c:pt idx="71">
                  <c:v>9.0871381759643555</c:v>
                </c:pt>
                <c:pt idx="72">
                  <c:v>9.0979452133178711</c:v>
                </c:pt>
                <c:pt idx="73">
                  <c:v>9.1087522506713867</c:v>
                </c:pt>
                <c:pt idx="74">
                  <c:v>9.1195592880249023</c:v>
                </c:pt>
                <c:pt idx="75">
                  <c:v>9.130366325378418</c:v>
                </c:pt>
                <c:pt idx="76">
                  <c:v>9.14117431640625</c:v>
                </c:pt>
                <c:pt idx="77">
                  <c:v>9.1519813537597656</c:v>
                </c:pt>
                <c:pt idx="78">
                  <c:v>9.1627883911132812</c:v>
                </c:pt>
                <c:pt idx="79">
                  <c:v>9.1735954284667969</c:v>
                </c:pt>
                <c:pt idx="80">
                  <c:v>9.1844024658203125</c:v>
                </c:pt>
                <c:pt idx="81">
                  <c:v>9.1751766204833984</c:v>
                </c:pt>
                <c:pt idx="82">
                  <c:v>9.165949821472168</c:v>
                </c:pt>
                <c:pt idx="83">
                  <c:v>9.1567239761352539</c:v>
                </c:pt>
                <c:pt idx="84">
                  <c:v>9.1474981307983398</c:v>
                </c:pt>
                <c:pt idx="85">
                  <c:v>9.1382713317871094</c:v>
                </c:pt>
                <c:pt idx="86">
                  <c:v>9.1290454864501953</c:v>
                </c:pt>
                <c:pt idx="87">
                  <c:v>9.1198186874389648</c:v>
                </c:pt>
                <c:pt idx="88">
                  <c:v>9.1105928421020508</c:v>
                </c:pt>
                <c:pt idx="89">
                  <c:v>9.1013669967651367</c:v>
                </c:pt>
                <c:pt idx="90">
                  <c:v>9.0921401977539062</c:v>
                </c:pt>
                <c:pt idx="91">
                  <c:v>9.0825061798095703</c:v>
                </c:pt>
                <c:pt idx="92">
                  <c:v>9.0728721618652344</c:v>
                </c:pt>
                <c:pt idx="93">
                  <c:v>9.0632381439208984</c:v>
                </c:pt>
                <c:pt idx="94">
                  <c:v>9.0536031723022461</c:v>
                </c:pt>
                <c:pt idx="95">
                  <c:v>9.0439691543579102</c:v>
                </c:pt>
                <c:pt idx="96">
                  <c:v>9.0343351364135742</c:v>
                </c:pt>
                <c:pt idx="97">
                  <c:v>9.0247011184692383</c:v>
                </c:pt>
                <c:pt idx="98">
                  <c:v>9.0150661468505859</c:v>
                </c:pt>
                <c:pt idx="99">
                  <c:v>9.00543212890625</c:v>
                </c:pt>
                <c:pt idx="100">
                  <c:v>8.9957981109619141</c:v>
                </c:pt>
                <c:pt idx="101">
                  <c:v>8.9691371917724609</c:v>
                </c:pt>
                <c:pt idx="102">
                  <c:v>8.9424753189086914</c:v>
                </c:pt>
                <c:pt idx="103">
                  <c:v>8.9158143997192383</c:v>
                </c:pt>
                <c:pt idx="104">
                  <c:v>8.8891534805297852</c:v>
                </c:pt>
                <c:pt idx="105">
                  <c:v>8.8624916076660156</c:v>
                </c:pt>
                <c:pt idx="106">
                  <c:v>8.8358306884765625</c:v>
                </c:pt>
                <c:pt idx="107">
                  <c:v>8.8091697692871094</c:v>
                </c:pt>
                <c:pt idx="108">
                  <c:v>8.7825088500976562</c:v>
                </c:pt>
                <c:pt idx="109">
                  <c:v>8.7558469772338867</c:v>
                </c:pt>
                <c:pt idx="110">
                  <c:v>8.7291860580444336</c:v>
                </c:pt>
              </c:numCache>
            </c:numRef>
          </c:yVal>
          <c:smooth val="0"/>
          <c:extLst>
            <c:ext xmlns:c16="http://schemas.microsoft.com/office/drawing/2014/chart" uri="{C3380CC4-5D6E-409C-BE32-E72D297353CC}">
              <c16:uniqueId val="{00000007-CB8D-874E-B88D-33497CA43D9D}"/>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Megatons N2O</a:t>
                </a:r>
                <a:r>
                  <a:rPr lang="en-US" sz="1400" baseline="0"/>
                  <a:t> per </a:t>
                </a:r>
                <a:r>
                  <a:rPr lang="en-US" sz="1400"/>
                  <a:t>Year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CO</a:t>
            </a:r>
            <a:r>
              <a:rPr lang="en-US" sz="2400" baseline="-25000" dirty="0"/>
              <a:t>2</a:t>
            </a:r>
            <a:r>
              <a:rPr lang="en-US" sz="2400" dirty="0"/>
              <a:t>eq emissions from F-Gases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0">
                  <c:v>0.31939974427223206</c:v>
                </c:pt>
                <c:pt idx="1">
                  <c:v>0.33146947622299194</c:v>
                </c:pt>
                <c:pt idx="2">
                  <c:v>0.33770465850830078</c:v>
                </c:pt>
                <c:pt idx="3">
                  <c:v>0.34479382634162903</c:v>
                </c:pt>
                <c:pt idx="4">
                  <c:v>0.35360035300254822</c:v>
                </c:pt>
                <c:pt idx="5">
                  <c:v>0.36516916751861572</c:v>
                </c:pt>
                <c:pt idx="6">
                  <c:v>0.37981653213500977</c:v>
                </c:pt>
                <c:pt idx="7">
                  <c:v>0.39779910445213318</c:v>
                </c:pt>
                <c:pt idx="8">
                  <c:v>0.41719746589660645</c:v>
                </c:pt>
                <c:pt idx="9">
                  <c:v>0.43764078617095947</c:v>
                </c:pt>
                <c:pt idx="10">
                  <c:v>0.46249827742576599</c:v>
                </c:pt>
                <c:pt idx="11">
                  <c:v>0.48924332857131958</c:v>
                </c:pt>
                <c:pt idx="12">
                  <c:v>0.51462084054946899</c:v>
                </c:pt>
                <c:pt idx="13">
                  <c:v>0.54285889863967896</c:v>
                </c:pt>
                <c:pt idx="14">
                  <c:v>0.57767617702484131</c:v>
                </c:pt>
                <c:pt idx="15">
                  <c:v>0.6190800666809082</c:v>
                </c:pt>
                <c:pt idx="16">
                  <c:v>0.66507238149642944</c:v>
                </c:pt>
                <c:pt idx="17">
                  <c:v>0.71691226959228516</c:v>
                </c:pt>
                <c:pt idx="18">
                  <c:v>0.76997560262680054</c:v>
                </c:pt>
                <c:pt idx="19">
                  <c:v>0.81363558769226074</c:v>
                </c:pt>
                <c:pt idx="20">
                  <c:v>0.85532182455062866</c:v>
                </c:pt>
                <c:pt idx="21">
                  <c:v>0.90860658884048462</c:v>
                </c:pt>
                <c:pt idx="22">
                  <c:v>0.96374857425689697</c:v>
                </c:pt>
                <c:pt idx="23">
                  <c:v>1.0177335739135742</c:v>
                </c:pt>
                <c:pt idx="24">
                  <c:v>1.071834921836853</c:v>
                </c:pt>
                <c:pt idx="25">
                  <c:v>1.1266576051712036</c:v>
                </c:pt>
                <c:pt idx="26">
                  <c:v>1.1813738346099854</c:v>
                </c:pt>
                <c:pt idx="27">
                  <c:v>1.2368019819259644</c:v>
                </c:pt>
                <c:pt idx="28">
                  <c:v>1.2941130399703979</c:v>
                </c:pt>
                <c:pt idx="29">
                  <c:v>1.3565927743911743</c:v>
                </c:pt>
                <c:pt idx="30">
                  <c:v>1.4222517013549805</c:v>
                </c:pt>
                <c:pt idx="31">
                  <c:v>1.4888644218444824</c:v>
                </c:pt>
                <c:pt idx="32">
                  <c:v>1.5559202432632446</c:v>
                </c:pt>
                <c:pt idx="33">
                  <c:v>1.6232129335403442</c:v>
                </c:pt>
                <c:pt idx="34">
                  <c:v>1.6905800104141235</c:v>
                </c:pt>
                <c:pt idx="35">
                  <c:v>1.7578623294830322</c:v>
                </c:pt>
                <c:pt idx="36">
                  <c:v>1.8250309228897095</c:v>
                </c:pt>
                <c:pt idx="37">
                  <c:v>1.8918060064315796</c:v>
                </c:pt>
                <c:pt idx="38">
                  <c:v>1.9580856561660767</c:v>
                </c:pt>
                <c:pt idx="39">
                  <c:v>2.0238955020904541</c:v>
                </c:pt>
                <c:pt idx="40">
                  <c:v>2.0892620086669922</c:v>
                </c:pt>
                <c:pt idx="41">
                  <c:v>2.1538736820220947</c:v>
                </c:pt>
                <c:pt idx="42">
                  <c:v>2.2181940078735352</c:v>
                </c:pt>
                <c:pt idx="43">
                  <c:v>2.2820868492126465</c:v>
                </c:pt>
                <c:pt idx="44">
                  <c:v>2.3454945087432861</c:v>
                </c:pt>
                <c:pt idx="45">
                  <c:v>2.4083719253540039</c:v>
                </c:pt>
                <c:pt idx="46">
                  <c:v>2.4708244800567627</c:v>
                </c:pt>
                <c:pt idx="47">
                  <c:v>2.5326142311096191</c:v>
                </c:pt>
                <c:pt idx="48">
                  <c:v>2.5937454700469971</c:v>
                </c:pt>
                <c:pt idx="49">
                  <c:v>2.6541919708251953</c:v>
                </c:pt>
                <c:pt idx="50">
                  <c:v>2.7139341831207275</c:v>
                </c:pt>
                <c:pt idx="51">
                  <c:v>2.7734048366546631</c:v>
                </c:pt>
                <c:pt idx="52">
                  <c:v>2.8319687843322754</c:v>
                </c:pt>
                <c:pt idx="53">
                  <c:v>2.88974928855896</c:v>
                </c:pt>
                <c:pt idx="54">
                  <c:v>2.9467623233795166</c:v>
                </c:pt>
                <c:pt idx="55">
                  <c:v>3.003026008605957</c:v>
                </c:pt>
                <c:pt idx="56">
                  <c:v>3.0585613250732422</c:v>
                </c:pt>
                <c:pt idx="57">
                  <c:v>3.1133890151977539</c:v>
                </c:pt>
                <c:pt idx="58">
                  <c:v>3.1675219535827637</c:v>
                </c:pt>
                <c:pt idx="59">
                  <c:v>3.2209663391113281</c:v>
                </c:pt>
                <c:pt idx="60">
                  <c:v>3.2737250328063965</c:v>
                </c:pt>
                <c:pt idx="61">
                  <c:v>3.3257989883422852</c:v>
                </c:pt>
                <c:pt idx="62">
                  <c:v>3.3771860599517822</c:v>
                </c:pt>
                <c:pt idx="63">
                  <c:v>3.4278814792633057</c:v>
                </c:pt>
                <c:pt idx="64">
                  <c:v>3.4778804779052734</c:v>
                </c:pt>
                <c:pt idx="65">
                  <c:v>3.5271782875061035</c:v>
                </c:pt>
                <c:pt idx="66">
                  <c:v>3.5757732391357422</c:v>
                </c:pt>
                <c:pt idx="67">
                  <c:v>3.6236672401428223</c:v>
                </c:pt>
                <c:pt idx="68">
                  <c:v>3.6708693504333496</c:v>
                </c:pt>
                <c:pt idx="69">
                  <c:v>3.7173964977264404</c:v>
                </c:pt>
                <c:pt idx="70">
                  <c:v>3.7632691860198975</c:v>
                </c:pt>
                <c:pt idx="71">
                  <c:v>3.8085122108459473</c:v>
                </c:pt>
                <c:pt idx="72">
                  <c:v>3.8531575202941895</c:v>
                </c:pt>
                <c:pt idx="73">
                  <c:v>3.8972446918487549</c:v>
                </c:pt>
                <c:pt idx="74">
                  <c:v>3.9408185482025146</c:v>
                </c:pt>
                <c:pt idx="75">
                  <c:v>3.9839272499084473</c:v>
                </c:pt>
                <c:pt idx="76">
                  <c:v>4.0266189575195312</c:v>
                </c:pt>
                <c:pt idx="77">
                  <c:v>4.0689396858215332</c:v>
                </c:pt>
                <c:pt idx="78">
                  <c:v>4.1109294891357422</c:v>
                </c:pt>
                <c:pt idx="79">
                  <c:v>4.1526217460632324</c:v>
                </c:pt>
                <c:pt idx="80">
                  <c:v>4.1940436363220215</c:v>
                </c:pt>
                <c:pt idx="81">
                  <c:v>4.2352161407470703</c:v>
                </c:pt>
                <c:pt idx="82">
                  <c:v>4.2761573791503906</c:v>
                </c:pt>
                <c:pt idx="83">
                  <c:v>4.3168821334838867</c:v>
                </c:pt>
                <c:pt idx="84">
                  <c:v>4.3574004173278809</c:v>
                </c:pt>
                <c:pt idx="85">
                  <c:v>4.3977198600769043</c:v>
                </c:pt>
                <c:pt idx="86">
                  <c:v>4.4378461837768555</c:v>
                </c:pt>
                <c:pt idx="87">
                  <c:v>4.4777860641479492</c:v>
                </c:pt>
                <c:pt idx="88">
                  <c:v>4.5175461769104004</c:v>
                </c:pt>
                <c:pt idx="89">
                  <c:v>4.5571355819702148</c:v>
                </c:pt>
                <c:pt idx="90">
                  <c:v>4.5965638160705566</c:v>
                </c:pt>
                <c:pt idx="91">
                  <c:v>4.6358432769775391</c:v>
                </c:pt>
                <c:pt idx="92">
                  <c:v>4.6749868392944336</c:v>
                </c:pt>
                <c:pt idx="93">
                  <c:v>4.7140121459960938</c:v>
                </c:pt>
                <c:pt idx="94">
                  <c:v>4.7529411315917969</c:v>
                </c:pt>
                <c:pt idx="95">
                  <c:v>4.7917976379394531</c:v>
                </c:pt>
                <c:pt idx="96">
                  <c:v>4.8306064605712891</c:v>
                </c:pt>
                <c:pt idx="97">
                  <c:v>4.8693866729736328</c:v>
                </c:pt>
                <c:pt idx="98">
                  <c:v>4.9081540107727051</c:v>
                </c:pt>
                <c:pt idx="99">
                  <c:v>4.9468832015991211</c:v>
                </c:pt>
                <c:pt idx="100">
                  <c:v>4.9855690002441406</c:v>
                </c:pt>
                <c:pt idx="101">
                  <c:v>5.0242342948913574</c:v>
                </c:pt>
                <c:pt idx="102">
                  <c:v>5.0628905296325684</c:v>
                </c:pt>
                <c:pt idx="103">
                  <c:v>5.1015419960021973</c:v>
                </c:pt>
                <c:pt idx="104">
                  <c:v>5.1401848793029785</c:v>
                </c:pt>
                <c:pt idx="105">
                  <c:v>5.1788082122802734</c:v>
                </c:pt>
                <c:pt idx="106">
                  <c:v>5.2174019813537598</c:v>
                </c:pt>
                <c:pt idx="107">
                  <c:v>5.2559528350830078</c:v>
                </c:pt>
                <c:pt idx="108">
                  <c:v>5.2944459915161133</c:v>
                </c:pt>
                <c:pt idx="109">
                  <c:v>5.3328628540039062</c:v>
                </c:pt>
                <c:pt idx="110">
                  <c:v>5.3711791038513184</c:v>
                </c:pt>
              </c:numCache>
            </c:numRef>
          </c:yVal>
          <c:smooth val="0"/>
          <c:extLst>
            <c:ext xmlns:c16="http://schemas.microsoft.com/office/drawing/2014/chart" uri="{C3380CC4-5D6E-409C-BE32-E72D297353CC}">
              <c16:uniqueId val="{00000000-C60F-D34B-8A85-EB3E7C3BE5B8}"/>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Output!$Q$3:$Q$113</c:f>
              <c:numCache>
                <c:formatCode>General</c:formatCode>
                <c:ptCount val="111"/>
                <c:pt idx="15">
                  <c:v>0.67265832424163818</c:v>
                </c:pt>
                <c:pt idx="16">
                  <c:v>0.71368181705474854</c:v>
                </c:pt>
                <c:pt idx="17">
                  <c:v>0.75470530986785889</c:v>
                </c:pt>
                <c:pt idx="18">
                  <c:v>0.79572880268096924</c:v>
                </c:pt>
                <c:pt idx="19">
                  <c:v>0.83675229549407959</c:v>
                </c:pt>
                <c:pt idx="20">
                  <c:v>0.87777578830718994</c:v>
                </c:pt>
                <c:pt idx="21">
                  <c:v>0.96341663599014282</c:v>
                </c:pt>
                <c:pt idx="22">
                  <c:v>1.0490574836730957</c:v>
                </c:pt>
                <c:pt idx="23">
                  <c:v>1.1346982717514038</c:v>
                </c:pt>
                <c:pt idx="24">
                  <c:v>1.2203390598297119</c:v>
                </c:pt>
                <c:pt idx="25">
                  <c:v>1.30597984790802</c:v>
                </c:pt>
                <c:pt idx="26">
                  <c:v>1.3916207551956177</c:v>
                </c:pt>
                <c:pt idx="27">
                  <c:v>1.4772615432739258</c:v>
                </c:pt>
                <c:pt idx="28">
                  <c:v>1.5629023313522339</c:v>
                </c:pt>
                <c:pt idx="29">
                  <c:v>1.648543119430542</c:v>
                </c:pt>
                <c:pt idx="30">
                  <c:v>1.7341839075088501</c:v>
                </c:pt>
                <c:pt idx="31">
                  <c:v>1.7810423374176025</c:v>
                </c:pt>
                <c:pt idx="32">
                  <c:v>1.827900767326355</c:v>
                </c:pt>
                <c:pt idx="33">
                  <c:v>1.8747591972351074</c:v>
                </c:pt>
                <c:pt idx="34">
                  <c:v>1.9216176271438599</c:v>
                </c:pt>
                <c:pt idx="35">
                  <c:v>1.9684760570526123</c:v>
                </c:pt>
                <c:pt idx="36">
                  <c:v>2.0153343677520752</c:v>
                </c:pt>
                <c:pt idx="37">
                  <c:v>2.0621929168701172</c:v>
                </c:pt>
                <c:pt idx="38">
                  <c:v>2.1090512275695801</c:v>
                </c:pt>
                <c:pt idx="39">
                  <c:v>2.155909538269043</c:v>
                </c:pt>
                <c:pt idx="40">
                  <c:v>2.202768087387085</c:v>
                </c:pt>
                <c:pt idx="41">
                  <c:v>2.2514424324035645</c:v>
                </c:pt>
                <c:pt idx="42">
                  <c:v>2.3001167774200439</c:v>
                </c:pt>
                <c:pt idx="43">
                  <c:v>2.3487911224365234</c:v>
                </c:pt>
                <c:pt idx="44">
                  <c:v>2.397465705871582</c:v>
                </c:pt>
                <c:pt idx="45">
                  <c:v>2.4461400508880615</c:v>
                </c:pt>
                <c:pt idx="46">
                  <c:v>2.494814395904541</c:v>
                </c:pt>
                <c:pt idx="47">
                  <c:v>2.5434887409210205</c:v>
                </c:pt>
                <c:pt idx="48">
                  <c:v>2.5921630859375</c:v>
                </c:pt>
                <c:pt idx="49">
                  <c:v>2.6408376693725586</c:v>
                </c:pt>
                <c:pt idx="50">
                  <c:v>2.6895120143890381</c:v>
                </c:pt>
                <c:pt idx="51">
                  <c:v>2.7390375137329102</c:v>
                </c:pt>
                <c:pt idx="52">
                  <c:v>2.7885630130767822</c:v>
                </c:pt>
                <c:pt idx="53">
                  <c:v>2.8380885124206543</c:v>
                </c:pt>
                <c:pt idx="54">
                  <c:v>2.8876140117645264</c:v>
                </c:pt>
                <c:pt idx="55">
                  <c:v>2.9371395111083984</c:v>
                </c:pt>
                <c:pt idx="56">
                  <c:v>2.9866650104522705</c:v>
                </c:pt>
                <c:pt idx="57">
                  <c:v>3.0361905097961426</c:v>
                </c:pt>
                <c:pt idx="58">
                  <c:v>3.0857160091400146</c:v>
                </c:pt>
                <c:pt idx="59">
                  <c:v>3.1352415084838867</c:v>
                </c:pt>
                <c:pt idx="60">
                  <c:v>3.1847670078277588</c:v>
                </c:pt>
                <c:pt idx="61">
                  <c:v>3.2322120666503906</c:v>
                </c:pt>
                <c:pt idx="62">
                  <c:v>3.2796568870544434</c:v>
                </c:pt>
                <c:pt idx="63">
                  <c:v>3.3271017074584961</c:v>
                </c:pt>
                <c:pt idx="64">
                  <c:v>3.3745467662811279</c:v>
                </c:pt>
                <c:pt idx="65">
                  <c:v>3.4219915866851807</c:v>
                </c:pt>
                <c:pt idx="66">
                  <c:v>3.4694364070892334</c:v>
                </c:pt>
                <c:pt idx="67">
                  <c:v>3.5168814659118652</c:v>
                </c:pt>
                <c:pt idx="68">
                  <c:v>3.564326286315918</c:v>
                </c:pt>
                <c:pt idx="69">
                  <c:v>3.6117711067199707</c:v>
                </c:pt>
                <c:pt idx="70">
                  <c:v>3.6592161655426025</c:v>
                </c:pt>
                <c:pt idx="71">
                  <c:v>3.712085485458374</c:v>
                </c:pt>
                <c:pt idx="72">
                  <c:v>3.7649548053741455</c:v>
                </c:pt>
                <c:pt idx="73">
                  <c:v>3.8178243637084961</c:v>
                </c:pt>
                <c:pt idx="74">
                  <c:v>3.8706936836242676</c:v>
                </c:pt>
                <c:pt idx="75">
                  <c:v>3.9235630035400391</c:v>
                </c:pt>
                <c:pt idx="76">
                  <c:v>3.9764325618743896</c:v>
                </c:pt>
                <c:pt idx="77">
                  <c:v>4.0293021202087402</c:v>
                </c:pt>
                <c:pt idx="78">
                  <c:v>4.0821714401245117</c:v>
                </c:pt>
                <c:pt idx="79">
                  <c:v>4.1350407600402832</c:v>
                </c:pt>
                <c:pt idx="80">
                  <c:v>4.1879100799560547</c:v>
                </c:pt>
                <c:pt idx="81">
                  <c:v>4.2272577285766602</c:v>
                </c:pt>
                <c:pt idx="82">
                  <c:v>4.2666053771972656</c:v>
                </c:pt>
                <c:pt idx="83">
                  <c:v>4.3059535026550293</c:v>
                </c:pt>
                <c:pt idx="84">
                  <c:v>4.3453011512756348</c:v>
                </c:pt>
                <c:pt idx="85">
                  <c:v>4.3846487998962402</c:v>
                </c:pt>
                <c:pt idx="86">
                  <c:v>4.4239964485168457</c:v>
                </c:pt>
                <c:pt idx="87">
                  <c:v>4.4633440971374512</c:v>
                </c:pt>
                <c:pt idx="88">
                  <c:v>4.5026917457580566</c:v>
                </c:pt>
                <c:pt idx="89">
                  <c:v>4.5420393943786621</c:v>
                </c:pt>
                <c:pt idx="90">
                  <c:v>4.5813870429992676</c:v>
                </c:pt>
                <c:pt idx="91">
                  <c:v>4.6260561943054199</c:v>
                </c:pt>
                <c:pt idx="92">
                  <c:v>4.6707248687744141</c:v>
                </c:pt>
                <c:pt idx="93">
                  <c:v>4.7153935432434082</c:v>
                </c:pt>
                <c:pt idx="94">
                  <c:v>4.7600622177124023</c:v>
                </c:pt>
                <c:pt idx="95">
                  <c:v>4.8047313690185547</c:v>
                </c:pt>
                <c:pt idx="96">
                  <c:v>4.8494000434875488</c:v>
                </c:pt>
                <c:pt idx="97">
                  <c:v>4.894068717956543</c:v>
                </c:pt>
                <c:pt idx="98">
                  <c:v>4.9387373924255371</c:v>
                </c:pt>
                <c:pt idx="99">
                  <c:v>4.9834065437316895</c:v>
                </c:pt>
                <c:pt idx="100">
                  <c:v>5.0280752182006836</c:v>
                </c:pt>
                <c:pt idx="101">
                  <c:v>5.0828232765197754</c:v>
                </c:pt>
                <c:pt idx="102">
                  <c:v>5.137570858001709</c:v>
                </c:pt>
                <c:pt idx="103">
                  <c:v>5.1923189163208008</c:v>
                </c:pt>
                <c:pt idx="104">
                  <c:v>5.2470669746398926</c:v>
                </c:pt>
                <c:pt idx="105">
                  <c:v>5.3018145561218262</c:v>
                </c:pt>
                <c:pt idx="106">
                  <c:v>5.356562614440918</c:v>
                </c:pt>
                <c:pt idx="107">
                  <c:v>5.4113106727600098</c:v>
                </c:pt>
                <c:pt idx="108">
                  <c:v>5.4660582542419434</c:v>
                </c:pt>
                <c:pt idx="109">
                  <c:v>5.5208063125610352</c:v>
                </c:pt>
                <c:pt idx="110">
                  <c:v>5.575554370880127</c:v>
                </c:pt>
              </c:numCache>
            </c:numRef>
          </c:yVal>
          <c:smooth val="0"/>
          <c:extLst>
            <c:ext xmlns:c16="http://schemas.microsoft.com/office/drawing/2014/chart" uri="{C3380CC4-5D6E-409C-BE32-E72D297353CC}">
              <c16:uniqueId val="{00000001-C60F-D34B-8A85-EB3E7C3BE5B8}"/>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C60F-D34B-8A85-EB3E7C3BE5B8}"/>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Output!$R$3:$R$113</c:f>
              <c:numCache>
                <c:formatCode>General</c:formatCode>
                <c:ptCount val="111"/>
                <c:pt idx="15">
                  <c:v>0.54793566465377808</c:v>
                </c:pt>
                <c:pt idx="16">
                  <c:v>0.58499175310134888</c:v>
                </c:pt>
                <c:pt idx="17">
                  <c:v>0.6220477819442749</c:v>
                </c:pt>
                <c:pt idx="18">
                  <c:v>0.6591038703918457</c:v>
                </c:pt>
                <c:pt idx="19">
                  <c:v>0.6961599588394165</c:v>
                </c:pt>
                <c:pt idx="20">
                  <c:v>0.73321598768234253</c:v>
                </c:pt>
                <c:pt idx="21">
                  <c:v>0.81126904487609863</c:v>
                </c:pt>
                <c:pt idx="22">
                  <c:v>0.88932216167449951</c:v>
                </c:pt>
                <c:pt idx="23">
                  <c:v>0.96737521886825562</c:v>
                </c:pt>
                <c:pt idx="24">
                  <c:v>1.0454282760620117</c:v>
                </c:pt>
                <c:pt idx="25">
                  <c:v>1.1234813928604126</c:v>
                </c:pt>
                <c:pt idx="26">
                  <c:v>1.2015343904495239</c:v>
                </c:pt>
                <c:pt idx="27">
                  <c:v>1.2795875072479248</c:v>
                </c:pt>
                <c:pt idx="28">
                  <c:v>1.3576405048370361</c:v>
                </c:pt>
                <c:pt idx="29">
                  <c:v>1.435693621635437</c:v>
                </c:pt>
                <c:pt idx="30">
                  <c:v>1.5137467384338379</c:v>
                </c:pt>
                <c:pt idx="31">
                  <c:v>1.5591433048248291</c:v>
                </c:pt>
                <c:pt idx="32">
                  <c:v>1.6045399904251099</c:v>
                </c:pt>
                <c:pt idx="33">
                  <c:v>1.6499365568161011</c:v>
                </c:pt>
                <c:pt idx="34">
                  <c:v>1.6953332424163818</c:v>
                </c:pt>
                <c:pt idx="35">
                  <c:v>1.740729808807373</c:v>
                </c:pt>
                <c:pt idx="36">
                  <c:v>1.7861264944076538</c:v>
                </c:pt>
                <c:pt idx="37">
                  <c:v>1.831523060798645</c:v>
                </c:pt>
                <c:pt idx="38">
                  <c:v>1.8769197463989258</c:v>
                </c:pt>
                <c:pt idx="39">
                  <c:v>1.9223164319992065</c:v>
                </c:pt>
                <c:pt idx="40">
                  <c:v>1.9677129983901978</c:v>
                </c:pt>
                <c:pt idx="41">
                  <c:v>2.013441801071167</c:v>
                </c:pt>
                <c:pt idx="42">
                  <c:v>2.0591707229614258</c:v>
                </c:pt>
                <c:pt idx="43">
                  <c:v>2.1048994064331055</c:v>
                </c:pt>
                <c:pt idx="44">
                  <c:v>2.1506283283233643</c:v>
                </c:pt>
                <c:pt idx="45">
                  <c:v>2.1963570117950439</c:v>
                </c:pt>
                <c:pt idx="46">
                  <c:v>2.2420859336853027</c:v>
                </c:pt>
                <c:pt idx="47">
                  <c:v>2.2878148555755615</c:v>
                </c:pt>
                <c:pt idx="48">
                  <c:v>2.3335435390472412</c:v>
                </c:pt>
                <c:pt idx="49">
                  <c:v>2.3792724609375</c:v>
                </c:pt>
                <c:pt idx="50">
                  <c:v>2.4250011444091797</c:v>
                </c:pt>
                <c:pt idx="51">
                  <c:v>2.4716579914093018</c:v>
                </c:pt>
                <c:pt idx="52">
                  <c:v>2.5183150768280029</c:v>
                </c:pt>
                <c:pt idx="53">
                  <c:v>2.564971923828125</c:v>
                </c:pt>
                <c:pt idx="54">
                  <c:v>2.6116287708282471</c:v>
                </c:pt>
                <c:pt idx="55">
                  <c:v>2.6582856178283691</c:v>
                </c:pt>
                <c:pt idx="56">
                  <c:v>2.7049424648284912</c:v>
                </c:pt>
                <c:pt idx="57">
                  <c:v>2.7515993118286133</c:v>
                </c:pt>
                <c:pt idx="58">
                  <c:v>2.7982563972473145</c:v>
                </c:pt>
                <c:pt idx="59">
                  <c:v>2.8449132442474365</c:v>
                </c:pt>
                <c:pt idx="60">
                  <c:v>2.8915700912475586</c:v>
                </c:pt>
                <c:pt idx="61">
                  <c:v>2.9406197071075439</c:v>
                </c:pt>
                <c:pt idx="62">
                  <c:v>2.9896695613861084</c:v>
                </c:pt>
                <c:pt idx="63">
                  <c:v>3.0387191772460938</c:v>
                </c:pt>
                <c:pt idx="64">
                  <c:v>3.0877690315246582</c:v>
                </c:pt>
                <c:pt idx="65">
                  <c:v>3.1368186473846436</c:v>
                </c:pt>
                <c:pt idx="66">
                  <c:v>3.185868501663208</c:v>
                </c:pt>
                <c:pt idx="67">
                  <c:v>3.2349181175231934</c:v>
                </c:pt>
                <c:pt idx="68">
                  <c:v>3.2839679718017578</c:v>
                </c:pt>
                <c:pt idx="69">
                  <c:v>3.3330175876617432</c:v>
                </c:pt>
                <c:pt idx="70">
                  <c:v>3.3820674419403076</c:v>
                </c:pt>
                <c:pt idx="71">
                  <c:v>3.4457907676696777</c:v>
                </c:pt>
                <c:pt idx="72">
                  <c:v>3.5095140933990479</c:v>
                </c:pt>
                <c:pt idx="73">
                  <c:v>3.573237419128418</c:v>
                </c:pt>
                <c:pt idx="74">
                  <c:v>3.6369607448577881</c:v>
                </c:pt>
                <c:pt idx="75">
                  <c:v>3.7006843090057373</c:v>
                </c:pt>
                <c:pt idx="76">
                  <c:v>3.7644076347351074</c:v>
                </c:pt>
                <c:pt idx="77">
                  <c:v>3.8281309604644775</c:v>
                </c:pt>
                <c:pt idx="78">
                  <c:v>3.8918542861938477</c:v>
                </c:pt>
                <c:pt idx="79">
                  <c:v>3.9555776119232178</c:v>
                </c:pt>
                <c:pt idx="80">
                  <c:v>4.0193009376525879</c:v>
                </c:pt>
                <c:pt idx="81">
                  <c:v>4.0867371559143066</c:v>
                </c:pt>
                <c:pt idx="82">
                  <c:v>4.1541733741760254</c:v>
                </c:pt>
                <c:pt idx="83">
                  <c:v>4.2216095924377441</c:v>
                </c:pt>
                <c:pt idx="84">
                  <c:v>4.2890458106994629</c:v>
                </c:pt>
                <c:pt idx="85">
                  <c:v>4.3564825057983398</c:v>
                </c:pt>
                <c:pt idx="86">
                  <c:v>4.4239187240600586</c:v>
                </c:pt>
                <c:pt idx="87">
                  <c:v>4.4913549423217773</c:v>
                </c:pt>
                <c:pt idx="88">
                  <c:v>4.5587911605834961</c:v>
                </c:pt>
                <c:pt idx="89">
                  <c:v>4.6262273788452148</c:v>
                </c:pt>
                <c:pt idx="90">
                  <c:v>4.6936635971069336</c:v>
                </c:pt>
                <c:pt idx="91">
                  <c:v>4.7613673210144043</c:v>
                </c:pt>
                <c:pt idx="92">
                  <c:v>4.8290705680847168</c:v>
                </c:pt>
                <c:pt idx="93">
                  <c:v>4.8967742919921875</c:v>
                </c:pt>
                <c:pt idx="94">
                  <c:v>4.9644775390625</c:v>
                </c:pt>
                <c:pt idx="95">
                  <c:v>5.0321812629699707</c:v>
                </c:pt>
                <c:pt idx="96">
                  <c:v>5.0998845100402832</c:v>
                </c:pt>
                <c:pt idx="97">
                  <c:v>5.1675882339477539</c:v>
                </c:pt>
                <c:pt idx="98">
                  <c:v>5.2352914810180664</c:v>
                </c:pt>
                <c:pt idx="99">
                  <c:v>5.3029952049255371</c:v>
                </c:pt>
                <c:pt idx="100">
                  <c:v>5.3706989288330078</c:v>
                </c:pt>
                <c:pt idx="101">
                  <c:v>5.4397988319396973</c:v>
                </c:pt>
                <c:pt idx="102">
                  <c:v>5.5088992118835449</c:v>
                </c:pt>
                <c:pt idx="103">
                  <c:v>5.5779991149902344</c:v>
                </c:pt>
                <c:pt idx="104">
                  <c:v>5.647099494934082</c:v>
                </c:pt>
                <c:pt idx="105">
                  <c:v>5.7161993980407715</c:v>
                </c:pt>
                <c:pt idx="106">
                  <c:v>5.7852997779846191</c:v>
                </c:pt>
                <c:pt idx="107">
                  <c:v>5.8543996810913086</c:v>
                </c:pt>
                <c:pt idx="108">
                  <c:v>5.9235000610351562</c:v>
                </c:pt>
                <c:pt idx="109">
                  <c:v>5.9925999641418457</c:v>
                </c:pt>
                <c:pt idx="110">
                  <c:v>6.0617003440856934</c:v>
                </c:pt>
              </c:numCache>
            </c:numRef>
          </c:yVal>
          <c:smooth val="0"/>
          <c:extLst>
            <c:ext xmlns:c16="http://schemas.microsoft.com/office/drawing/2014/chart" uri="{C3380CC4-5D6E-409C-BE32-E72D297353CC}">
              <c16:uniqueId val="{00000003-C60F-D34B-8A85-EB3E7C3BE5B8}"/>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Output!$S$3:$S$30</c:f>
              <c:numCache>
                <c:formatCode>General</c:formatCode>
                <c:ptCount val="28"/>
                <c:pt idx="15">
                  <c:v>0.53236329555511475</c:v>
                </c:pt>
                <c:pt idx="16">
                  <c:v>0.57550603151321411</c:v>
                </c:pt>
                <c:pt idx="17">
                  <c:v>0.61864882707595825</c:v>
                </c:pt>
                <c:pt idx="18">
                  <c:v>0.66179156303405762</c:v>
                </c:pt>
                <c:pt idx="19">
                  <c:v>0.70493429899215698</c:v>
                </c:pt>
                <c:pt idx="20">
                  <c:v>0.74807709455490112</c:v>
                </c:pt>
                <c:pt idx="21">
                  <c:v>0.78938555717468262</c:v>
                </c:pt>
                <c:pt idx="22">
                  <c:v>0.83069401979446411</c:v>
                </c:pt>
                <c:pt idx="23">
                  <c:v>0.87200242280960083</c:v>
                </c:pt>
                <c:pt idx="24">
                  <c:v>0.91331088542938232</c:v>
                </c:pt>
                <c:pt idx="25">
                  <c:v>0.95461934804916382</c:v>
                </c:pt>
                <c:pt idx="26">
                  <c:v>0.99592781066894531</c:v>
                </c:pt>
                <c:pt idx="27">
                  <c:v>1.037236213684082</c:v>
                </c:pt>
              </c:numCache>
            </c:numRef>
          </c:yVal>
          <c:smooth val="0"/>
          <c:extLst>
            <c:ext xmlns:c16="http://schemas.microsoft.com/office/drawing/2014/chart" uri="{C3380CC4-5D6E-409C-BE32-E72D297353CC}">
              <c16:uniqueId val="{00000004-C60F-D34B-8A85-EB3E7C3BE5B8}"/>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Output!$T$3:$T$113</c:f>
              <c:numCache>
                <c:formatCode>General</c:formatCode>
                <c:ptCount val="111"/>
                <c:pt idx="15">
                  <c:v>0.75732141733169556</c:v>
                </c:pt>
                <c:pt idx="16">
                  <c:v>0.79400211572647095</c:v>
                </c:pt>
                <c:pt idx="17">
                  <c:v>0.83068281412124634</c:v>
                </c:pt>
                <c:pt idx="18">
                  <c:v>0.8673635721206665</c:v>
                </c:pt>
                <c:pt idx="19">
                  <c:v>0.90404427051544189</c:v>
                </c:pt>
                <c:pt idx="20">
                  <c:v>0.94072496891021729</c:v>
                </c:pt>
                <c:pt idx="21">
                  <c:v>1.0248856544494629</c:v>
                </c:pt>
                <c:pt idx="22">
                  <c:v>1.1090463399887085</c:v>
                </c:pt>
                <c:pt idx="23">
                  <c:v>1.1932069063186646</c:v>
                </c:pt>
                <c:pt idx="24">
                  <c:v>1.2773675918579102</c:v>
                </c:pt>
                <c:pt idx="25">
                  <c:v>1.3615282773971558</c:v>
                </c:pt>
                <c:pt idx="26">
                  <c:v>1.4456889629364014</c:v>
                </c:pt>
                <c:pt idx="27">
                  <c:v>1.5298495292663574</c:v>
                </c:pt>
                <c:pt idx="28">
                  <c:v>1.614010214805603</c:v>
                </c:pt>
                <c:pt idx="29">
                  <c:v>1.6981709003448486</c:v>
                </c:pt>
                <c:pt idx="30">
                  <c:v>1.7823315858840942</c:v>
                </c:pt>
                <c:pt idx="31">
                  <c:v>1.8931055068969727</c:v>
                </c:pt>
                <c:pt idx="32">
                  <c:v>2.0038793087005615</c:v>
                </c:pt>
                <c:pt idx="33">
                  <c:v>2.1146533489227295</c:v>
                </c:pt>
                <c:pt idx="34">
                  <c:v>2.2254271507263184</c:v>
                </c:pt>
                <c:pt idx="35">
                  <c:v>2.3362011909484863</c:v>
                </c:pt>
                <c:pt idx="36">
                  <c:v>2.4469749927520752</c:v>
                </c:pt>
                <c:pt idx="37">
                  <c:v>2.5577490329742432</c:v>
                </c:pt>
                <c:pt idx="38">
                  <c:v>2.668522834777832</c:v>
                </c:pt>
                <c:pt idx="39">
                  <c:v>2.779296875</c:v>
                </c:pt>
                <c:pt idx="40">
                  <c:v>2.890070915222168</c:v>
                </c:pt>
                <c:pt idx="41">
                  <c:v>2.9342014789581299</c:v>
                </c:pt>
                <c:pt idx="42">
                  <c:v>2.9783322811126709</c:v>
                </c:pt>
                <c:pt idx="43">
                  <c:v>3.0224628448486328</c:v>
                </c:pt>
                <c:pt idx="44">
                  <c:v>3.0665936470031738</c:v>
                </c:pt>
                <c:pt idx="45">
                  <c:v>3.1107242107391357</c:v>
                </c:pt>
                <c:pt idx="46">
                  <c:v>3.1548550128936768</c:v>
                </c:pt>
                <c:pt idx="47">
                  <c:v>3.1989855766296387</c:v>
                </c:pt>
                <c:pt idx="48">
                  <c:v>3.2431163787841797</c:v>
                </c:pt>
                <c:pt idx="49">
                  <c:v>3.2872469425201416</c:v>
                </c:pt>
                <c:pt idx="50">
                  <c:v>3.3313777446746826</c:v>
                </c:pt>
                <c:pt idx="51">
                  <c:v>3.37225341796875</c:v>
                </c:pt>
                <c:pt idx="52">
                  <c:v>3.4131288528442383</c:v>
                </c:pt>
                <c:pt idx="53">
                  <c:v>3.4540045261383057</c:v>
                </c:pt>
                <c:pt idx="54">
                  <c:v>3.494880199432373</c:v>
                </c:pt>
                <c:pt idx="55">
                  <c:v>3.5357558727264404</c:v>
                </c:pt>
                <c:pt idx="56">
                  <c:v>3.5766315460205078</c:v>
                </c:pt>
                <c:pt idx="57">
                  <c:v>3.6175072193145752</c:v>
                </c:pt>
                <c:pt idx="58">
                  <c:v>3.6583826541900635</c:v>
                </c:pt>
                <c:pt idx="59">
                  <c:v>3.6992583274841309</c:v>
                </c:pt>
                <c:pt idx="60">
                  <c:v>3.7401340007781982</c:v>
                </c:pt>
                <c:pt idx="61">
                  <c:v>3.7787764072418213</c:v>
                </c:pt>
                <c:pt idx="62">
                  <c:v>3.8174188137054443</c:v>
                </c:pt>
                <c:pt idx="63">
                  <c:v>3.8560612201690674</c:v>
                </c:pt>
                <c:pt idx="64">
                  <c:v>3.8947036266326904</c:v>
                </c:pt>
                <c:pt idx="65">
                  <c:v>3.9333460330963135</c:v>
                </c:pt>
                <c:pt idx="66">
                  <c:v>3.9719884395599365</c:v>
                </c:pt>
                <c:pt idx="67">
                  <c:v>4.0106310844421387</c:v>
                </c:pt>
                <c:pt idx="68">
                  <c:v>4.0492734909057617</c:v>
                </c:pt>
                <c:pt idx="69">
                  <c:v>4.0879158973693848</c:v>
                </c:pt>
                <c:pt idx="70">
                  <c:v>4.1265583038330078</c:v>
                </c:pt>
                <c:pt idx="71">
                  <c:v>4.166658878326416</c:v>
                </c:pt>
                <c:pt idx="72">
                  <c:v>4.206758975982666</c:v>
                </c:pt>
                <c:pt idx="73">
                  <c:v>4.2468595504760742</c:v>
                </c:pt>
                <c:pt idx="74">
                  <c:v>4.2869601249694824</c:v>
                </c:pt>
                <c:pt idx="75">
                  <c:v>4.3270606994628906</c:v>
                </c:pt>
                <c:pt idx="76">
                  <c:v>4.3671612739562988</c:v>
                </c:pt>
                <c:pt idx="77">
                  <c:v>4.407261848449707</c:v>
                </c:pt>
                <c:pt idx="78">
                  <c:v>4.4473624229431152</c:v>
                </c:pt>
                <c:pt idx="79">
                  <c:v>4.4874629974365234</c:v>
                </c:pt>
                <c:pt idx="80">
                  <c:v>4.5275635719299316</c:v>
                </c:pt>
                <c:pt idx="81">
                  <c:v>4.5662202835083008</c:v>
                </c:pt>
                <c:pt idx="82">
                  <c:v>4.6048774719238281</c:v>
                </c:pt>
                <c:pt idx="83">
                  <c:v>4.6435346603393555</c:v>
                </c:pt>
                <c:pt idx="84">
                  <c:v>4.6821913719177246</c:v>
                </c:pt>
                <c:pt idx="85">
                  <c:v>4.720848560333252</c:v>
                </c:pt>
                <c:pt idx="86">
                  <c:v>4.7595057487487793</c:v>
                </c:pt>
                <c:pt idx="87">
                  <c:v>4.7981624603271484</c:v>
                </c:pt>
                <c:pt idx="88">
                  <c:v>4.8368196487426758</c:v>
                </c:pt>
                <c:pt idx="89">
                  <c:v>4.8754768371582031</c:v>
                </c:pt>
                <c:pt idx="90">
                  <c:v>4.9141340255737305</c:v>
                </c:pt>
                <c:pt idx="91">
                  <c:v>4.9481821060180664</c:v>
                </c:pt>
                <c:pt idx="92">
                  <c:v>4.9822301864624023</c:v>
                </c:pt>
                <c:pt idx="93">
                  <c:v>5.0162782669067383</c:v>
                </c:pt>
                <c:pt idx="94">
                  <c:v>5.0503263473510742</c:v>
                </c:pt>
                <c:pt idx="95">
                  <c:v>5.0843749046325684</c:v>
                </c:pt>
                <c:pt idx="96">
                  <c:v>5.1184229850769043</c:v>
                </c:pt>
                <c:pt idx="97">
                  <c:v>5.1524710655212402</c:v>
                </c:pt>
                <c:pt idx="98">
                  <c:v>5.1865191459655762</c:v>
                </c:pt>
                <c:pt idx="99">
                  <c:v>5.2205677032470703</c:v>
                </c:pt>
                <c:pt idx="100">
                  <c:v>5.2546157836914062</c:v>
                </c:pt>
                <c:pt idx="101">
                  <c:v>5.2826027870178223</c:v>
                </c:pt>
                <c:pt idx="102">
                  <c:v>5.3105897903442383</c:v>
                </c:pt>
                <c:pt idx="103">
                  <c:v>5.3385767936706543</c:v>
                </c:pt>
                <c:pt idx="104">
                  <c:v>5.3665637969970703</c:v>
                </c:pt>
                <c:pt idx="105">
                  <c:v>5.3945508003234863</c:v>
                </c:pt>
                <c:pt idx="106">
                  <c:v>5.4225378036499023</c:v>
                </c:pt>
                <c:pt idx="107">
                  <c:v>5.4505248069763184</c:v>
                </c:pt>
                <c:pt idx="108">
                  <c:v>5.4785118103027344</c:v>
                </c:pt>
                <c:pt idx="109">
                  <c:v>5.5064988136291504</c:v>
                </c:pt>
                <c:pt idx="110">
                  <c:v>5.5344858169555664</c:v>
                </c:pt>
              </c:numCache>
            </c:numRef>
          </c:yVal>
          <c:smooth val="0"/>
          <c:extLst>
            <c:ext xmlns:c16="http://schemas.microsoft.com/office/drawing/2014/chart" uri="{C3380CC4-5D6E-409C-BE32-E72D297353CC}">
              <c16:uniqueId val="{00000005-C60F-D34B-8A85-EB3E7C3BE5B8}"/>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Output!$U$3:$U$113</c:f>
              <c:numCache>
                <c:formatCode>General</c:formatCode>
                <c:ptCount val="111"/>
                <c:pt idx="15">
                  <c:v>0.67269998788833618</c:v>
                </c:pt>
                <c:pt idx="16">
                  <c:v>0.71372002363204956</c:v>
                </c:pt>
                <c:pt idx="17">
                  <c:v>0.75473999977111816</c:v>
                </c:pt>
                <c:pt idx="18">
                  <c:v>0.79575997591018677</c:v>
                </c:pt>
                <c:pt idx="19">
                  <c:v>0.83678001165390015</c:v>
                </c:pt>
                <c:pt idx="20">
                  <c:v>0.87779998779296875</c:v>
                </c:pt>
                <c:pt idx="21">
                  <c:v>0.96341997385025024</c:v>
                </c:pt>
                <c:pt idx="22">
                  <c:v>1.0490399599075317</c:v>
                </c:pt>
                <c:pt idx="23">
                  <c:v>1.134660005569458</c:v>
                </c:pt>
                <c:pt idx="24">
                  <c:v>1.2202800512313843</c:v>
                </c:pt>
                <c:pt idx="25">
                  <c:v>1.305899977684021</c:v>
                </c:pt>
                <c:pt idx="26">
                  <c:v>1.3915200233459473</c:v>
                </c:pt>
                <c:pt idx="27">
                  <c:v>1.477139949798584</c:v>
                </c:pt>
                <c:pt idx="28">
                  <c:v>1.5627599954605103</c:v>
                </c:pt>
                <c:pt idx="29">
                  <c:v>1.6483800411224365</c:v>
                </c:pt>
                <c:pt idx="30">
                  <c:v>1.7339999675750732</c:v>
                </c:pt>
                <c:pt idx="31">
                  <c:v>1.7809000015258789</c:v>
                </c:pt>
                <c:pt idx="32">
                  <c:v>1.8278000354766846</c:v>
                </c:pt>
                <c:pt idx="33">
                  <c:v>1.8746999502182007</c:v>
                </c:pt>
                <c:pt idx="34">
                  <c:v>1.9215999841690063</c:v>
                </c:pt>
                <c:pt idx="35">
                  <c:v>1.968500018119812</c:v>
                </c:pt>
                <c:pt idx="36">
                  <c:v>2.0153999328613281</c:v>
                </c:pt>
                <c:pt idx="37">
                  <c:v>2.0622999668121338</c:v>
                </c:pt>
                <c:pt idx="38">
                  <c:v>2.1092000007629395</c:v>
                </c:pt>
                <c:pt idx="39">
                  <c:v>2.1561000347137451</c:v>
                </c:pt>
                <c:pt idx="40">
                  <c:v>2.2030000686645508</c:v>
                </c:pt>
                <c:pt idx="41">
                  <c:v>2.2518000602722168</c:v>
                </c:pt>
                <c:pt idx="42">
                  <c:v>2.3006000518798828</c:v>
                </c:pt>
                <c:pt idx="43">
                  <c:v>2.3494000434875488</c:v>
                </c:pt>
                <c:pt idx="44">
                  <c:v>2.3982000350952148</c:v>
                </c:pt>
                <c:pt idx="45">
                  <c:v>2.4470000267028809</c:v>
                </c:pt>
                <c:pt idx="46">
                  <c:v>2.4958000183105469</c:v>
                </c:pt>
                <c:pt idx="47">
                  <c:v>2.5446000099182129</c:v>
                </c:pt>
                <c:pt idx="48">
                  <c:v>2.5934000015258789</c:v>
                </c:pt>
                <c:pt idx="49">
                  <c:v>2.6421999931335449</c:v>
                </c:pt>
                <c:pt idx="50">
                  <c:v>2.6909999847412109</c:v>
                </c:pt>
                <c:pt idx="51">
                  <c:v>2.7404000759124756</c:v>
                </c:pt>
                <c:pt idx="52">
                  <c:v>2.7897999286651611</c:v>
                </c:pt>
                <c:pt idx="53">
                  <c:v>2.8392000198364258</c:v>
                </c:pt>
                <c:pt idx="54">
                  <c:v>2.8886001110076904</c:v>
                </c:pt>
                <c:pt idx="55">
                  <c:v>2.937999963760376</c:v>
                </c:pt>
                <c:pt idx="56">
                  <c:v>2.9874000549316406</c:v>
                </c:pt>
                <c:pt idx="57">
                  <c:v>3.0367999076843262</c:v>
                </c:pt>
                <c:pt idx="58">
                  <c:v>3.0861999988555908</c:v>
                </c:pt>
                <c:pt idx="59">
                  <c:v>3.1356000900268555</c:v>
                </c:pt>
                <c:pt idx="60">
                  <c:v>3.184999942779541</c:v>
                </c:pt>
                <c:pt idx="61">
                  <c:v>3.2325000762939453</c:v>
                </c:pt>
                <c:pt idx="62">
                  <c:v>3.2799999713897705</c:v>
                </c:pt>
                <c:pt idx="63">
                  <c:v>3.3275001049041748</c:v>
                </c:pt>
                <c:pt idx="64">
                  <c:v>3.375</c:v>
                </c:pt>
                <c:pt idx="65">
                  <c:v>3.4224998950958252</c:v>
                </c:pt>
                <c:pt idx="66">
                  <c:v>3.4700000286102295</c:v>
                </c:pt>
                <c:pt idx="67">
                  <c:v>3.5174999237060547</c:v>
                </c:pt>
                <c:pt idx="68">
                  <c:v>3.565000057220459</c:v>
                </c:pt>
                <c:pt idx="69">
                  <c:v>3.6124999523162842</c:v>
                </c:pt>
                <c:pt idx="70">
                  <c:v>3.6600000858306885</c:v>
                </c:pt>
                <c:pt idx="71">
                  <c:v>3.7105000019073486</c:v>
                </c:pt>
                <c:pt idx="72">
                  <c:v>3.7609999179840088</c:v>
                </c:pt>
                <c:pt idx="73">
                  <c:v>3.811500072479248</c:v>
                </c:pt>
                <c:pt idx="74">
                  <c:v>3.8619999885559082</c:v>
                </c:pt>
                <c:pt idx="75">
                  <c:v>3.9124999046325684</c:v>
                </c:pt>
                <c:pt idx="76">
                  <c:v>3.9630000591278076</c:v>
                </c:pt>
                <c:pt idx="77">
                  <c:v>4.0135002136230469</c:v>
                </c:pt>
                <c:pt idx="78">
                  <c:v>4.064000129699707</c:v>
                </c:pt>
                <c:pt idx="79">
                  <c:v>4.1145000457763672</c:v>
                </c:pt>
                <c:pt idx="80">
                  <c:v>4.1649999618530273</c:v>
                </c:pt>
                <c:pt idx="81">
                  <c:v>4.2020001411437988</c:v>
                </c:pt>
                <c:pt idx="82">
                  <c:v>4.2389998435974121</c:v>
                </c:pt>
                <c:pt idx="83">
                  <c:v>4.2760000228881836</c:v>
                </c:pt>
                <c:pt idx="84">
                  <c:v>4.3130002021789551</c:v>
                </c:pt>
                <c:pt idx="85">
                  <c:v>4.3499999046325684</c:v>
                </c:pt>
                <c:pt idx="86">
                  <c:v>4.3870000839233398</c:v>
                </c:pt>
                <c:pt idx="87">
                  <c:v>4.4239997863769531</c:v>
                </c:pt>
                <c:pt idx="88">
                  <c:v>4.4609999656677246</c:v>
                </c:pt>
                <c:pt idx="89">
                  <c:v>4.4980001449584961</c:v>
                </c:pt>
                <c:pt idx="90">
                  <c:v>4.5349998474121094</c:v>
                </c:pt>
                <c:pt idx="91">
                  <c:v>4.5802001953125</c:v>
                </c:pt>
                <c:pt idx="92">
                  <c:v>4.6254000663757324</c:v>
                </c:pt>
                <c:pt idx="93">
                  <c:v>4.6705999374389648</c:v>
                </c:pt>
                <c:pt idx="94">
                  <c:v>4.7157998085021973</c:v>
                </c:pt>
                <c:pt idx="95">
                  <c:v>4.7610001564025879</c:v>
                </c:pt>
                <c:pt idx="96">
                  <c:v>4.8062000274658203</c:v>
                </c:pt>
                <c:pt idx="97">
                  <c:v>4.8513998985290527</c:v>
                </c:pt>
                <c:pt idx="98">
                  <c:v>4.8965997695922852</c:v>
                </c:pt>
                <c:pt idx="99">
                  <c:v>4.9418001174926758</c:v>
                </c:pt>
                <c:pt idx="100">
                  <c:v>4.9869999885559082</c:v>
                </c:pt>
                <c:pt idx="101">
                  <c:v>5.0398001670837402</c:v>
                </c:pt>
                <c:pt idx="102">
                  <c:v>5.0925998687744141</c:v>
                </c:pt>
                <c:pt idx="103">
                  <c:v>5.1454000473022461</c:v>
                </c:pt>
                <c:pt idx="104">
                  <c:v>5.1982002258300781</c:v>
                </c:pt>
                <c:pt idx="105">
                  <c:v>5.250999927520752</c:v>
                </c:pt>
                <c:pt idx="106">
                  <c:v>5.303800106048584</c:v>
                </c:pt>
                <c:pt idx="107">
                  <c:v>5.3565998077392578</c:v>
                </c:pt>
                <c:pt idx="108">
                  <c:v>5.4093999862670898</c:v>
                </c:pt>
                <c:pt idx="109">
                  <c:v>5.4622001647949219</c:v>
                </c:pt>
                <c:pt idx="110">
                  <c:v>5.5149998664855957</c:v>
                </c:pt>
              </c:numCache>
            </c:numRef>
          </c:yVal>
          <c:smooth val="0"/>
          <c:extLst>
            <c:ext xmlns:c16="http://schemas.microsoft.com/office/drawing/2014/chart" uri="{C3380CC4-5D6E-409C-BE32-E72D297353CC}">
              <c16:uniqueId val="{00000006-C60F-D34B-8A85-EB3E7C3BE5B8}"/>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Output!$V$3:$V$113</c:f>
              <c:numCache>
                <c:formatCode>General</c:formatCode>
                <c:ptCount val="111"/>
                <c:pt idx="15">
                  <c:v>0.69197964668273926</c:v>
                </c:pt>
                <c:pt idx="16">
                  <c:v>0.70682787895202637</c:v>
                </c:pt>
                <c:pt idx="17">
                  <c:v>0.7216760516166687</c:v>
                </c:pt>
                <c:pt idx="18">
                  <c:v>0.73652422428131104</c:v>
                </c:pt>
                <c:pt idx="19">
                  <c:v>0.75137239694595337</c:v>
                </c:pt>
                <c:pt idx="20">
                  <c:v>0.7662205696105957</c:v>
                </c:pt>
                <c:pt idx="21">
                  <c:v>0.83320504426956177</c:v>
                </c:pt>
                <c:pt idx="22">
                  <c:v>0.90018957853317261</c:v>
                </c:pt>
                <c:pt idx="23">
                  <c:v>0.96717405319213867</c:v>
                </c:pt>
                <c:pt idx="24">
                  <c:v>1.03415846824646</c:v>
                </c:pt>
                <c:pt idx="25">
                  <c:v>1.1011430025100708</c:v>
                </c:pt>
                <c:pt idx="26">
                  <c:v>1.1681275367736816</c:v>
                </c:pt>
                <c:pt idx="27">
                  <c:v>1.2351119518280029</c:v>
                </c:pt>
                <c:pt idx="28">
                  <c:v>1.3020964860916138</c:v>
                </c:pt>
                <c:pt idx="29">
                  <c:v>1.3690809011459351</c:v>
                </c:pt>
                <c:pt idx="30">
                  <c:v>1.4360654354095459</c:v>
                </c:pt>
                <c:pt idx="31">
                  <c:v>1.519978404045105</c:v>
                </c:pt>
                <c:pt idx="32">
                  <c:v>1.6038912534713745</c:v>
                </c:pt>
                <c:pt idx="33">
                  <c:v>1.6878042221069336</c:v>
                </c:pt>
                <c:pt idx="34">
                  <c:v>1.7717170715332031</c:v>
                </c:pt>
                <c:pt idx="35">
                  <c:v>1.8556300401687622</c:v>
                </c:pt>
                <c:pt idx="36">
                  <c:v>1.9395428895950317</c:v>
                </c:pt>
                <c:pt idx="37">
                  <c:v>2.0234558582305908</c:v>
                </c:pt>
                <c:pt idx="38">
                  <c:v>2.1073687076568604</c:v>
                </c:pt>
                <c:pt idx="39">
                  <c:v>2.1912815570831299</c:v>
                </c:pt>
                <c:pt idx="40">
                  <c:v>2.2751946449279785</c:v>
                </c:pt>
                <c:pt idx="41">
                  <c:v>2.3209497928619385</c:v>
                </c:pt>
                <c:pt idx="42">
                  <c:v>2.3667051792144775</c:v>
                </c:pt>
                <c:pt idx="43">
                  <c:v>2.4124603271484375</c:v>
                </c:pt>
                <c:pt idx="44">
                  <c:v>2.4582157135009766</c:v>
                </c:pt>
                <c:pt idx="45">
                  <c:v>2.5039708614349365</c:v>
                </c:pt>
                <c:pt idx="46">
                  <c:v>2.5497262477874756</c:v>
                </c:pt>
                <c:pt idx="47">
                  <c:v>2.5954813957214355</c:v>
                </c:pt>
                <c:pt idx="48">
                  <c:v>2.6412367820739746</c:v>
                </c:pt>
                <c:pt idx="49">
                  <c:v>2.6869919300079346</c:v>
                </c:pt>
                <c:pt idx="50">
                  <c:v>2.7327473163604736</c:v>
                </c:pt>
                <c:pt idx="51">
                  <c:v>2.7600007057189941</c:v>
                </c:pt>
                <c:pt idx="52">
                  <c:v>2.7872540950775146</c:v>
                </c:pt>
                <c:pt idx="53">
                  <c:v>2.8145074844360352</c:v>
                </c:pt>
                <c:pt idx="54">
                  <c:v>2.8417608737945557</c:v>
                </c:pt>
                <c:pt idx="55">
                  <c:v>2.8690145015716553</c:v>
                </c:pt>
                <c:pt idx="56">
                  <c:v>2.8962678909301758</c:v>
                </c:pt>
                <c:pt idx="57">
                  <c:v>2.9235212802886963</c:v>
                </c:pt>
                <c:pt idx="58">
                  <c:v>2.9507746696472168</c:v>
                </c:pt>
                <c:pt idx="59">
                  <c:v>2.9780280590057373</c:v>
                </c:pt>
                <c:pt idx="60">
                  <c:v>3.0052814483642578</c:v>
                </c:pt>
                <c:pt idx="61">
                  <c:v>3.0107190608978271</c:v>
                </c:pt>
                <c:pt idx="62">
                  <c:v>3.0161569118499756</c:v>
                </c:pt>
                <c:pt idx="63">
                  <c:v>3.0215945243835449</c:v>
                </c:pt>
                <c:pt idx="64">
                  <c:v>3.0270321369171143</c:v>
                </c:pt>
                <c:pt idx="65">
                  <c:v>3.0324697494506836</c:v>
                </c:pt>
                <c:pt idx="66">
                  <c:v>3.037907600402832</c:v>
                </c:pt>
                <c:pt idx="67">
                  <c:v>3.0433452129364014</c:v>
                </c:pt>
                <c:pt idx="68">
                  <c:v>3.0487828254699707</c:v>
                </c:pt>
                <c:pt idx="69">
                  <c:v>3.05422043800354</c:v>
                </c:pt>
                <c:pt idx="70">
                  <c:v>3.0596582889556885</c:v>
                </c:pt>
                <c:pt idx="71">
                  <c:v>3.0661861896514893</c:v>
                </c:pt>
                <c:pt idx="72">
                  <c:v>3.07271409034729</c:v>
                </c:pt>
                <c:pt idx="73">
                  <c:v>3.0792422294616699</c:v>
                </c:pt>
                <c:pt idx="74">
                  <c:v>3.0857701301574707</c:v>
                </c:pt>
                <c:pt idx="75">
                  <c:v>3.0922980308532715</c:v>
                </c:pt>
                <c:pt idx="76">
                  <c:v>3.0988261699676514</c:v>
                </c:pt>
                <c:pt idx="77">
                  <c:v>3.1053540706634521</c:v>
                </c:pt>
                <c:pt idx="78">
                  <c:v>3.1118819713592529</c:v>
                </c:pt>
                <c:pt idx="79">
                  <c:v>3.1184101104736328</c:v>
                </c:pt>
                <c:pt idx="80">
                  <c:v>3.1249380111694336</c:v>
                </c:pt>
                <c:pt idx="81">
                  <c:v>3.1379132270812988</c:v>
                </c:pt>
                <c:pt idx="82">
                  <c:v>3.1508884429931641</c:v>
                </c:pt>
                <c:pt idx="83">
                  <c:v>3.1638636589050293</c:v>
                </c:pt>
                <c:pt idx="84">
                  <c:v>3.1768388748168945</c:v>
                </c:pt>
                <c:pt idx="85">
                  <c:v>3.1898138523101807</c:v>
                </c:pt>
                <c:pt idx="86">
                  <c:v>3.2027890682220459</c:v>
                </c:pt>
                <c:pt idx="87">
                  <c:v>3.2157642841339111</c:v>
                </c:pt>
                <c:pt idx="88">
                  <c:v>3.2287395000457764</c:v>
                </c:pt>
                <c:pt idx="89">
                  <c:v>3.2417147159576416</c:v>
                </c:pt>
                <c:pt idx="90">
                  <c:v>3.2546899318695068</c:v>
                </c:pt>
                <c:pt idx="91">
                  <c:v>3.2640981674194336</c:v>
                </c:pt>
                <c:pt idx="92">
                  <c:v>3.2735061645507812</c:v>
                </c:pt>
                <c:pt idx="93">
                  <c:v>3.282914400100708</c:v>
                </c:pt>
                <c:pt idx="94">
                  <c:v>3.2923226356506348</c:v>
                </c:pt>
                <c:pt idx="95">
                  <c:v>3.3017306327819824</c:v>
                </c:pt>
                <c:pt idx="96">
                  <c:v>3.3111388683319092</c:v>
                </c:pt>
                <c:pt idx="97">
                  <c:v>3.3205471038818359</c:v>
                </c:pt>
                <c:pt idx="98">
                  <c:v>3.3299551010131836</c:v>
                </c:pt>
                <c:pt idx="99">
                  <c:v>3.3393633365631104</c:v>
                </c:pt>
                <c:pt idx="100">
                  <c:v>3.3487715721130371</c:v>
                </c:pt>
                <c:pt idx="101">
                  <c:v>3.3561897277832031</c:v>
                </c:pt>
                <c:pt idx="102">
                  <c:v>3.36360764503479</c:v>
                </c:pt>
                <c:pt idx="103">
                  <c:v>3.3710258007049561</c:v>
                </c:pt>
                <c:pt idx="104">
                  <c:v>3.3784439563751221</c:v>
                </c:pt>
                <c:pt idx="105">
                  <c:v>3.3858621120452881</c:v>
                </c:pt>
                <c:pt idx="106">
                  <c:v>3.3932802677154541</c:v>
                </c:pt>
                <c:pt idx="107">
                  <c:v>3.4006984233856201</c:v>
                </c:pt>
                <c:pt idx="108">
                  <c:v>3.4081165790557861</c:v>
                </c:pt>
                <c:pt idx="109">
                  <c:v>3.4155347347259521</c:v>
                </c:pt>
                <c:pt idx="110">
                  <c:v>3.4229528903961182</c:v>
                </c:pt>
              </c:numCache>
            </c:numRef>
          </c:yVal>
          <c:smooth val="0"/>
          <c:extLst>
            <c:ext xmlns:c16="http://schemas.microsoft.com/office/drawing/2014/chart" uri="{C3380CC4-5D6E-409C-BE32-E72D297353CC}">
              <c16:uniqueId val="{00000007-C60F-D34B-8A85-EB3E7C3BE5B8}"/>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Gigatons CO</a:t>
                </a:r>
                <a:r>
                  <a:rPr lang="en-US" sz="1400" baseline="-25000" dirty="0"/>
                  <a:t>2</a:t>
                </a:r>
                <a:r>
                  <a:rPr lang="en-US" sz="1400" dirty="0"/>
                  <a:t>e</a:t>
                </a:r>
                <a:r>
                  <a:rPr lang="en-US" sz="1400" baseline="0" dirty="0"/>
                  <a:t> per year</a:t>
                </a:r>
                <a:endParaRPr lang="en-US" sz="1400"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Primary Energy from Coal</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92.959609985351562</c:v>
                </c:pt>
                <c:pt idx="1">
                  <c:v>100.18389892578125</c:v>
                </c:pt>
                <c:pt idx="2">
                  <c:v>103.43915557861328</c:v>
                </c:pt>
                <c:pt idx="3">
                  <c:v>105.95639038085938</c:v>
                </c:pt>
                <c:pt idx="4">
                  <c:v>108.08450317382812</c:v>
                </c:pt>
                <c:pt idx="5">
                  <c:v>109.99057006835938</c:v>
                </c:pt>
                <c:pt idx="6">
                  <c:v>111.73101806640625</c:v>
                </c:pt>
                <c:pt idx="7">
                  <c:v>113.39162445068359</c:v>
                </c:pt>
                <c:pt idx="8">
                  <c:v>114.9150390625</c:v>
                </c:pt>
                <c:pt idx="9">
                  <c:v>116.32781219482422</c:v>
                </c:pt>
                <c:pt idx="10">
                  <c:v>118.08901214599609</c:v>
                </c:pt>
                <c:pt idx="11">
                  <c:v>120.78522491455078</c:v>
                </c:pt>
                <c:pt idx="12">
                  <c:v>123.01823425292969</c:v>
                </c:pt>
                <c:pt idx="13">
                  <c:v>123.90579986572266</c:v>
                </c:pt>
                <c:pt idx="14">
                  <c:v>125.25852966308594</c:v>
                </c:pt>
                <c:pt idx="15">
                  <c:v>127.43537902832031</c:v>
                </c:pt>
                <c:pt idx="16">
                  <c:v>129.62945556640625</c:v>
                </c:pt>
                <c:pt idx="17">
                  <c:v>132.13014221191406</c:v>
                </c:pt>
                <c:pt idx="18">
                  <c:v>136.31680297851562</c:v>
                </c:pt>
                <c:pt idx="19">
                  <c:v>142.77613830566406</c:v>
                </c:pt>
                <c:pt idx="20">
                  <c:v>147.86550903320312</c:v>
                </c:pt>
                <c:pt idx="21">
                  <c:v>151.27049255371094</c:v>
                </c:pt>
                <c:pt idx="22">
                  <c:v>155.736083984375</c:v>
                </c:pt>
                <c:pt idx="23">
                  <c:v>160.00410461425781</c:v>
                </c:pt>
                <c:pt idx="24">
                  <c:v>163.94032287597656</c:v>
                </c:pt>
                <c:pt idx="25">
                  <c:v>168.96279907226562</c:v>
                </c:pt>
                <c:pt idx="26">
                  <c:v>173.48954772949219</c:v>
                </c:pt>
                <c:pt idx="27">
                  <c:v>175.85234069824219</c:v>
                </c:pt>
                <c:pt idx="28">
                  <c:v>177.36778259277344</c:v>
                </c:pt>
                <c:pt idx="29">
                  <c:v>179.420166015625</c:v>
                </c:pt>
                <c:pt idx="30">
                  <c:v>181.57254028320312</c:v>
                </c:pt>
                <c:pt idx="31">
                  <c:v>183.75437927246094</c:v>
                </c:pt>
                <c:pt idx="32">
                  <c:v>186.10206604003906</c:v>
                </c:pt>
                <c:pt idx="33">
                  <c:v>188.62419128417969</c:v>
                </c:pt>
                <c:pt idx="34">
                  <c:v>191.34649658203125</c:v>
                </c:pt>
                <c:pt idx="35">
                  <c:v>194.29881286621094</c:v>
                </c:pt>
                <c:pt idx="36">
                  <c:v>197.50616455078125</c:v>
                </c:pt>
                <c:pt idx="37">
                  <c:v>200.96194458007812</c:v>
                </c:pt>
                <c:pt idx="38">
                  <c:v>204.65162658691406</c:v>
                </c:pt>
                <c:pt idx="39">
                  <c:v>208.55131530761719</c:v>
                </c:pt>
                <c:pt idx="40">
                  <c:v>212.62034606933594</c:v>
                </c:pt>
                <c:pt idx="41">
                  <c:v>216.820556640625</c:v>
                </c:pt>
                <c:pt idx="42">
                  <c:v>221.08930969238281</c:v>
                </c:pt>
                <c:pt idx="43">
                  <c:v>225.35101318359375</c:v>
                </c:pt>
                <c:pt idx="44">
                  <c:v>229.54244995117188</c:v>
                </c:pt>
                <c:pt idx="45">
                  <c:v>233.6158447265625</c:v>
                </c:pt>
                <c:pt idx="46">
                  <c:v>237.52818298339844</c:v>
                </c:pt>
                <c:pt idx="47">
                  <c:v>241.26255798339844</c:v>
                </c:pt>
                <c:pt idx="48">
                  <c:v>244.82101440429688</c:v>
                </c:pt>
                <c:pt idx="49">
                  <c:v>248.21644592285156</c:v>
                </c:pt>
                <c:pt idx="50">
                  <c:v>251.47500610351562</c:v>
                </c:pt>
                <c:pt idx="51">
                  <c:v>254.58433532714844</c:v>
                </c:pt>
                <c:pt idx="52">
                  <c:v>257.6026611328125</c:v>
                </c:pt>
                <c:pt idx="53">
                  <c:v>260.59793090820312</c:v>
                </c:pt>
                <c:pt idx="54">
                  <c:v>263.61175537109375</c:v>
                </c:pt>
                <c:pt idx="55">
                  <c:v>266.6798095703125</c:v>
                </c:pt>
                <c:pt idx="56">
                  <c:v>269.83016967773438</c:v>
                </c:pt>
                <c:pt idx="57">
                  <c:v>273.08148193359375</c:v>
                </c:pt>
                <c:pt idx="58">
                  <c:v>276.44223022460938</c:v>
                </c:pt>
                <c:pt idx="59">
                  <c:v>279.9111328125</c:v>
                </c:pt>
                <c:pt idx="60">
                  <c:v>283.47842407226562</c:v>
                </c:pt>
                <c:pt idx="61">
                  <c:v>287.1278076171875</c:v>
                </c:pt>
                <c:pt idx="62">
                  <c:v>290.838623046875</c:v>
                </c:pt>
                <c:pt idx="63">
                  <c:v>294.58807373046875</c:v>
                </c:pt>
                <c:pt idx="64">
                  <c:v>298.35366821289062</c:v>
                </c:pt>
                <c:pt idx="65">
                  <c:v>302.114990234375</c:v>
                </c:pt>
                <c:pt idx="66">
                  <c:v>305.85549926757812</c:v>
                </c:pt>
                <c:pt idx="67">
                  <c:v>309.56338500976562</c:v>
                </c:pt>
                <c:pt idx="68">
                  <c:v>313.232421875</c:v>
                </c:pt>
                <c:pt idx="69">
                  <c:v>316.86187744140625</c:v>
                </c:pt>
                <c:pt idx="70">
                  <c:v>320.45608520507812</c:v>
                </c:pt>
                <c:pt idx="71">
                  <c:v>324.02322387695312</c:v>
                </c:pt>
                <c:pt idx="72">
                  <c:v>327.5740966796875</c:v>
                </c:pt>
                <c:pt idx="73">
                  <c:v>331.12060546875</c:v>
                </c:pt>
                <c:pt idx="74">
                  <c:v>334.67462158203125</c:v>
                </c:pt>
                <c:pt idx="75">
                  <c:v>338.24664306640625</c:v>
                </c:pt>
                <c:pt idx="76">
                  <c:v>341.844970703125</c:v>
                </c:pt>
                <c:pt idx="77">
                  <c:v>345.47491455078125</c:v>
                </c:pt>
                <c:pt idx="78">
                  <c:v>349.13851928710938</c:v>
                </c:pt>
                <c:pt idx="79">
                  <c:v>352.83456420898438</c:v>
                </c:pt>
                <c:pt idx="80">
                  <c:v>356.55892944335938</c:v>
                </c:pt>
                <c:pt idx="81">
                  <c:v>360.30526733398438</c:v>
                </c:pt>
                <c:pt idx="82">
                  <c:v>364.06594848632812</c:v>
                </c:pt>
                <c:pt idx="83">
                  <c:v>367.832763671875</c:v>
                </c:pt>
                <c:pt idx="84">
                  <c:v>371.59771728515625</c:v>
                </c:pt>
                <c:pt idx="85">
                  <c:v>375.35372924804688</c:v>
                </c:pt>
                <c:pt idx="86">
                  <c:v>379.09527587890625</c:v>
                </c:pt>
                <c:pt idx="87">
                  <c:v>382.81875610351562</c:v>
                </c:pt>
                <c:pt idx="88">
                  <c:v>386.52264404296875</c:v>
                </c:pt>
                <c:pt idx="89">
                  <c:v>390.20733642578125</c:v>
                </c:pt>
                <c:pt idx="90">
                  <c:v>393.87503051757812</c:v>
                </c:pt>
                <c:pt idx="91">
                  <c:v>397.52911376953125</c:v>
                </c:pt>
                <c:pt idx="92">
                  <c:v>401.17376708984375</c:v>
                </c:pt>
                <c:pt idx="93">
                  <c:v>404.8134765625</c:v>
                </c:pt>
                <c:pt idx="94">
                  <c:v>408.45272827148438</c:v>
                </c:pt>
                <c:pt idx="95">
                  <c:v>412.09530639648438</c:v>
                </c:pt>
                <c:pt idx="96">
                  <c:v>415.7440185546875</c:v>
                </c:pt>
                <c:pt idx="97">
                  <c:v>419.40005493164062</c:v>
                </c:pt>
                <c:pt idx="98">
                  <c:v>423.0631103515625</c:v>
                </c:pt>
                <c:pt idx="99">
                  <c:v>426.73245239257812</c:v>
                </c:pt>
                <c:pt idx="100">
                  <c:v>430.40872192382812</c:v>
                </c:pt>
                <c:pt idx="101">
                  <c:v>434.08935546875</c:v>
                </c:pt>
                <c:pt idx="102">
                  <c:v>437.770751953125</c:v>
                </c:pt>
                <c:pt idx="103">
                  <c:v>441.44903564453125</c:v>
                </c:pt>
                <c:pt idx="104">
                  <c:v>445.12063598632812</c:v>
                </c:pt>
                <c:pt idx="105">
                  <c:v>448.78265380859375</c:v>
                </c:pt>
                <c:pt idx="106">
                  <c:v>452.43289184570312</c:v>
                </c:pt>
                <c:pt idx="107">
                  <c:v>456.06982421875</c:v>
                </c:pt>
                <c:pt idx="108">
                  <c:v>459.69256591796875</c:v>
                </c:pt>
                <c:pt idx="109">
                  <c:v>463.30056762695312</c:v>
                </c:pt>
                <c:pt idx="110">
                  <c:v>466.89337158203125</c:v>
                </c:pt>
              </c:numCache>
            </c:numRef>
          </c:yVal>
          <c:smooth val="0"/>
          <c:extLst>
            <c:ext xmlns:c16="http://schemas.microsoft.com/office/drawing/2014/chart" uri="{C3380CC4-5D6E-409C-BE32-E72D297353CC}">
              <c16:uniqueId val="{00000000-6ECD-B046-AE12-8545EC71B385}"/>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92.959701538085938</c:v>
                </c:pt>
                <c:pt idx="10">
                  <c:v>96.641807556152344</c:v>
                </c:pt>
                <c:pt idx="11">
                  <c:v>98.035179138183594</c:v>
                </c:pt>
                <c:pt idx="12">
                  <c:v>101.45704650878906</c:v>
                </c:pt>
                <c:pt idx="13">
                  <c:v>109.23361206054688</c:v>
                </c:pt>
                <c:pt idx="14">
                  <c:v>117.87139892578125</c:v>
                </c:pt>
                <c:pt idx="15">
                  <c:v>124.87298583984375</c:v>
                </c:pt>
                <c:pt idx="16">
                  <c:v>132.56163024902344</c:v>
                </c:pt>
                <c:pt idx="17">
                  <c:v>139.45184326171875</c:v>
                </c:pt>
                <c:pt idx="18">
                  <c:v>141.15084838867188</c:v>
                </c:pt>
                <c:pt idx="19">
                  <c:v>141.54817199707031</c:v>
                </c:pt>
                <c:pt idx="20">
                  <c:v>152.49456787109375</c:v>
                </c:pt>
                <c:pt idx="21">
                  <c:v>158.98912048339844</c:v>
                </c:pt>
                <c:pt idx="22">
                  <c:v>160.87863159179688</c:v>
                </c:pt>
                <c:pt idx="23">
                  <c:v>163.20146179199219</c:v>
                </c:pt>
                <c:pt idx="24">
                  <c:v>164.53663635253906</c:v>
                </c:pt>
                <c:pt idx="25">
                  <c:v>161.03855895996094</c:v>
                </c:pt>
                <c:pt idx="26">
                  <c:v>155.74310302734375</c:v>
                </c:pt>
                <c:pt idx="27">
                  <c:v>157.01043701171875</c:v>
                </c:pt>
              </c:numCache>
            </c:numRef>
          </c:yVal>
          <c:smooth val="0"/>
          <c:extLst>
            <c:ext xmlns:c16="http://schemas.microsoft.com/office/drawing/2014/chart" uri="{C3380CC4-5D6E-409C-BE32-E72D297353CC}">
              <c16:uniqueId val="{00000001-6ECD-B046-AE12-8545EC71B385}"/>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6ECD-B046-AE12-8545EC71B385}"/>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167.37361145019531</c:v>
                </c:pt>
                <c:pt idx="9">
                  <c:v>178.01771545410156</c:v>
                </c:pt>
                <c:pt idx="14">
                  <c:v>189.25382995605469</c:v>
                </c:pt>
                <c:pt idx="19">
                  <c:v>199.68524169921875</c:v>
                </c:pt>
              </c:numCache>
            </c:numRef>
          </c:yVal>
          <c:smooth val="0"/>
          <c:extLst>
            <c:ext xmlns:c16="http://schemas.microsoft.com/office/drawing/2014/chart" uri="{C3380CC4-5D6E-409C-BE32-E72D297353CC}">
              <c16:uniqueId val="{00000003-6ECD-B046-AE12-8545EC71B385}"/>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93.338539123535156</c:v>
                </c:pt>
                <c:pt idx="1">
                  <c:v>92.311233520507812</c:v>
                </c:pt>
                <c:pt idx="2">
                  <c:v>92.012908935546875</c:v>
                </c:pt>
                <c:pt idx="3">
                  <c:v>92.381660461425781</c:v>
                </c:pt>
                <c:pt idx="4">
                  <c:v>92.918746948242188</c:v>
                </c:pt>
                <c:pt idx="5">
                  <c:v>93.417877197265625</c:v>
                </c:pt>
                <c:pt idx="6">
                  <c:v>95.759590148925781</c:v>
                </c:pt>
                <c:pt idx="7">
                  <c:v>95.880332946777344</c:v>
                </c:pt>
                <c:pt idx="8">
                  <c:v>95.165557861328125</c:v>
                </c:pt>
                <c:pt idx="9">
                  <c:v>95.6746826171875</c:v>
                </c:pt>
                <c:pt idx="10">
                  <c:v>98.965240478515625</c:v>
                </c:pt>
                <c:pt idx="11">
                  <c:v>100.57990264892578</c:v>
                </c:pt>
                <c:pt idx="12">
                  <c:v>104.50034332275391</c:v>
                </c:pt>
                <c:pt idx="13">
                  <c:v>113.66934967041016</c:v>
                </c:pt>
                <c:pt idx="14">
                  <c:v>121.54472351074219</c:v>
                </c:pt>
                <c:pt idx="15">
                  <c:v>130.43815612792969</c:v>
                </c:pt>
                <c:pt idx="16">
                  <c:v>137.15841674804688</c:v>
                </c:pt>
                <c:pt idx="17">
                  <c:v>144.97372436523438</c:v>
                </c:pt>
                <c:pt idx="18">
                  <c:v>147.02725219726562</c:v>
                </c:pt>
                <c:pt idx="19">
                  <c:v>144.77302551269531</c:v>
                </c:pt>
                <c:pt idx="20">
                  <c:v>151.43382263183594</c:v>
                </c:pt>
                <c:pt idx="21">
                  <c:v>158.71511840820312</c:v>
                </c:pt>
                <c:pt idx="22">
                  <c:v>159.36752319335938</c:v>
                </c:pt>
                <c:pt idx="23">
                  <c:v>162.341064453125</c:v>
                </c:pt>
                <c:pt idx="24">
                  <c:v>162.21043395996094</c:v>
                </c:pt>
                <c:pt idx="25">
                  <c:v>158.12962341308594</c:v>
                </c:pt>
                <c:pt idx="26">
                  <c:v>155.65364074707031</c:v>
                </c:pt>
                <c:pt idx="27">
                  <c:v>156.72224426269531</c:v>
                </c:pt>
              </c:numCache>
            </c:numRef>
          </c:yVal>
          <c:smooth val="0"/>
          <c:extLst>
            <c:ext xmlns:c16="http://schemas.microsoft.com/office/drawing/2014/chart" uri="{C3380CC4-5D6E-409C-BE32-E72D297353CC}">
              <c16:uniqueId val="{00000004-6ECD-B046-AE12-8545EC71B385}"/>
            </c:ext>
          </c:extLst>
        </c:ser>
        <c:ser>
          <c:idx val="3"/>
          <c:order val="4"/>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93.518630981445312</c:v>
                </c:pt>
                <c:pt idx="5">
                  <c:v>92.86358642578125</c:v>
                </c:pt>
                <c:pt idx="10">
                  <c:v>97.232162475585938</c:v>
                </c:pt>
                <c:pt idx="15">
                  <c:v>125.72872924804688</c:v>
                </c:pt>
                <c:pt idx="20">
                  <c:v>153.35627746582031</c:v>
                </c:pt>
                <c:pt idx="25">
                  <c:v>160.88653564453125</c:v>
                </c:pt>
              </c:numCache>
            </c:numRef>
          </c:yVal>
          <c:smooth val="0"/>
          <c:extLst>
            <c:ext xmlns:c16="http://schemas.microsoft.com/office/drawing/2014/chart" uri="{C3380CC4-5D6E-409C-BE32-E72D297353CC}">
              <c16:uniqueId val="{00000005-6ECD-B046-AE12-8545EC71B385}"/>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184.80000305175781</c:v>
                </c:pt>
                <c:pt idx="10">
                  <c:v>199</c:v>
                </c:pt>
                <c:pt idx="20">
                  <c:v>191.39999389648438</c:v>
                </c:pt>
                <c:pt idx="30">
                  <c:v>211.80000305175781</c:v>
                </c:pt>
                <c:pt idx="40">
                  <c:v>247</c:v>
                </c:pt>
              </c:numCache>
            </c:numRef>
          </c:yVal>
          <c:smooth val="0"/>
          <c:extLst>
            <c:ext xmlns:c16="http://schemas.microsoft.com/office/drawing/2014/chart" uri="{C3380CC4-5D6E-409C-BE32-E72D297353CC}">
              <c16:uniqueId val="{00000006-6ECD-B046-AE12-8545EC71B385}"/>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148.70001220703125</c:v>
                </c:pt>
                <c:pt idx="22">
                  <c:v>151.302734375</c:v>
                </c:pt>
                <c:pt idx="23">
                  <c:v>153.90545654296875</c:v>
                </c:pt>
                <c:pt idx="24">
                  <c:v>156.5081787109375</c:v>
                </c:pt>
                <c:pt idx="25">
                  <c:v>159.11090087890625</c:v>
                </c:pt>
                <c:pt idx="26">
                  <c:v>161.71360778808594</c:v>
                </c:pt>
                <c:pt idx="27">
                  <c:v>164.31632995605469</c:v>
                </c:pt>
                <c:pt idx="28">
                  <c:v>166.91905212402344</c:v>
                </c:pt>
                <c:pt idx="29">
                  <c:v>169.52177429199219</c:v>
                </c:pt>
                <c:pt idx="30">
                  <c:v>172.12449645996094</c:v>
                </c:pt>
                <c:pt idx="31">
                  <c:v>176.09017944335938</c:v>
                </c:pt>
                <c:pt idx="32">
                  <c:v>180.05586242675781</c:v>
                </c:pt>
                <c:pt idx="33">
                  <c:v>184.02153015136719</c:v>
                </c:pt>
                <c:pt idx="34">
                  <c:v>187.98721313476562</c:v>
                </c:pt>
                <c:pt idx="35">
                  <c:v>191.95289611816406</c:v>
                </c:pt>
                <c:pt idx="36">
                  <c:v>195.9185791015625</c:v>
                </c:pt>
                <c:pt idx="37">
                  <c:v>199.88426208496094</c:v>
                </c:pt>
                <c:pt idx="38">
                  <c:v>203.84992980957031</c:v>
                </c:pt>
                <c:pt idx="39">
                  <c:v>207.81561279296875</c:v>
                </c:pt>
                <c:pt idx="40">
                  <c:v>211.78129577636719</c:v>
                </c:pt>
                <c:pt idx="41">
                  <c:v>214.59477233886719</c:v>
                </c:pt>
                <c:pt idx="42">
                  <c:v>217.40824890136719</c:v>
                </c:pt>
                <c:pt idx="43">
                  <c:v>220.22174072265625</c:v>
                </c:pt>
                <c:pt idx="44">
                  <c:v>223.03521728515625</c:v>
                </c:pt>
                <c:pt idx="45">
                  <c:v>225.84869384765625</c:v>
                </c:pt>
                <c:pt idx="46">
                  <c:v>228.66217041015625</c:v>
                </c:pt>
                <c:pt idx="47">
                  <c:v>231.47564697265625</c:v>
                </c:pt>
                <c:pt idx="48">
                  <c:v>234.28913879394531</c:v>
                </c:pt>
                <c:pt idx="49">
                  <c:v>237.10261535644531</c:v>
                </c:pt>
                <c:pt idx="50">
                  <c:v>239.91609191894531</c:v>
                </c:pt>
                <c:pt idx="51">
                  <c:v>242.32318115234375</c:v>
                </c:pt>
                <c:pt idx="52">
                  <c:v>244.73027038574219</c:v>
                </c:pt>
                <c:pt idx="53">
                  <c:v>247.13735961914062</c:v>
                </c:pt>
                <c:pt idx="54">
                  <c:v>249.54444885253906</c:v>
                </c:pt>
                <c:pt idx="55">
                  <c:v>251.9515380859375</c:v>
                </c:pt>
                <c:pt idx="56">
                  <c:v>254.358642578125</c:v>
                </c:pt>
                <c:pt idx="57">
                  <c:v>256.76571655273438</c:v>
                </c:pt>
                <c:pt idx="58">
                  <c:v>259.17282104492188</c:v>
                </c:pt>
                <c:pt idx="59">
                  <c:v>261.57989501953125</c:v>
                </c:pt>
                <c:pt idx="60">
                  <c:v>263.98699951171875</c:v>
                </c:pt>
                <c:pt idx="61">
                  <c:v>266.52951049804688</c:v>
                </c:pt>
                <c:pt idx="62">
                  <c:v>269.07199096679688</c:v>
                </c:pt>
                <c:pt idx="63">
                  <c:v>271.614501953125</c:v>
                </c:pt>
                <c:pt idx="64">
                  <c:v>274.156982421875</c:v>
                </c:pt>
                <c:pt idx="65">
                  <c:v>276.69949340820312</c:v>
                </c:pt>
                <c:pt idx="66">
                  <c:v>279.24200439453125</c:v>
                </c:pt>
                <c:pt idx="67">
                  <c:v>281.78448486328125</c:v>
                </c:pt>
                <c:pt idx="68">
                  <c:v>284.32699584960938</c:v>
                </c:pt>
                <c:pt idx="69">
                  <c:v>286.86947631835938</c:v>
                </c:pt>
                <c:pt idx="70">
                  <c:v>289.4119873046875</c:v>
                </c:pt>
                <c:pt idx="71">
                  <c:v>292.62542724609375</c:v>
                </c:pt>
                <c:pt idx="72">
                  <c:v>295.8388671875</c:v>
                </c:pt>
                <c:pt idx="73">
                  <c:v>299.05227661132812</c:v>
                </c:pt>
                <c:pt idx="74">
                  <c:v>302.26571655273438</c:v>
                </c:pt>
                <c:pt idx="75">
                  <c:v>305.47915649414062</c:v>
                </c:pt>
                <c:pt idx="76">
                  <c:v>308.69259643554688</c:v>
                </c:pt>
                <c:pt idx="77">
                  <c:v>311.90603637695312</c:v>
                </c:pt>
                <c:pt idx="78">
                  <c:v>315.11944580078125</c:v>
                </c:pt>
                <c:pt idx="79">
                  <c:v>318.3328857421875</c:v>
                </c:pt>
                <c:pt idx="80">
                  <c:v>321.54632568359375</c:v>
                </c:pt>
                <c:pt idx="81">
                  <c:v>325.9844970703125</c:v>
                </c:pt>
                <c:pt idx="82">
                  <c:v>330.42266845703125</c:v>
                </c:pt>
                <c:pt idx="83">
                  <c:v>334.86087036132812</c:v>
                </c:pt>
                <c:pt idx="84">
                  <c:v>339.29904174804688</c:v>
                </c:pt>
                <c:pt idx="85">
                  <c:v>343.73721313476562</c:v>
                </c:pt>
                <c:pt idx="86">
                  <c:v>348.17538452148438</c:v>
                </c:pt>
                <c:pt idx="87">
                  <c:v>352.61355590820312</c:v>
                </c:pt>
                <c:pt idx="88">
                  <c:v>357.0517578125</c:v>
                </c:pt>
                <c:pt idx="89">
                  <c:v>361.48992919921875</c:v>
                </c:pt>
                <c:pt idx="90">
                  <c:v>365.9281005859375</c:v>
                </c:pt>
                <c:pt idx="91">
                  <c:v>372.50003051757812</c:v>
                </c:pt>
                <c:pt idx="92">
                  <c:v>379.07199096679688</c:v>
                </c:pt>
                <c:pt idx="93">
                  <c:v>385.6439208984375</c:v>
                </c:pt>
                <c:pt idx="94">
                  <c:v>392.21585083007812</c:v>
                </c:pt>
                <c:pt idx="95">
                  <c:v>398.78778076171875</c:v>
                </c:pt>
                <c:pt idx="96">
                  <c:v>405.3597412109375</c:v>
                </c:pt>
                <c:pt idx="97">
                  <c:v>411.93167114257812</c:v>
                </c:pt>
                <c:pt idx="98">
                  <c:v>418.50360107421875</c:v>
                </c:pt>
                <c:pt idx="99">
                  <c:v>425.0755615234375</c:v>
                </c:pt>
                <c:pt idx="100">
                  <c:v>431.64749145507812</c:v>
                </c:pt>
                <c:pt idx="101">
                  <c:v>439.4609375</c:v>
                </c:pt>
                <c:pt idx="102">
                  <c:v>447.2744140625</c:v>
                </c:pt>
                <c:pt idx="103">
                  <c:v>455.087890625</c:v>
                </c:pt>
                <c:pt idx="104">
                  <c:v>462.90133666992188</c:v>
                </c:pt>
                <c:pt idx="105">
                  <c:v>470.71478271484375</c:v>
                </c:pt>
                <c:pt idx="106">
                  <c:v>478.52825927734375</c:v>
                </c:pt>
                <c:pt idx="107">
                  <c:v>486.34173583984375</c:v>
                </c:pt>
                <c:pt idx="108">
                  <c:v>494.15518188476562</c:v>
                </c:pt>
                <c:pt idx="109">
                  <c:v>501.9686279296875</c:v>
                </c:pt>
                <c:pt idx="110">
                  <c:v>509.7821044921875</c:v>
                </c:pt>
              </c:numCache>
            </c:numRef>
          </c:yVal>
          <c:smooth val="0"/>
          <c:extLst>
            <c:ext xmlns:c16="http://schemas.microsoft.com/office/drawing/2014/chart" uri="{C3380CC4-5D6E-409C-BE32-E72D297353CC}">
              <c16:uniqueId val="{00000007-6ECD-B046-AE12-8545EC71B385}"/>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121.29900360107422</c:v>
                </c:pt>
                <c:pt idx="16">
                  <c:v>124.98600006103516</c:v>
                </c:pt>
                <c:pt idx="17">
                  <c:v>128.67300415039062</c:v>
                </c:pt>
                <c:pt idx="18">
                  <c:v>132.36000061035156</c:v>
                </c:pt>
                <c:pt idx="19">
                  <c:v>136.0469970703125</c:v>
                </c:pt>
                <c:pt idx="20">
                  <c:v>139.73399353027344</c:v>
                </c:pt>
                <c:pt idx="21">
                  <c:v>140.1376953125</c:v>
                </c:pt>
                <c:pt idx="22">
                  <c:v>140.54139709472656</c:v>
                </c:pt>
                <c:pt idx="23">
                  <c:v>140.94509887695312</c:v>
                </c:pt>
                <c:pt idx="24">
                  <c:v>141.34880065917969</c:v>
                </c:pt>
                <c:pt idx="25">
                  <c:v>141.75250244140625</c:v>
                </c:pt>
                <c:pt idx="26">
                  <c:v>142.15618896484375</c:v>
                </c:pt>
                <c:pt idx="27">
                  <c:v>142.55989074707031</c:v>
                </c:pt>
                <c:pt idx="28">
                  <c:v>142.96359252929688</c:v>
                </c:pt>
                <c:pt idx="29">
                  <c:v>143.36729431152344</c:v>
                </c:pt>
                <c:pt idx="30">
                  <c:v>143.77099609375</c:v>
                </c:pt>
                <c:pt idx="31">
                  <c:v>145.94110107421875</c:v>
                </c:pt>
                <c:pt idx="32">
                  <c:v>148.11119079589844</c:v>
                </c:pt>
                <c:pt idx="33">
                  <c:v>150.28129577636719</c:v>
                </c:pt>
                <c:pt idx="34">
                  <c:v>152.45140075683594</c:v>
                </c:pt>
                <c:pt idx="35">
                  <c:v>154.62149047851562</c:v>
                </c:pt>
                <c:pt idx="36">
                  <c:v>156.79159545898438</c:v>
                </c:pt>
                <c:pt idx="37">
                  <c:v>158.96170043945312</c:v>
                </c:pt>
                <c:pt idx="38">
                  <c:v>161.13180541992188</c:v>
                </c:pt>
                <c:pt idx="39">
                  <c:v>163.30189514160156</c:v>
                </c:pt>
                <c:pt idx="40">
                  <c:v>165.47200012207031</c:v>
                </c:pt>
                <c:pt idx="41">
                  <c:v>167.03160095214844</c:v>
                </c:pt>
                <c:pt idx="42">
                  <c:v>168.59120178222656</c:v>
                </c:pt>
                <c:pt idx="43">
                  <c:v>170.15080261230469</c:v>
                </c:pt>
                <c:pt idx="44">
                  <c:v>171.71040344238281</c:v>
                </c:pt>
                <c:pt idx="45">
                  <c:v>173.26998901367188</c:v>
                </c:pt>
                <c:pt idx="46">
                  <c:v>174.82958984375</c:v>
                </c:pt>
                <c:pt idx="47">
                  <c:v>176.38919067382812</c:v>
                </c:pt>
                <c:pt idx="48">
                  <c:v>177.94879150390625</c:v>
                </c:pt>
                <c:pt idx="49">
                  <c:v>179.50839233398438</c:v>
                </c:pt>
                <c:pt idx="50">
                  <c:v>181.0679931640625</c:v>
                </c:pt>
                <c:pt idx="51">
                  <c:v>183.6785888671875</c:v>
                </c:pt>
                <c:pt idx="52">
                  <c:v>186.28919982910156</c:v>
                </c:pt>
                <c:pt idx="53">
                  <c:v>188.89979553222656</c:v>
                </c:pt>
                <c:pt idx="54">
                  <c:v>191.51039123535156</c:v>
                </c:pt>
                <c:pt idx="55">
                  <c:v>194.12100219726562</c:v>
                </c:pt>
                <c:pt idx="56">
                  <c:v>196.73159790039062</c:v>
                </c:pt>
                <c:pt idx="57">
                  <c:v>199.34219360351562</c:v>
                </c:pt>
                <c:pt idx="58">
                  <c:v>201.95278930664062</c:v>
                </c:pt>
                <c:pt idx="59">
                  <c:v>204.56340026855469</c:v>
                </c:pt>
                <c:pt idx="60">
                  <c:v>207.17399597167969</c:v>
                </c:pt>
                <c:pt idx="61">
                  <c:v>211.54219055175781</c:v>
                </c:pt>
                <c:pt idx="62">
                  <c:v>215.910400390625</c:v>
                </c:pt>
                <c:pt idx="63">
                  <c:v>220.27859497070312</c:v>
                </c:pt>
                <c:pt idx="64">
                  <c:v>224.64680480957031</c:v>
                </c:pt>
                <c:pt idx="65">
                  <c:v>229.01499938964844</c:v>
                </c:pt>
                <c:pt idx="66">
                  <c:v>233.38319396972656</c:v>
                </c:pt>
                <c:pt idx="67">
                  <c:v>237.75140380859375</c:v>
                </c:pt>
                <c:pt idx="68">
                  <c:v>242.11959838867188</c:v>
                </c:pt>
                <c:pt idx="69">
                  <c:v>246.48780822753906</c:v>
                </c:pt>
                <c:pt idx="70">
                  <c:v>250.85600280761719</c:v>
                </c:pt>
                <c:pt idx="71">
                  <c:v>254.95680236816406</c:v>
                </c:pt>
                <c:pt idx="72">
                  <c:v>259.0576171875</c:v>
                </c:pt>
                <c:pt idx="73">
                  <c:v>263.15841674804688</c:v>
                </c:pt>
                <c:pt idx="74">
                  <c:v>267.25921630859375</c:v>
                </c:pt>
                <c:pt idx="75">
                  <c:v>271.36001586914062</c:v>
                </c:pt>
                <c:pt idx="76">
                  <c:v>275.4608154296875</c:v>
                </c:pt>
                <c:pt idx="77">
                  <c:v>279.56161499023438</c:v>
                </c:pt>
                <c:pt idx="78">
                  <c:v>283.66241455078125</c:v>
                </c:pt>
                <c:pt idx="79">
                  <c:v>287.76321411132812</c:v>
                </c:pt>
                <c:pt idx="80">
                  <c:v>291.864013671875</c:v>
                </c:pt>
                <c:pt idx="81">
                  <c:v>296.47732543945312</c:v>
                </c:pt>
                <c:pt idx="82">
                  <c:v>301.09060668945312</c:v>
                </c:pt>
                <c:pt idx="83">
                  <c:v>305.70391845703125</c:v>
                </c:pt>
                <c:pt idx="84">
                  <c:v>310.31719970703125</c:v>
                </c:pt>
                <c:pt idx="85">
                  <c:v>314.93051147460938</c:v>
                </c:pt>
                <c:pt idx="86">
                  <c:v>319.5438232421875</c:v>
                </c:pt>
                <c:pt idx="87">
                  <c:v>324.1571044921875</c:v>
                </c:pt>
                <c:pt idx="88">
                  <c:v>328.77041625976562</c:v>
                </c:pt>
                <c:pt idx="89">
                  <c:v>333.38369750976562</c:v>
                </c:pt>
                <c:pt idx="90">
                  <c:v>337.99700927734375</c:v>
                </c:pt>
                <c:pt idx="91">
                  <c:v>340.34579467773438</c:v>
                </c:pt>
                <c:pt idx="92">
                  <c:v>342.69461059570312</c:v>
                </c:pt>
                <c:pt idx="93">
                  <c:v>345.04339599609375</c:v>
                </c:pt>
                <c:pt idx="94">
                  <c:v>347.3922119140625</c:v>
                </c:pt>
                <c:pt idx="95">
                  <c:v>349.74099731445312</c:v>
                </c:pt>
                <c:pt idx="96">
                  <c:v>352.08978271484375</c:v>
                </c:pt>
                <c:pt idx="97">
                  <c:v>354.4385986328125</c:v>
                </c:pt>
                <c:pt idx="98">
                  <c:v>356.78738403320312</c:v>
                </c:pt>
                <c:pt idx="99">
                  <c:v>359.13619995117188</c:v>
                </c:pt>
                <c:pt idx="100">
                  <c:v>361.4849853515625</c:v>
                </c:pt>
                <c:pt idx="101">
                  <c:v>361.24517822265625</c:v>
                </c:pt>
                <c:pt idx="102">
                  <c:v>361.00540161132812</c:v>
                </c:pt>
                <c:pt idx="103">
                  <c:v>360.76559448242188</c:v>
                </c:pt>
                <c:pt idx="104">
                  <c:v>360.52578735351562</c:v>
                </c:pt>
                <c:pt idx="105">
                  <c:v>360.2860107421875</c:v>
                </c:pt>
                <c:pt idx="106">
                  <c:v>360.04620361328125</c:v>
                </c:pt>
                <c:pt idx="107">
                  <c:v>359.806396484375</c:v>
                </c:pt>
                <c:pt idx="108">
                  <c:v>359.56658935546875</c:v>
                </c:pt>
                <c:pt idx="109">
                  <c:v>359.32681274414062</c:v>
                </c:pt>
                <c:pt idx="110">
                  <c:v>359.08700561523438</c:v>
                </c:pt>
              </c:numCache>
            </c:numRef>
          </c:yVal>
          <c:smooth val="0"/>
          <c:extLst>
            <c:ext xmlns:c16="http://schemas.microsoft.com/office/drawing/2014/chart" uri="{C3380CC4-5D6E-409C-BE32-E72D297353CC}">
              <c16:uniqueId val="{00000008-6ECD-B046-AE12-8545EC71B385}"/>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118.24559783935547</c:v>
                </c:pt>
                <c:pt idx="16">
                  <c:v>121.60113525390625</c:v>
                </c:pt>
                <c:pt idx="17">
                  <c:v>124.95668029785156</c:v>
                </c:pt>
                <c:pt idx="18">
                  <c:v>128.31222534179688</c:v>
                </c:pt>
                <c:pt idx="19">
                  <c:v>131.66775512695312</c:v>
                </c:pt>
                <c:pt idx="20">
                  <c:v>135.02330017089844</c:v>
                </c:pt>
                <c:pt idx="21">
                  <c:v>138.73538208007812</c:v>
                </c:pt>
                <c:pt idx="22">
                  <c:v>142.44747924804688</c:v>
                </c:pt>
                <c:pt idx="23">
                  <c:v>146.15957641601562</c:v>
                </c:pt>
                <c:pt idx="24">
                  <c:v>149.87165832519531</c:v>
                </c:pt>
                <c:pt idx="25">
                  <c:v>153.583740234375</c:v>
                </c:pt>
                <c:pt idx="26">
                  <c:v>157.29583740234375</c:v>
                </c:pt>
                <c:pt idx="27">
                  <c:v>161.0079345703125</c:v>
                </c:pt>
                <c:pt idx="28">
                  <c:v>164.72001647949219</c:v>
                </c:pt>
                <c:pt idx="29">
                  <c:v>168.43209838867188</c:v>
                </c:pt>
                <c:pt idx="30">
                  <c:v>172.14419555664062</c:v>
                </c:pt>
                <c:pt idx="31">
                  <c:v>175.8748779296875</c:v>
                </c:pt>
                <c:pt idx="32">
                  <c:v>179.60556030273438</c:v>
                </c:pt>
                <c:pt idx="33">
                  <c:v>183.33624267578125</c:v>
                </c:pt>
                <c:pt idx="34">
                  <c:v>187.06692504882812</c:v>
                </c:pt>
                <c:pt idx="35">
                  <c:v>190.797607421875</c:v>
                </c:pt>
                <c:pt idx="36">
                  <c:v>194.52827453613281</c:v>
                </c:pt>
                <c:pt idx="37">
                  <c:v>198.25895690917969</c:v>
                </c:pt>
                <c:pt idx="38">
                  <c:v>201.98963928222656</c:v>
                </c:pt>
                <c:pt idx="39">
                  <c:v>205.72032165527344</c:v>
                </c:pt>
                <c:pt idx="40">
                  <c:v>209.45100402832031</c:v>
                </c:pt>
                <c:pt idx="41">
                  <c:v>212.89566040039062</c:v>
                </c:pt>
                <c:pt idx="42">
                  <c:v>216.34030151367188</c:v>
                </c:pt>
                <c:pt idx="43">
                  <c:v>219.78495788574219</c:v>
                </c:pt>
                <c:pt idx="44">
                  <c:v>223.22959899902344</c:v>
                </c:pt>
                <c:pt idx="45">
                  <c:v>226.67425537109375</c:v>
                </c:pt>
                <c:pt idx="46">
                  <c:v>230.11891174316406</c:v>
                </c:pt>
                <c:pt idx="47">
                  <c:v>233.56355285644531</c:v>
                </c:pt>
                <c:pt idx="48">
                  <c:v>237.00820922851562</c:v>
                </c:pt>
                <c:pt idx="49">
                  <c:v>240.45285034179688</c:v>
                </c:pt>
                <c:pt idx="50">
                  <c:v>243.89750671386719</c:v>
                </c:pt>
                <c:pt idx="51">
                  <c:v>246.33177185058594</c:v>
                </c:pt>
                <c:pt idx="52">
                  <c:v>248.76602172851562</c:v>
                </c:pt>
                <c:pt idx="53">
                  <c:v>251.20028686523438</c:v>
                </c:pt>
                <c:pt idx="54">
                  <c:v>253.63455200195312</c:v>
                </c:pt>
                <c:pt idx="55">
                  <c:v>256.06881713867188</c:v>
                </c:pt>
                <c:pt idx="56">
                  <c:v>258.50308227539062</c:v>
                </c:pt>
                <c:pt idx="57">
                  <c:v>260.93731689453125</c:v>
                </c:pt>
                <c:pt idx="58">
                  <c:v>263.37158203125</c:v>
                </c:pt>
                <c:pt idx="59">
                  <c:v>265.80584716796875</c:v>
                </c:pt>
                <c:pt idx="60">
                  <c:v>268.2401123046875</c:v>
                </c:pt>
                <c:pt idx="61">
                  <c:v>268.37301635742188</c:v>
                </c:pt>
                <c:pt idx="62">
                  <c:v>268.50592041015625</c:v>
                </c:pt>
                <c:pt idx="63">
                  <c:v>268.6387939453125</c:v>
                </c:pt>
                <c:pt idx="64">
                  <c:v>268.77169799804688</c:v>
                </c:pt>
                <c:pt idx="65">
                  <c:v>268.90460205078125</c:v>
                </c:pt>
                <c:pt idx="66">
                  <c:v>269.03750610351562</c:v>
                </c:pt>
                <c:pt idx="67">
                  <c:v>269.17041015625</c:v>
                </c:pt>
                <c:pt idx="68">
                  <c:v>269.30328369140625</c:v>
                </c:pt>
                <c:pt idx="69">
                  <c:v>269.43618774414062</c:v>
                </c:pt>
                <c:pt idx="70">
                  <c:v>269.569091796875</c:v>
                </c:pt>
                <c:pt idx="71">
                  <c:v>270.371337890625</c:v>
                </c:pt>
                <c:pt idx="72">
                  <c:v>271.17355346679688</c:v>
                </c:pt>
                <c:pt idx="73">
                  <c:v>271.97576904296875</c:v>
                </c:pt>
                <c:pt idx="74">
                  <c:v>272.77801513671875</c:v>
                </c:pt>
                <c:pt idx="75">
                  <c:v>273.58026123046875</c:v>
                </c:pt>
                <c:pt idx="76">
                  <c:v>274.38247680664062</c:v>
                </c:pt>
                <c:pt idx="77">
                  <c:v>275.1846923828125</c:v>
                </c:pt>
                <c:pt idx="78">
                  <c:v>275.9869384765625</c:v>
                </c:pt>
                <c:pt idx="79">
                  <c:v>276.7891845703125</c:v>
                </c:pt>
                <c:pt idx="80">
                  <c:v>277.59140014648438</c:v>
                </c:pt>
                <c:pt idx="81">
                  <c:v>279.47219848632812</c:v>
                </c:pt>
                <c:pt idx="82">
                  <c:v>281.35302734375</c:v>
                </c:pt>
                <c:pt idx="83">
                  <c:v>283.23382568359375</c:v>
                </c:pt>
                <c:pt idx="84">
                  <c:v>285.11465454101562</c:v>
                </c:pt>
                <c:pt idx="85">
                  <c:v>286.99545288085938</c:v>
                </c:pt>
                <c:pt idx="86">
                  <c:v>288.87625122070312</c:v>
                </c:pt>
                <c:pt idx="87">
                  <c:v>290.757080078125</c:v>
                </c:pt>
                <c:pt idx="88">
                  <c:v>292.63787841796875</c:v>
                </c:pt>
                <c:pt idx="89">
                  <c:v>294.51870727539062</c:v>
                </c:pt>
                <c:pt idx="90">
                  <c:v>296.39950561523438</c:v>
                </c:pt>
                <c:pt idx="91">
                  <c:v>300.02352905273438</c:v>
                </c:pt>
                <c:pt idx="92">
                  <c:v>303.64755249023438</c:v>
                </c:pt>
                <c:pt idx="93">
                  <c:v>307.27157592773438</c:v>
                </c:pt>
                <c:pt idx="94">
                  <c:v>310.89559936523438</c:v>
                </c:pt>
                <c:pt idx="95">
                  <c:v>314.51959228515625</c:v>
                </c:pt>
                <c:pt idx="96">
                  <c:v>318.14361572265625</c:v>
                </c:pt>
                <c:pt idx="97">
                  <c:v>321.76763916015625</c:v>
                </c:pt>
                <c:pt idx="98">
                  <c:v>325.39166259765625</c:v>
                </c:pt>
                <c:pt idx="99">
                  <c:v>329.01568603515625</c:v>
                </c:pt>
                <c:pt idx="100">
                  <c:v>332.63970947265625</c:v>
                </c:pt>
                <c:pt idx="101">
                  <c:v>336.30657958984375</c:v>
                </c:pt>
                <c:pt idx="102">
                  <c:v>339.97344970703125</c:v>
                </c:pt>
                <c:pt idx="103">
                  <c:v>343.64031982421875</c:v>
                </c:pt>
                <c:pt idx="104">
                  <c:v>347.30718994140625</c:v>
                </c:pt>
                <c:pt idx="105">
                  <c:v>350.97406005859375</c:v>
                </c:pt>
                <c:pt idx="106">
                  <c:v>354.64093017578125</c:v>
                </c:pt>
                <c:pt idx="107">
                  <c:v>358.30780029296875</c:v>
                </c:pt>
                <c:pt idx="108">
                  <c:v>361.97467041015625</c:v>
                </c:pt>
                <c:pt idx="109">
                  <c:v>365.64154052734375</c:v>
                </c:pt>
                <c:pt idx="110">
                  <c:v>369.30841064453125</c:v>
                </c:pt>
              </c:numCache>
            </c:numRef>
          </c:yVal>
          <c:smooth val="0"/>
          <c:extLst>
            <c:ext xmlns:c16="http://schemas.microsoft.com/office/drawing/2014/chart" uri="{C3380CC4-5D6E-409C-BE32-E72D297353CC}">
              <c16:uniqueId val="{00000009-6ECD-B046-AE12-8545EC71B385}"/>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124.3624267578125</c:v>
                </c:pt>
                <c:pt idx="16">
                  <c:v>128.14189147949219</c:v>
                </c:pt>
                <c:pt idx="17">
                  <c:v>131.92137145996094</c:v>
                </c:pt>
                <c:pt idx="18">
                  <c:v>135.70083618164062</c:v>
                </c:pt>
                <c:pt idx="19">
                  <c:v>139.48031616210938</c:v>
                </c:pt>
                <c:pt idx="20">
                  <c:v>143.25978088378906</c:v>
                </c:pt>
                <c:pt idx="21">
                  <c:v>149.06733703613281</c:v>
                </c:pt>
                <c:pt idx="22">
                  <c:v>154.87490844726562</c:v>
                </c:pt>
                <c:pt idx="23">
                  <c:v>160.68246459960938</c:v>
                </c:pt>
                <c:pt idx="24">
                  <c:v>166.49003601074219</c:v>
                </c:pt>
                <c:pt idx="25">
                  <c:v>172.29759216308594</c:v>
                </c:pt>
                <c:pt idx="26">
                  <c:v>178.10514831542969</c:v>
                </c:pt>
                <c:pt idx="27">
                  <c:v>183.9127197265625</c:v>
                </c:pt>
                <c:pt idx="28">
                  <c:v>189.72027587890625</c:v>
                </c:pt>
                <c:pt idx="29">
                  <c:v>195.52784729003906</c:v>
                </c:pt>
                <c:pt idx="30">
                  <c:v>201.33540344238281</c:v>
                </c:pt>
                <c:pt idx="31">
                  <c:v>207.7606201171875</c:v>
                </c:pt>
                <c:pt idx="32">
                  <c:v>214.18585205078125</c:v>
                </c:pt>
                <c:pt idx="33">
                  <c:v>220.611083984375</c:v>
                </c:pt>
                <c:pt idx="34">
                  <c:v>227.03630065917969</c:v>
                </c:pt>
                <c:pt idx="35">
                  <c:v>233.46151733398438</c:v>
                </c:pt>
                <c:pt idx="36">
                  <c:v>239.88674926757812</c:v>
                </c:pt>
                <c:pt idx="37">
                  <c:v>246.31198120117188</c:v>
                </c:pt>
                <c:pt idx="38">
                  <c:v>252.73719787597656</c:v>
                </c:pt>
                <c:pt idx="39">
                  <c:v>259.16241455078125</c:v>
                </c:pt>
                <c:pt idx="40">
                  <c:v>265.587646484375</c:v>
                </c:pt>
                <c:pt idx="41">
                  <c:v>270.06756591796875</c:v>
                </c:pt>
                <c:pt idx="42">
                  <c:v>274.54745483398438</c:v>
                </c:pt>
                <c:pt idx="43">
                  <c:v>279.02734375</c:v>
                </c:pt>
                <c:pt idx="44">
                  <c:v>283.50726318359375</c:v>
                </c:pt>
                <c:pt idx="45">
                  <c:v>287.9871826171875</c:v>
                </c:pt>
                <c:pt idx="46">
                  <c:v>292.46707153320312</c:v>
                </c:pt>
                <c:pt idx="47">
                  <c:v>296.94696044921875</c:v>
                </c:pt>
                <c:pt idx="48">
                  <c:v>301.4268798828125</c:v>
                </c:pt>
                <c:pt idx="49">
                  <c:v>305.90679931640625</c:v>
                </c:pt>
                <c:pt idx="50">
                  <c:v>310.38668823242188</c:v>
                </c:pt>
                <c:pt idx="51">
                  <c:v>313.96768188476562</c:v>
                </c:pt>
                <c:pt idx="52">
                  <c:v>317.5487060546875</c:v>
                </c:pt>
                <c:pt idx="53">
                  <c:v>321.12969970703125</c:v>
                </c:pt>
                <c:pt idx="54">
                  <c:v>324.71072387695312</c:v>
                </c:pt>
                <c:pt idx="55">
                  <c:v>328.29171752929688</c:v>
                </c:pt>
                <c:pt idx="56">
                  <c:v>331.87271118164062</c:v>
                </c:pt>
                <c:pt idx="57">
                  <c:v>335.4537353515625</c:v>
                </c:pt>
                <c:pt idx="58">
                  <c:v>339.03472900390625</c:v>
                </c:pt>
                <c:pt idx="59">
                  <c:v>342.61575317382812</c:v>
                </c:pt>
                <c:pt idx="60">
                  <c:v>346.19674682617188</c:v>
                </c:pt>
                <c:pt idx="61">
                  <c:v>350.7623291015625</c:v>
                </c:pt>
                <c:pt idx="62">
                  <c:v>355.32791137695312</c:v>
                </c:pt>
                <c:pt idx="63">
                  <c:v>359.89352416992188</c:v>
                </c:pt>
                <c:pt idx="64">
                  <c:v>364.4591064453125</c:v>
                </c:pt>
                <c:pt idx="65">
                  <c:v>369.02468872070312</c:v>
                </c:pt>
                <c:pt idx="66">
                  <c:v>373.59027099609375</c:v>
                </c:pt>
                <c:pt idx="67">
                  <c:v>378.15585327148438</c:v>
                </c:pt>
                <c:pt idx="68">
                  <c:v>382.72146606445312</c:v>
                </c:pt>
                <c:pt idx="69">
                  <c:v>387.28704833984375</c:v>
                </c:pt>
                <c:pt idx="70">
                  <c:v>391.85263061523438</c:v>
                </c:pt>
                <c:pt idx="71">
                  <c:v>394.92138671875</c:v>
                </c:pt>
                <c:pt idx="72">
                  <c:v>397.99014282226562</c:v>
                </c:pt>
                <c:pt idx="73">
                  <c:v>401.05886840820312</c:v>
                </c:pt>
                <c:pt idx="74">
                  <c:v>404.12762451171875</c:v>
                </c:pt>
                <c:pt idx="75">
                  <c:v>407.19638061523438</c:v>
                </c:pt>
                <c:pt idx="76">
                  <c:v>410.26513671875</c:v>
                </c:pt>
                <c:pt idx="77">
                  <c:v>413.33389282226562</c:v>
                </c:pt>
                <c:pt idx="78">
                  <c:v>416.40261840820312</c:v>
                </c:pt>
                <c:pt idx="79">
                  <c:v>419.47137451171875</c:v>
                </c:pt>
                <c:pt idx="80">
                  <c:v>422.54013061523438</c:v>
                </c:pt>
                <c:pt idx="81">
                  <c:v>422.82928466796875</c:v>
                </c:pt>
                <c:pt idx="82">
                  <c:v>423.11843872070312</c:v>
                </c:pt>
                <c:pt idx="83">
                  <c:v>423.40756225585938</c:v>
                </c:pt>
                <c:pt idx="84">
                  <c:v>423.69671630859375</c:v>
                </c:pt>
                <c:pt idx="85">
                  <c:v>423.98587036132812</c:v>
                </c:pt>
                <c:pt idx="86">
                  <c:v>424.2750244140625</c:v>
                </c:pt>
                <c:pt idx="87">
                  <c:v>424.56417846679688</c:v>
                </c:pt>
                <c:pt idx="88">
                  <c:v>424.85330200195312</c:v>
                </c:pt>
                <c:pt idx="89">
                  <c:v>425.1424560546875</c:v>
                </c:pt>
                <c:pt idx="90">
                  <c:v>425.43161010742188</c:v>
                </c:pt>
                <c:pt idx="91">
                  <c:v>425.54324340820312</c:v>
                </c:pt>
                <c:pt idx="92">
                  <c:v>425.65487670898438</c:v>
                </c:pt>
                <c:pt idx="93">
                  <c:v>425.76654052734375</c:v>
                </c:pt>
                <c:pt idx="94">
                  <c:v>425.878173828125</c:v>
                </c:pt>
                <c:pt idx="95">
                  <c:v>425.98980712890625</c:v>
                </c:pt>
                <c:pt idx="96">
                  <c:v>426.1014404296875</c:v>
                </c:pt>
                <c:pt idx="97">
                  <c:v>426.21307373046875</c:v>
                </c:pt>
                <c:pt idx="98">
                  <c:v>426.32473754882812</c:v>
                </c:pt>
                <c:pt idx="99">
                  <c:v>426.43637084960938</c:v>
                </c:pt>
                <c:pt idx="100">
                  <c:v>426.54800415039062</c:v>
                </c:pt>
                <c:pt idx="101">
                  <c:v>427.01739501953125</c:v>
                </c:pt>
                <c:pt idx="102">
                  <c:v>427.48675537109375</c:v>
                </c:pt>
                <c:pt idx="103">
                  <c:v>427.95611572265625</c:v>
                </c:pt>
                <c:pt idx="104">
                  <c:v>428.42550659179688</c:v>
                </c:pt>
                <c:pt idx="105">
                  <c:v>428.8948974609375</c:v>
                </c:pt>
                <c:pt idx="106">
                  <c:v>429.3642578125</c:v>
                </c:pt>
                <c:pt idx="107">
                  <c:v>429.8336181640625</c:v>
                </c:pt>
                <c:pt idx="108">
                  <c:v>430.30300903320312</c:v>
                </c:pt>
                <c:pt idx="109">
                  <c:v>430.77239990234375</c:v>
                </c:pt>
                <c:pt idx="110">
                  <c:v>431.24176025390625</c:v>
                </c:pt>
              </c:numCache>
            </c:numRef>
          </c:yVal>
          <c:smooth val="0"/>
          <c:extLst>
            <c:ext xmlns:c16="http://schemas.microsoft.com/office/drawing/2014/chart" uri="{C3380CC4-5D6E-409C-BE32-E72D297353CC}">
              <c16:uniqueId val="{0000000A-6ECD-B046-AE12-8545EC71B385}"/>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122.19999694824219</c:v>
                </c:pt>
                <c:pt idx="16">
                  <c:v>125.79999542236328</c:v>
                </c:pt>
                <c:pt idx="17">
                  <c:v>129.39999389648438</c:v>
                </c:pt>
                <c:pt idx="18">
                  <c:v>133</c:v>
                </c:pt>
                <c:pt idx="19">
                  <c:v>136.59999084472656</c:v>
                </c:pt>
                <c:pt idx="20">
                  <c:v>140.19999694824219</c:v>
                </c:pt>
                <c:pt idx="21">
                  <c:v>144.42999267578125</c:v>
                </c:pt>
                <c:pt idx="22">
                  <c:v>148.66000366210938</c:v>
                </c:pt>
                <c:pt idx="23">
                  <c:v>152.88999938964844</c:v>
                </c:pt>
                <c:pt idx="24">
                  <c:v>157.1199951171875</c:v>
                </c:pt>
                <c:pt idx="25">
                  <c:v>161.35000610351562</c:v>
                </c:pt>
                <c:pt idx="26">
                  <c:v>165.58000183105469</c:v>
                </c:pt>
                <c:pt idx="27">
                  <c:v>169.80999755859375</c:v>
                </c:pt>
                <c:pt idx="28">
                  <c:v>174.03999328613281</c:v>
                </c:pt>
                <c:pt idx="29">
                  <c:v>178.27000427246094</c:v>
                </c:pt>
                <c:pt idx="30">
                  <c:v>182.5</c:v>
                </c:pt>
                <c:pt idx="31">
                  <c:v>185.46000671386719</c:v>
                </c:pt>
                <c:pt idx="32">
                  <c:v>188.41999816894531</c:v>
                </c:pt>
                <c:pt idx="33">
                  <c:v>191.3800048828125</c:v>
                </c:pt>
                <c:pt idx="34">
                  <c:v>194.33999633789062</c:v>
                </c:pt>
                <c:pt idx="35">
                  <c:v>197.30000305175781</c:v>
                </c:pt>
                <c:pt idx="36">
                  <c:v>200.260009765625</c:v>
                </c:pt>
                <c:pt idx="37">
                  <c:v>203.22000122070312</c:v>
                </c:pt>
                <c:pt idx="38">
                  <c:v>206.18000793457031</c:v>
                </c:pt>
                <c:pt idx="39">
                  <c:v>209.13999938964844</c:v>
                </c:pt>
                <c:pt idx="40">
                  <c:v>212.10000610351562</c:v>
                </c:pt>
                <c:pt idx="41">
                  <c:v>214.96000671386719</c:v>
                </c:pt>
                <c:pt idx="42">
                  <c:v>217.82000732421875</c:v>
                </c:pt>
                <c:pt idx="43">
                  <c:v>220.68000793457031</c:v>
                </c:pt>
                <c:pt idx="44">
                  <c:v>223.54000854492188</c:v>
                </c:pt>
                <c:pt idx="45">
                  <c:v>226.39999389648438</c:v>
                </c:pt>
                <c:pt idx="46">
                  <c:v>229.25999450683594</c:v>
                </c:pt>
                <c:pt idx="47">
                  <c:v>232.1199951171875</c:v>
                </c:pt>
                <c:pt idx="48">
                  <c:v>234.97999572753906</c:v>
                </c:pt>
                <c:pt idx="49">
                  <c:v>237.83999633789062</c:v>
                </c:pt>
                <c:pt idx="50">
                  <c:v>240.69999694824219</c:v>
                </c:pt>
                <c:pt idx="51">
                  <c:v>246.17999267578125</c:v>
                </c:pt>
                <c:pt idx="52">
                  <c:v>251.66000366210938</c:v>
                </c:pt>
                <c:pt idx="53">
                  <c:v>257.13998413085938</c:v>
                </c:pt>
                <c:pt idx="54">
                  <c:v>262.6199951171875</c:v>
                </c:pt>
                <c:pt idx="55">
                  <c:v>268.10000610351562</c:v>
                </c:pt>
                <c:pt idx="56">
                  <c:v>273.57998657226562</c:v>
                </c:pt>
                <c:pt idx="57">
                  <c:v>279.05999755859375</c:v>
                </c:pt>
                <c:pt idx="58">
                  <c:v>284.54000854492188</c:v>
                </c:pt>
                <c:pt idx="59">
                  <c:v>290.01998901367188</c:v>
                </c:pt>
                <c:pt idx="60">
                  <c:v>295.5</c:v>
                </c:pt>
                <c:pt idx="61">
                  <c:v>302.47000122070312</c:v>
                </c:pt>
                <c:pt idx="62">
                  <c:v>309.44000244140625</c:v>
                </c:pt>
                <c:pt idx="63">
                  <c:v>316.41000366210938</c:v>
                </c:pt>
                <c:pt idx="64">
                  <c:v>323.3800048828125</c:v>
                </c:pt>
                <c:pt idx="65">
                  <c:v>330.35000610351562</c:v>
                </c:pt>
                <c:pt idx="66">
                  <c:v>337.32000732421875</c:v>
                </c:pt>
                <c:pt idx="67">
                  <c:v>344.29000854492188</c:v>
                </c:pt>
                <c:pt idx="68">
                  <c:v>351.260009765625</c:v>
                </c:pt>
                <c:pt idx="69">
                  <c:v>358.23001098632812</c:v>
                </c:pt>
                <c:pt idx="70">
                  <c:v>365.20001220703125</c:v>
                </c:pt>
                <c:pt idx="71">
                  <c:v>372.16000366210938</c:v>
                </c:pt>
                <c:pt idx="72">
                  <c:v>379.1199951171875</c:v>
                </c:pt>
                <c:pt idx="73">
                  <c:v>386.08001708984375</c:v>
                </c:pt>
                <c:pt idx="74">
                  <c:v>393.04000854492188</c:v>
                </c:pt>
                <c:pt idx="75">
                  <c:v>400</c:v>
                </c:pt>
                <c:pt idx="76">
                  <c:v>406.95999145507812</c:v>
                </c:pt>
                <c:pt idx="77">
                  <c:v>413.91998291015625</c:v>
                </c:pt>
                <c:pt idx="78">
                  <c:v>420.8800048828125</c:v>
                </c:pt>
                <c:pt idx="79">
                  <c:v>427.83999633789062</c:v>
                </c:pt>
                <c:pt idx="80">
                  <c:v>434.79998779296875</c:v>
                </c:pt>
                <c:pt idx="81">
                  <c:v>440.1099853515625</c:v>
                </c:pt>
                <c:pt idx="82">
                  <c:v>445.41998291015625</c:v>
                </c:pt>
                <c:pt idx="83">
                  <c:v>450.72998046875</c:v>
                </c:pt>
                <c:pt idx="84">
                  <c:v>456.03997802734375</c:v>
                </c:pt>
                <c:pt idx="85">
                  <c:v>461.3499755859375</c:v>
                </c:pt>
                <c:pt idx="86">
                  <c:v>466.66000366210938</c:v>
                </c:pt>
                <c:pt idx="87">
                  <c:v>471.97000122070312</c:v>
                </c:pt>
                <c:pt idx="88">
                  <c:v>477.27999877929688</c:v>
                </c:pt>
                <c:pt idx="89">
                  <c:v>482.58999633789062</c:v>
                </c:pt>
                <c:pt idx="90">
                  <c:v>487.89999389648438</c:v>
                </c:pt>
                <c:pt idx="91">
                  <c:v>487.27999877929688</c:v>
                </c:pt>
                <c:pt idx="92">
                  <c:v>486.66000366210938</c:v>
                </c:pt>
                <c:pt idx="93">
                  <c:v>486.04000854492188</c:v>
                </c:pt>
                <c:pt idx="94">
                  <c:v>485.42001342773438</c:v>
                </c:pt>
                <c:pt idx="95">
                  <c:v>484.79998779296875</c:v>
                </c:pt>
                <c:pt idx="96">
                  <c:v>484.17999267578125</c:v>
                </c:pt>
                <c:pt idx="97">
                  <c:v>483.55999755859375</c:v>
                </c:pt>
                <c:pt idx="98">
                  <c:v>482.94000244140625</c:v>
                </c:pt>
                <c:pt idx="99">
                  <c:v>482.32000732421875</c:v>
                </c:pt>
                <c:pt idx="100">
                  <c:v>481.70001220703125</c:v>
                </c:pt>
                <c:pt idx="101">
                  <c:v>475.46002197265625</c:v>
                </c:pt>
                <c:pt idx="102">
                  <c:v>469.22000122070312</c:v>
                </c:pt>
                <c:pt idx="103">
                  <c:v>462.98001098632812</c:v>
                </c:pt>
                <c:pt idx="104">
                  <c:v>456.739990234375</c:v>
                </c:pt>
                <c:pt idx="105">
                  <c:v>450.5</c:v>
                </c:pt>
                <c:pt idx="106">
                  <c:v>444.260009765625</c:v>
                </c:pt>
                <c:pt idx="107">
                  <c:v>438.01998901367188</c:v>
                </c:pt>
                <c:pt idx="108">
                  <c:v>431.77999877929688</c:v>
                </c:pt>
                <c:pt idx="109">
                  <c:v>425.53997802734375</c:v>
                </c:pt>
                <c:pt idx="110">
                  <c:v>419.29998779296875</c:v>
                </c:pt>
              </c:numCache>
            </c:numRef>
          </c:yVal>
          <c:smooth val="0"/>
          <c:extLst>
            <c:ext xmlns:c16="http://schemas.microsoft.com/office/drawing/2014/chart" uri="{C3380CC4-5D6E-409C-BE32-E72D297353CC}">
              <c16:uniqueId val="{0000000B-6ECD-B046-AE12-8545EC71B385}"/>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121.68052673339844</c:v>
                </c:pt>
                <c:pt idx="16">
                  <c:v>124.03797149658203</c:v>
                </c:pt>
                <c:pt idx="17">
                  <c:v>126.39541625976562</c:v>
                </c:pt>
                <c:pt idx="18">
                  <c:v>128.75286865234375</c:v>
                </c:pt>
                <c:pt idx="19">
                  <c:v>131.11030578613281</c:v>
                </c:pt>
                <c:pt idx="20">
                  <c:v>133.46775817871094</c:v>
                </c:pt>
                <c:pt idx="21">
                  <c:v>136.81059265136719</c:v>
                </c:pt>
                <c:pt idx="22">
                  <c:v>140.15342712402344</c:v>
                </c:pt>
                <c:pt idx="23">
                  <c:v>143.49627685546875</c:v>
                </c:pt>
                <c:pt idx="24">
                  <c:v>146.839111328125</c:v>
                </c:pt>
                <c:pt idx="25">
                  <c:v>150.18194580078125</c:v>
                </c:pt>
                <c:pt idx="26">
                  <c:v>153.5247802734375</c:v>
                </c:pt>
                <c:pt idx="27">
                  <c:v>156.86761474609375</c:v>
                </c:pt>
                <c:pt idx="28">
                  <c:v>160.21046447753906</c:v>
                </c:pt>
                <c:pt idx="29">
                  <c:v>163.55329895019531</c:v>
                </c:pt>
                <c:pt idx="30">
                  <c:v>166.89613342285156</c:v>
                </c:pt>
                <c:pt idx="31">
                  <c:v>170.57952880859375</c:v>
                </c:pt>
                <c:pt idx="32">
                  <c:v>174.26290893554688</c:v>
                </c:pt>
                <c:pt idx="33">
                  <c:v>177.94630432128906</c:v>
                </c:pt>
                <c:pt idx="34">
                  <c:v>181.62969970703125</c:v>
                </c:pt>
                <c:pt idx="35">
                  <c:v>185.31307983398438</c:v>
                </c:pt>
                <c:pt idx="36">
                  <c:v>188.99647521972656</c:v>
                </c:pt>
                <c:pt idx="37">
                  <c:v>192.67987060546875</c:v>
                </c:pt>
                <c:pt idx="38">
                  <c:v>196.36326599121094</c:v>
                </c:pt>
                <c:pt idx="39">
                  <c:v>200.04664611816406</c:v>
                </c:pt>
                <c:pt idx="40">
                  <c:v>203.73004150390625</c:v>
                </c:pt>
                <c:pt idx="41">
                  <c:v>206.19390869140625</c:v>
                </c:pt>
                <c:pt idx="42">
                  <c:v>208.65776062011719</c:v>
                </c:pt>
                <c:pt idx="43">
                  <c:v>211.12162780761719</c:v>
                </c:pt>
                <c:pt idx="44">
                  <c:v>213.58547973632812</c:v>
                </c:pt>
                <c:pt idx="45">
                  <c:v>216.04934692382812</c:v>
                </c:pt>
                <c:pt idx="46">
                  <c:v>218.51321411132812</c:v>
                </c:pt>
                <c:pt idx="47">
                  <c:v>220.97706604003906</c:v>
                </c:pt>
                <c:pt idx="48">
                  <c:v>223.44093322753906</c:v>
                </c:pt>
                <c:pt idx="49">
                  <c:v>225.90478515625</c:v>
                </c:pt>
                <c:pt idx="50">
                  <c:v>228.36865234375</c:v>
                </c:pt>
                <c:pt idx="51">
                  <c:v>229.90008544921875</c:v>
                </c:pt>
                <c:pt idx="52">
                  <c:v>231.43150329589844</c:v>
                </c:pt>
                <c:pt idx="53">
                  <c:v>232.96293640136719</c:v>
                </c:pt>
                <c:pt idx="54">
                  <c:v>234.49436950683594</c:v>
                </c:pt>
                <c:pt idx="55">
                  <c:v>236.02578735351562</c:v>
                </c:pt>
                <c:pt idx="56">
                  <c:v>237.55722045898438</c:v>
                </c:pt>
                <c:pt idx="57">
                  <c:v>239.08865356445312</c:v>
                </c:pt>
                <c:pt idx="58">
                  <c:v>240.62008666992188</c:v>
                </c:pt>
                <c:pt idx="59">
                  <c:v>242.15150451660156</c:v>
                </c:pt>
                <c:pt idx="60">
                  <c:v>243.68293762207031</c:v>
                </c:pt>
                <c:pt idx="61">
                  <c:v>244.45585632324219</c:v>
                </c:pt>
                <c:pt idx="62">
                  <c:v>245.228759765625</c:v>
                </c:pt>
                <c:pt idx="63">
                  <c:v>246.00167846679688</c:v>
                </c:pt>
                <c:pt idx="64">
                  <c:v>246.77458190917969</c:v>
                </c:pt>
                <c:pt idx="65">
                  <c:v>247.54750061035156</c:v>
                </c:pt>
                <c:pt idx="66">
                  <c:v>248.32041931152344</c:v>
                </c:pt>
                <c:pt idx="67">
                  <c:v>249.09332275390625</c:v>
                </c:pt>
                <c:pt idx="68">
                  <c:v>249.86624145507812</c:v>
                </c:pt>
                <c:pt idx="69">
                  <c:v>250.63914489746094</c:v>
                </c:pt>
                <c:pt idx="70">
                  <c:v>251.41206359863281</c:v>
                </c:pt>
                <c:pt idx="71">
                  <c:v>252.00761413574219</c:v>
                </c:pt>
                <c:pt idx="72">
                  <c:v>252.6031494140625</c:v>
                </c:pt>
                <c:pt idx="73">
                  <c:v>253.19869995117188</c:v>
                </c:pt>
                <c:pt idx="74">
                  <c:v>253.79425048828125</c:v>
                </c:pt>
                <c:pt idx="75">
                  <c:v>254.38980102539062</c:v>
                </c:pt>
                <c:pt idx="76">
                  <c:v>254.98533630371094</c:v>
                </c:pt>
                <c:pt idx="77">
                  <c:v>255.58088684082031</c:v>
                </c:pt>
                <c:pt idx="78">
                  <c:v>256.17642211914062</c:v>
                </c:pt>
                <c:pt idx="79">
                  <c:v>256.77197265625</c:v>
                </c:pt>
                <c:pt idx="80">
                  <c:v>257.36752319335938</c:v>
                </c:pt>
                <c:pt idx="81">
                  <c:v>257.38851928710938</c:v>
                </c:pt>
                <c:pt idx="82">
                  <c:v>257.4095458984375</c:v>
                </c:pt>
                <c:pt idx="83">
                  <c:v>257.4305419921875</c:v>
                </c:pt>
                <c:pt idx="84">
                  <c:v>257.45156860351562</c:v>
                </c:pt>
                <c:pt idx="85">
                  <c:v>257.47256469726562</c:v>
                </c:pt>
                <c:pt idx="86">
                  <c:v>257.49356079101562</c:v>
                </c:pt>
                <c:pt idx="87">
                  <c:v>257.51458740234375</c:v>
                </c:pt>
                <c:pt idx="88">
                  <c:v>257.53558349609375</c:v>
                </c:pt>
                <c:pt idx="89">
                  <c:v>257.55661010742188</c:v>
                </c:pt>
                <c:pt idx="90">
                  <c:v>257.57760620117188</c:v>
                </c:pt>
                <c:pt idx="91">
                  <c:v>257.10025024414062</c:v>
                </c:pt>
                <c:pt idx="92">
                  <c:v>256.6229248046875</c:v>
                </c:pt>
                <c:pt idx="93">
                  <c:v>256.14556884765625</c:v>
                </c:pt>
                <c:pt idx="94">
                  <c:v>255.668212890625</c:v>
                </c:pt>
                <c:pt idx="95">
                  <c:v>255.19085693359375</c:v>
                </c:pt>
                <c:pt idx="96">
                  <c:v>254.71351623535156</c:v>
                </c:pt>
                <c:pt idx="97">
                  <c:v>254.23617553710938</c:v>
                </c:pt>
                <c:pt idx="98">
                  <c:v>253.75881958007812</c:v>
                </c:pt>
                <c:pt idx="99">
                  <c:v>253.28146362304688</c:v>
                </c:pt>
                <c:pt idx="100">
                  <c:v>252.80412292480469</c:v>
                </c:pt>
                <c:pt idx="101">
                  <c:v>250.99554443359375</c:v>
                </c:pt>
                <c:pt idx="102">
                  <c:v>249.18696594238281</c:v>
                </c:pt>
                <c:pt idx="103">
                  <c:v>247.37840270996094</c:v>
                </c:pt>
                <c:pt idx="104">
                  <c:v>245.56982421875</c:v>
                </c:pt>
                <c:pt idx="105">
                  <c:v>243.76124572753906</c:v>
                </c:pt>
                <c:pt idx="106">
                  <c:v>241.95266723632812</c:v>
                </c:pt>
                <c:pt idx="107">
                  <c:v>240.14408874511719</c:v>
                </c:pt>
                <c:pt idx="108">
                  <c:v>238.33552551269531</c:v>
                </c:pt>
                <c:pt idx="109">
                  <c:v>236.52694702148438</c:v>
                </c:pt>
                <c:pt idx="110">
                  <c:v>234.71836853027344</c:v>
                </c:pt>
              </c:numCache>
            </c:numRef>
          </c:yVal>
          <c:smooth val="0"/>
          <c:extLst>
            <c:ext xmlns:c16="http://schemas.microsoft.com/office/drawing/2014/chart" uri="{C3380CC4-5D6E-409C-BE32-E72D297353CC}">
              <c16:uniqueId val="{0000000C-6ECD-B046-AE12-8545EC71B385}"/>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a:t>
                </a:r>
                <a:r>
                  <a:rPr lang="en-US" sz="1400" baseline="0"/>
                  <a:t> per Year</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Primary Energy from Oil</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135.53228759765625</c:v>
                </c:pt>
                <c:pt idx="1">
                  <c:v>135.66545104980469</c:v>
                </c:pt>
                <c:pt idx="2">
                  <c:v>135.3798828125</c:v>
                </c:pt>
                <c:pt idx="3">
                  <c:v>135.57394409179688</c:v>
                </c:pt>
                <c:pt idx="4">
                  <c:v>136.06204223632812</c:v>
                </c:pt>
                <c:pt idx="5">
                  <c:v>136.97663879394531</c:v>
                </c:pt>
                <c:pt idx="6">
                  <c:v>138.32858276367188</c:v>
                </c:pt>
                <c:pt idx="7">
                  <c:v>140.16297912597656</c:v>
                </c:pt>
                <c:pt idx="8">
                  <c:v>142.25750732421875</c:v>
                </c:pt>
                <c:pt idx="9">
                  <c:v>144.32025146484375</c:v>
                </c:pt>
                <c:pt idx="10">
                  <c:v>146.78657531738281</c:v>
                </c:pt>
                <c:pt idx="11">
                  <c:v>149.862548828125</c:v>
                </c:pt>
                <c:pt idx="12">
                  <c:v>152.53125</c:v>
                </c:pt>
                <c:pt idx="13">
                  <c:v>154.8955078125</c:v>
                </c:pt>
                <c:pt idx="14">
                  <c:v>157.6983642578125</c:v>
                </c:pt>
                <c:pt idx="15">
                  <c:v>161.236572265625</c:v>
                </c:pt>
                <c:pt idx="16">
                  <c:v>165.37638854980469</c:v>
                </c:pt>
                <c:pt idx="17">
                  <c:v>169.71633911132812</c:v>
                </c:pt>
                <c:pt idx="18">
                  <c:v>174.07247924804688</c:v>
                </c:pt>
                <c:pt idx="19">
                  <c:v>177.73222351074219</c:v>
                </c:pt>
                <c:pt idx="20">
                  <c:v>179.95980834960938</c:v>
                </c:pt>
                <c:pt idx="21">
                  <c:v>182.29345703125</c:v>
                </c:pt>
                <c:pt idx="22">
                  <c:v>184.72792053222656</c:v>
                </c:pt>
                <c:pt idx="23">
                  <c:v>187.72767639160156</c:v>
                </c:pt>
                <c:pt idx="24">
                  <c:v>191.17730712890625</c:v>
                </c:pt>
                <c:pt idx="25">
                  <c:v>194.75926208496094</c:v>
                </c:pt>
                <c:pt idx="26">
                  <c:v>198.3155517578125</c:v>
                </c:pt>
                <c:pt idx="27">
                  <c:v>201.54013061523438</c:v>
                </c:pt>
                <c:pt idx="28">
                  <c:v>204.72419738769531</c:v>
                </c:pt>
                <c:pt idx="29">
                  <c:v>208.35881042480469</c:v>
                </c:pt>
                <c:pt idx="30">
                  <c:v>212.28721618652344</c:v>
                </c:pt>
                <c:pt idx="31">
                  <c:v>216.35139465332031</c:v>
                </c:pt>
                <c:pt idx="32">
                  <c:v>220.50408935546875</c:v>
                </c:pt>
                <c:pt idx="33">
                  <c:v>224.69227600097656</c:v>
                </c:pt>
                <c:pt idx="34">
                  <c:v>228.87425231933594</c:v>
                </c:pt>
                <c:pt idx="35">
                  <c:v>233.01846313476562</c:v>
                </c:pt>
                <c:pt idx="36">
                  <c:v>237.08760070800781</c:v>
                </c:pt>
                <c:pt idx="37">
                  <c:v>241.07057189941406</c:v>
                </c:pt>
                <c:pt idx="38">
                  <c:v>244.97117614746094</c:v>
                </c:pt>
                <c:pt idx="39">
                  <c:v>248.79208374023438</c:v>
                </c:pt>
                <c:pt idx="40">
                  <c:v>252.53779602050781</c:v>
                </c:pt>
                <c:pt idx="41">
                  <c:v>256.18524169921875</c:v>
                </c:pt>
                <c:pt idx="42">
                  <c:v>259.75173950195312</c:v>
                </c:pt>
                <c:pt idx="43">
                  <c:v>263.25930786132812</c:v>
                </c:pt>
                <c:pt idx="44">
                  <c:v>266.71316528320312</c:v>
                </c:pt>
                <c:pt idx="45">
                  <c:v>270.11578369140625</c:v>
                </c:pt>
                <c:pt idx="46">
                  <c:v>273.48953247070312</c:v>
                </c:pt>
                <c:pt idx="47">
                  <c:v>276.82406616210938</c:v>
                </c:pt>
                <c:pt idx="48">
                  <c:v>280.10311889648438</c:v>
                </c:pt>
                <c:pt idx="49">
                  <c:v>283.31912231445312</c:v>
                </c:pt>
                <c:pt idx="50">
                  <c:v>286.46246337890625</c:v>
                </c:pt>
                <c:pt idx="51">
                  <c:v>289.5791015625</c:v>
                </c:pt>
                <c:pt idx="52">
                  <c:v>292.6380615234375</c:v>
                </c:pt>
                <c:pt idx="53">
                  <c:v>295.59628295898438</c:v>
                </c:pt>
                <c:pt idx="54">
                  <c:v>298.4404296875</c:v>
                </c:pt>
                <c:pt idx="55">
                  <c:v>301.15884399414062</c:v>
                </c:pt>
                <c:pt idx="56">
                  <c:v>303.74093627929688</c:v>
                </c:pt>
                <c:pt idx="57">
                  <c:v>306.17791748046875</c:v>
                </c:pt>
                <c:pt idx="58">
                  <c:v>308.46133422851562</c:v>
                </c:pt>
                <c:pt idx="59">
                  <c:v>310.584228515625</c:v>
                </c:pt>
                <c:pt idx="60">
                  <c:v>312.54266357421875</c:v>
                </c:pt>
                <c:pt idx="61">
                  <c:v>314.33489990234375</c:v>
                </c:pt>
                <c:pt idx="62">
                  <c:v>315.9608154296875</c:v>
                </c:pt>
                <c:pt idx="63">
                  <c:v>317.42138671875</c:v>
                </c:pt>
                <c:pt idx="64">
                  <c:v>318.7186279296875</c:v>
                </c:pt>
                <c:pt idx="65">
                  <c:v>319.85537719726562</c:v>
                </c:pt>
                <c:pt idx="66">
                  <c:v>320.83517456054688</c:v>
                </c:pt>
                <c:pt idx="67">
                  <c:v>321.6619873046875</c:v>
                </c:pt>
                <c:pt idx="68">
                  <c:v>322.34042358398438</c:v>
                </c:pt>
                <c:pt idx="69">
                  <c:v>322.8751220703125</c:v>
                </c:pt>
                <c:pt idx="70">
                  <c:v>323.26922607421875</c:v>
                </c:pt>
                <c:pt idx="71">
                  <c:v>323.52572631835938</c:v>
                </c:pt>
                <c:pt idx="72">
                  <c:v>323.64910888671875</c:v>
                </c:pt>
                <c:pt idx="73">
                  <c:v>323.6451416015625</c:v>
                </c:pt>
                <c:pt idx="74">
                  <c:v>323.52069091796875</c:v>
                </c:pt>
                <c:pt idx="75">
                  <c:v>323.28314208984375</c:v>
                </c:pt>
                <c:pt idx="76">
                  <c:v>322.94009399414062</c:v>
                </c:pt>
                <c:pt idx="77">
                  <c:v>322.49911499023438</c:v>
                </c:pt>
                <c:pt idx="78">
                  <c:v>321.96762084960938</c:v>
                </c:pt>
                <c:pt idx="79">
                  <c:v>321.35281372070312</c:v>
                </c:pt>
                <c:pt idx="80">
                  <c:v>320.66162109375</c:v>
                </c:pt>
                <c:pt idx="81">
                  <c:v>319.90090942382812</c:v>
                </c:pt>
                <c:pt idx="82">
                  <c:v>319.0775146484375</c:v>
                </c:pt>
                <c:pt idx="83">
                  <c:v>318.19821166992188</c:v>
                </c:pt>
                <c:pt idx="84">
                  <c:v>317.26950073242188</c:v>
                </c:pt>
                <c:pt idx="85">
                  <c:v>316.2977294921875</c:v>
                </c:pt>
                <c:pt idx="86">
                  <c:v>315.2889404296875</c:v>
                </c:pt>
                <c:pt idx="87">
                  <c:v>314.24893188476562</c:v>
                </c:pt>
                <c:pt idx="88">
                  <c:v>313.1832275390625</c:v>
                </c:pt>
                <c:pt idx="89">
                  <c:v>312.09695434570312</c:v>
                </c:pt>
                <c:pt idx="90">
                  <c:v>310.9949951171875</c:v>
                </c:pt>
                <c:pt idx="91">
                  <c:v>309.88186645507812</c:v>
                </c:pt>
                <c:pt idx="92">
                  <c:v>308.76165771484375</c:v>
                </c:pt>
                <c:pt idx="93">
                  <c:v>307.63833618164062</c:v>
                </c:pt>
                <c:pt idx="94">
                  <c:v>306.51559448242188</c:v>
                </c:pt>
                <c:pt idx="95">
                  <c:v>305.39700317382812</c:v>
                </c:pt>
                <c:pt idx="96">
                  <c:v>304.28579711914062</c:v>
                </c:pt>
                <c:pt idx="97">
                  <c:v>303.18466186523438</c:v>
                </c:pt>
                <c:pt idx="98">
                  <c:v>302.09600830078125</c:v>
                </c:pt>
                <c:pt idx="99">
                  <c:v>301.02236938476562</c:v>
                </c:pt>
                <c:pt idx="100">
                  <c:v>299.96737670898438</c:v>
                </c:pt>
                <c:pt idx="101">
                  <c:v>298.93280029296875</c:v>
                </c:pt>
                <c:pt idx="102">
                  <c:v>297.91973876953125</c:v>
                </c:pt>
                <c:pt idx="103">
                  <c:v>296.92898559570312</c:v>
                </c:pt>
                <c:pt idx="104">
                  <c:v>295.96099853515625</c:v>
                </c:pt>
                <c:pt idx="105">
                  <c:v>295.01602172851562</c:v>
                </c:pt>
                <c:pt idx="106">
                  <c:v>294.09393310546875</c:v>
                </c:pt>
                <c:pt idx="107">
                  <c:v>293.1944580078125</c:v>
                </c:pt>
                <c:pt idx="108">
                  <c:v>292.31707763671875</c:v>
                </c:pt>
                <c:pt idx="109">
                  <c:v>291.46099853515625</c:v>
                </c:pt>
                <c:pt idx="110">
                  <c:v>290.625</c:v>
                </c:pt>
              </c:numCache>
            </c:numRef>
          </c:yVal>
          <c:smooth val="0"/>
          <c:extLst>
            <c:ext xmlns:c16="http://schemas.microsoft.com/office/drawing/2014/chart" uri="{C3380CC4-5D6E-409C-BE32-E72D297353CC}">
              <c16:uniqueId val="{00000000-2307-784C-A806-258464628920}"/>
            </c:ext>
          </c:extLst>
        </c:ser>
        <c:ser>
          <c:idx val="1"/>
          <c:order val="1"/>
          <c:tx>
            <c:strRef>
              <c:f>Output!$AD$1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135.5318603515625</c:v>
                </c:pt>
                <c:pt idx="10">
                  <c:v>153.44161987304688</c:v>
                </c:pt>
                <c:pt idx="11">
                  <c:v>155.15611267089844</c:v>
                </c:pt>
                <c:pt idx="12">
                  <c:v>156.54403686523438</c:v>
                </c:pt>
                <c:pt idx="13">
                  <c:v>159.89933776855469</c:v>
                </c:pt>
                <c:pt idx="14">
                  <c:v>166.32733154296875</c:v>
                </c:pt>
                <c:pt idx="15">
                  <c:v>167.41966247558594</c:v>
                </c:pt>
                <c:pt idx="16">
                  <c:v>169.80865478515625</c:v>
                </c:pt>
                <c:pt idx="17">
                  <c:v>170.92527770996094</c:v>
                </c:pt>
                <c:pt idx="18">
                  <c:v>170.79841613769531</c:v>
                </c:pt>
                <c:pt idx="19">
                  <c:v>167.53773498535156</c:v>
                </c:pt>
                <c:pt idx="20">
                  <c:v>173.0333251953125</c:v>
                </c:pt>
                <c:pt idx="21">
                  <c:v>172.586181640625</c:v>
                </c:pt>
                <c:pt idx="22">
                  <c:v>175.82843017578125</c:v>
                </c:pt>
                <c:pt idx="23">
                  <c:v>175.79493713378906</c:v>
                </c:pt>
                <c:pt idx="24">
                  <c:v>178.56158447265625</c:v>
                </c:pt>
                <c:pt idx="25">
                  <c:v>181.00666809082031</c:v>
                </c:pt>
                <c:pt idx="26">
                  <c:v>182.72283935546875</c:v>
                </c:pt>
                <c:pt idx="27">
                  <c:v>185.69755554199219</c:v>
                </c:pt>
              </c:numCache>
            </c:numRef>
          </c:yVal>
          <c:smooth val="0"/>
          <c:extLst>
            <c:ext xmlns:c16="http://schemas.microsoft.com/office/drawing/2014/chart" uri="{C3380CC4-5D6E-409C-BE32-E72D297353CC}">
              <c16:uniqueId val="{00000001-2307-784C-A806-258464628920}"/>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2307-784C-A806-258464628920}"/>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205.23526000976562</c:v>
                </c:pt>
                <c:pt idx="9">
                  <c:v>214.71961975097656</c:v>
                </c:pt>
                <c:pt idx="14">
                  <c:v>223.11038208007812</c:v>
                </c:pt>
                <c:pt idx="19">
                  <c:v>233.21731567382812</c:v>
                </c:pt>
              </c:numCache>
            </c:numRef>
          </c:yVal>
          <c:smooth val="0"/>
          <c:extLst>
            <c:ext xmlns:c16="http://schemas.microsoft.com/office/drawing/2014/chart" uri="{C3380CC4-5D6E-409C-BE32-E72D297353CC}">
              <c16:uniqueId val="{00000003-2307-784C-A806-258464628920}"/>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136.28132629394531</c:v>
                </c:pt>
                <c:pt idx="1">
                  <c:v>136.37594604492188</c:v>
                </c:pt>
                <c:pt idx="2">
                  <c:v>138.75721740722656</c:v>
                </c:pt>
                <c:pt idx="3">
                  <c:v>137.87925720214844</c:v>
                </c:pt>
                <c:pt idx="4">
                  <c:v>140.92138671875</c:v>
                </c:pt>
                <c:pt idx="5">
                  <c:v>142.8485107421875</c:v>
                </c:pt>
                <c:pt idx="6">
                  <c:v>146.18807983398438</c:v>
                </c:pt>
                <c:pt idx="7">
                  <c:v>150.03236389160156</c:v>
                </c:pt>
                <c:pt idx="8">
                  <c:v>150.84062194824219</c:v>
                </c:pt>
                <c:pt idx="9">
                  <c:v>153.51882934570312</c:v>
                </c:pt>
                <c:pt idx="10">
                  <c:v>155.42752075195312</c:v>
                </c:pt>
                <c:pt idx="11">
                  <c:v>156.80882263183594</c:v>
                </c:pt>
                <c:pt idx="12">
                  <c:v>158.1646728515625</c:v>
                </c:pt>
                <c:pt idx="13">
                  <c:v>161.80007934570312</c:v>
                </c:pt>
                <c:pt idx="14">
                  <c:v>167.94210815429688</c:v>
                </c:pt>
                <c:pt idx="15">
                  <c:v>170.15138244628906</c:v>
                </c:pt>
                <c:pt idx="16">
                  <c:v>172.377685546875</c:v>
                </c:pt>
                <c:pt idx="17">
                  <c:v>175.04840087890625</c:v>
                </c:pt>
                <c:pt idx="18">
                  <c:v>174.24996948242188</c:v>
                </c:pt>
                <c:pt idx="19">
                  <c:v>171.25877380371094</c:v>
                </c:pt>
                <c:pt idx="20">
                  <c:v>176.77458190917969</c:v>
                </c:pt>
                <c:pt idx="21">
                  <c:v>178.60029602050781</c:v>
                </c:pt>
                <c:pt idx="22">
                  <c:v>180.80537414550781</c:v>
                </c:pt>
                <c:pt idx="23">
                  <c:v>183.08961486816406</c:v>
                </c:pt>
                <c:pt idx="24">
                  <c:v>184.57600402832031</c:v>
                </c:pt>
                <c:pt idx="25">
                  <c:v>187.98258972167969</c:v>
                </c:pt>
                <c:pt idx="26">
                  <c:v>191.40829467773438</c:v>
                </c:pt>
                <c:pt idx="27">
                  <c:v>194.1182861328125</c:v>
                </c:pt>
              </c:numCache>
            </c:numRef>
          </c:yVal>
          <c:smooth val="0"/>
          <c:extLst>
            <c:ext xmlns:c16="http://schemas.microsoft.com/office/drawing/2014/chart" uri="{C3380CC4-5D6E-409C-BE32-E72D297353CC}">
              <c16:uniqueId val="{00000004-2307-784C-A806-258464628920}"/>
            </c:ext>
          </c:extLst>
        </c:ser>
        <c:ser>
          <c:idx val="3"/>
          <c:order val="4"/>
          <c:tx>
            <c:strRef>
              <c:f>Output!$AE$1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136.2637939453125</c:v>
                </c:pt>
                <c:pt idx="5">
                  <c:v>141.69659423828125</c:v>
                </c:pt>
                <c:pt idx="10">
                  <c:v>153.65873718261719</c:v>
                </c:pt>
                <c:pt idx="15">
                  <c:v>168.37626647949219</c:v>
                </c:pt>
                <c:pt idx="20">
                  <c:v>173.99822998046875</c:v>
                </c:pt>
                <c:pt idx="25">
                  <c:v>182.29351806640625</c:v>
                </c:pt>
              </c:numCache>
            </c:numRef>
          </c:yVal>
          <c:smooth val="0"/>
          <c:extLst>
            <c:ext xmlns:c16="http://schemas.microsoft.com/office/drawing/2014/chart" uri="{C3380CC4-5D6E-409C-BE32-E72D297353CC}">
              <c16:uniqueId val="{00000005-2307-784C-A806-258464628920}"/>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190.19999694824219</c:v>
                </c:pt>
                <c:pt idx="10">
                  <c:v>199.60000610351562</c:v>
                </c:pt>
                <c:pt idx="20">
                  <c:v>188.69999694824219</c:v>
                </c:pt>
                <c:pt idx="30">
                  <c:v>160.5</c:v>
                </c:pt>
                <c:pt idx="40">
                  <c:v>132.39999389648438</c:v>
                </c:pt>
              </c:numCache>
            </c:numRef>
          </c:yVal>
          <c:smooth val="0"/>
          <c:extLst>
            <c:ext xmlns:c16="http://schemas.microsoft.com/office/drawing/2014/chart" uri="{C3380CC4-5D6E-409C-BE32-E72D297353CC}">
              <c16:uniqueId val="{00000006-2307-784C-A806-258464628920}"/>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173.66209411621094</c:v>
                </c:pt>
                <c:pt idx="16">
                  <c:v>173.04815673828125</c:v>
                </c:pt>
                <c:pt idx="17">
                  <c:v>172.43421936035156</c:v>
                </c:pt>
                <c:pt idx="18">
                  <c:v>171.82028198242188</c:v>
                </c:pt>
                <c:pt idx="19">
                  <c:v>171.20634460449219</c:v>
                </c:pt>
                <c:pt idx="20">
                  <c:v>170.5924072265625</c:v>
                </c:pt>
                <c:pt idx="21">
                  <c:v>171.02853393554688</c:v>
                </c:pt>
                <c:pt idx="22">
                  <c:v>171.46466064453125</c:v>
                </c:pt>
                <c:pt idx="23">
                  <c:v>171.90080261230469</c:v>
                </c:pt>
                <c:pt idx="24">
                  <c:v>172.33692932128906</c:v>
                </c:pt>
                <c:pt idx="25">
                  <c:v>172.77305603027344</c:v>
                </c:pt>
                <c:pt idx="26">
                  <c:v>173.20918273925781</c:v>
                </c:pt>
                <c:pt idx="27">
                  <c:v>173.64530944824219</c:v>
                </c:pt>
                <c:pt idx="28">
                  <c:v>174.08145141601562</c:v>
                </c:pt>
                <c:pt idx="29">
                  <c:v>174.517578125</c:v>
                </c:pt>
                <c:pt idx="30">
                  <c:v>174.95370483398438</c:v>
                </c:pt>
                <c:pt idx="31">
                  <c:v>173.8612060546875</c:v>
                </c:pt>
                <c:pt idx="32">
                  <c:v>172.76872253417969</c:v>
                </c:pt>
                <c:pt idx="33">
                  <c:v>171.67623901367188</c:v>
                </c:pt>
                <c:pt idx="34">
                  <c:v>170.583740234375</c:v>
                </c:pt>
                <c:pt idx="35">
                  <c:v>169.49124145507812</c:v>
                </c:pt>
                <c:pt idx="36">
                  <c:v>168.39875793457031</c:v>
                </c:pt>
                <c:pt idx="37">
                  <c:v>167.3062744140625</c:v>
                </c:pt>
                <c:pt idx="38">
                  <c:v>166.21377563476562</c:v>
                </c:pt>
                <c:pt idx="39">
                  <c:v>165.12127685546875</c:v>
                </c:pt>
                <c:pt idx="40">
                  <c:v>164.02879333496094</c:v>
                </c:pt>
                <c:pt idx="41">
                  <c:v>163.37347412109375</c:v>
                </c:pt>
                <c:pt idx="42">
                  <c:v>162.71815490722656</c:v>
                </c:pt>
                <c:pt idx="43">
                  <c:v>162.06283569335938</c:v>
                </c:pt>
                <c:pt idx="44">
                  <c:v>161.40751647949219</c:v>
                </c:pt>
                <c:pt idx="45">
                  <c:v>160.752197265625</c:v>
                </c:pt>
                <c:pt idx="46">
                  <c:v>160.09687805175781</c:v>
                </c:pt>
                <c:pt idx="47">
                  <c:v>159.44155883789062</c:v>
                </c:pt>
                <c:pt idx="48">
                  <c:v>158.78623962402344</c:v>
                </c:pt>
                <c:pt idx="49">
                  <c:v>158.13092041015625</c:v>
                </c:pt>
                <c:pt idx="50">
                  <c:v>157.47560119628906</c:v>
                </c:pt>
                <c:pt idx="51">
                  <c:v>159.0322265625</c:v>
                </c:pt>
                <c:pt idx="52">
                  <c:v>160.5888671875</c:v>
                </c:pt>
                <c:pt idx="53">
                  <c:v>162.14549255371094</c:v>
                </c:pt>
                <c:pt idx="54">
                  <c:v>163.70211791992188</c:v>
                </c:pt>
                <c:pt idx="55">
                  <c:v>165.25875854492188</c:v>
                </c:pt>
                <c:pt idx="56">
                  <c:v>166.81538391113281</c:v>
                </c:pt>
                <c:pt idx="57">
                  <c:v>168.37200927734375</c:v>
                </c:pt>
                <c:pt idx="58">
                  <c:v>169.92863464355469</c:v>
                </c:pt>
                <c:pt idx="59">
                  <c:v>171.48527526855469</c:v>
                </c:pt>
                <c:pt idx="60">
                  <c:v>173.04190063476562</c:v>
                </c:pt>
                <c:pt idx="61">
                  <c:v>175.60177612304688</c:v>
                </c:pt>
                <c:pt idx="62">
                  <c:v>178.16163635253906</c:v>
                </c:pt>
                <c:pt idx="63">
                  <c:v>180.72151184082031</c:v>
                </c:pt>
                <c:pt idx="64">
                  <c:v>183.2813720703125</c:v>
                </c:pt>
                <c:pt idx="65">
                  <c:v>185.84124755859375</c:v>
                </c:pt>
                <c:pt idx="66">
                  <c:v>188.401123046875</c:v>
                </c:pt>
                <c:pt idx="67">
                  <c:v>190.96098327636719</c:v>
                </c:pt>
                <c:pt idx="68">
                  <c:v>193.52085876464844</c:v>
                </c:pt>
                <c:pt idx="69">
                  <c:v>196.08071899414062</c:v>
                </c:pt>
                <c:pt idx="70">
                  <c:v>198.64059448242188</c:v>
                </c:pt>
                <c:pt idx="71">
                  <c:v>199.07171630859375</c:v>
                </c:pt>
                <c:pt idx="72">
                  <c:v>199.50283813476562</c:v>
                </c:pt>
                <c:pt idx="73">
                  <c:v>199.9339599609375</c:v>
                </c:pt>
                <c:pt idx="74">
                  <c:v>200.36508178710938</c:v>
                </c:pt>
                <c:pt idx="75">
                  <c:v>200.79620361328125</c:v>
                </c:pt>
                <c:pt idx="76">
                  <c:v>201.22731018066406</c:v>
                </c:pt>
                <c:pt idx="77">
                  <c:v>201.65843200683594</c:v>
                </c:pt>
                <c:pt idx="78">
                  <c:v>202.08955383300781</c:v>
                </c:pt>
                <c:pt idx="79">
                  <c:v>202.52067565917969</c:v>
                </c:pt>
                <c:pt idx="80">
                  <c:v>202.95179748535156</c:v>
                </c:pt>
                <c:pt idx="81">
                  <c:v>201.86466979980469</c:v>
                </c:pt>
                <c:pt idx="82">
                  <c:v>200.77754211425781</c:v>
                </c:pt>
                <c:pt idx="83">
                  <c:v>199.69041442871094</c:v>
                </c:pt>
                <c:pt idx="84">
                  <c:v>198.60328674316406</c:v>
                </c:pt>
                <c:pt idx="85">
                  <c:v>197.51614379882812</c:v>
                </c:pt>
                <c:pt idx="86">
                  <c:v>196.42901611328125</c:v>
                </c:pt>
                <c:pt idx="87">
                  <c:v>195.34188842773438</c:v>
                </c:pt>
                <c:pt idx="88">
                  <c:v>194.2547607421875</c:v>
                </c:pt>
                <c:pt idx="89">
                  <c:v>193.16763305664062</c:v>
                </c:pt>
                <c:pt idx="90">
                  <c:v>192.08050537109375</c:v>
                </c:pt>
                <c:pt idx="91">
                  <c:v>191.64657592773438</c:v>
                </c:pt>
                <c:pt idx="92">
                  <c:v>191.212646484375</c:v>
                </c:pt>
                <c:pt idx="93">
                  <c:v>190.77871704101562</c:v>
                </c:pt>
                <c:pt idx="94">
                  <c:v>190.34478759765625</c:v>
                </c:pt>
                <c:pt idx="95">
                  <c:v>189.91085815429688</c:v>
                </c:pt>
                <c:pt idx="96">
                  <c:v>189.47691345214844</c:v>
                </c:pt>
                <c:pt idx="97">
                  <c:v>189.04298400878906</c:v>
                </c:pt>
                <c:pt idx="98">
                  <c:v>188.60905456542969</c:v>
                </c:pt>
                <c:pt idx="99">
                  <c:v>188.17512512207031</c:v>
                </c:pt>
                <c:pt idx="100">
                  <c:v>187.74119567871094</c:v>
                </c:pt>
                <c:pt idx="101">
                  <c:v>187.02200317382812</c:v>
                </c:pt>
                <c:pt idx="102">
                  <c:v>186.30281066894531</c:v>
                </c:pt>
                <c:pt idx="103">
                  <c:v>185.58363342285156</c:v>
                </c:pt>
                <c:pt idx="104">
                  <c:v>184.86444091796875</c:v>
                </c:pt>
                <c:pt idx="105">
                  <c:v>184.14524841308594</c:v>
                </c:pt>
                <c:pt idx="106">
                  <c:v>183.42605590820312</c:v>
                </c:pt>
                <c:pt idx="107">
                  <c:v>182.70686340332031</c:v>
                </c:pt>
                <c:pt idx="108">
                  <c:v>181.98768615722656</c:v>
                </c:pt>
                <c:pt idx="109">
                  <c:v>181.26849365234375</c:v>
                </c:pt>
                <c:pt idx="110">
                  <c:v>180.54930114746094</c:v>
                </c:pt>
              </c:numCache>
            </c:numRef>
          </c:yVal>
          <c:smooth val="0"/>
          <c:extLst>
            <c:ext xmlns:c16="http://schemas.microsoft.com/office/drawing/2014/chart" uri="{C3380CC4-5D6E-409C-BE32-E72D297353CC}">
              <c16:uniqueId val="{00000007-2307-784C-A806-258464628920}"/>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172.61199951171875</c:v>
                </c:pt>
                <c:pt idx="16">
                  <c:v>172.71359252929688</c:v>
                </c:pt>
                <c:pt idx="17">
                  <c:v>172.81520080566406</c:v>
                </c:pt>
                <c:pt idx="18">
                  <c:v>172.91679382324219</c:v>
                </c:pt>
                <c:pt idx="19">
                  <c:v>173.01840209960938</c:v>
                </c:pt>
                <c:pt idx="20">
                  <c:v>173.1199951171875</c:v>
                </c:pt>
                <c:pt idx="21">
                  <c:v>176.53419494628906</c:v>
                </c:pt>
                <c:pt idx="22">
                  <c:v>179.94839477539062</c:v>
                </c:pt>
                <c:pt idx="23">
                  <c:v>183.36259460449219</c:v>
                </c:pt>
                <c:pt idx="24">
                  <c:v>186.77679443359375</c:v>
                </c:pt>
                <c:pt idx="25">
                  <c:v>190.19099426269531</c:v>
                </c:pt>
                <c:pt idx="26">
                  <c:v>193.60519409179688</c:v>
                </c:pt>
                <c:pt idx="27">
                  <c:v>197.01939392089844</c:v>
                </c:pt>
                <c:pt idx="28">
                  <c:v>200.43359375</c:v>
                </c:pt>
                <c:pt idx="29">
                  <c:v>203.84779357910156</c:v>
                </c:pt>
                <c:pt idx="30">
                  <c:v>207.26199340820312</c:v>
                </c:pt>
                <c:pt idx="31">
                  <c:v>209.11158752441406</c:v>
                </c:pt>
                <c:pt idx="32">
                  <c:v>210.96119689941406</c:v>
                </c:pt>
                <c:pt idx="33">
                  <c:v>212.810791015625</c:v>
                </c:pt>
                <c:pt idx="34">
                  <c:v>214.660400390625</c:v>
                </c:pt>
                <c:pt idx="35">
                  <c:v>216.50999450683594</c:v>
                </c:pt>
                <c:pt idx="36">
                  <c:v>218.35958862304688</c:v>
                </c:pt>
                <c:pt idx="37">
                  <c:v>220.20919799804688</c:v>
                </c:pt>
                <c:pt idx="38">
                  <c:v>222.05879211425781</c:v>
                </c:pt>
                <c:pt idx="39">
                  <c:v>223.90840148925781</c:v>
                </c:pt>
                <c:pt idx="40">
                  <c:v>225.75799560546875</c:v>
                </c:pt>
                <c:pt idx="41">
                  <c:v>227.25209045410156</c:v>
                </c:pt>
                <c:pt idx="42">
                  <c:v>228.74620056152344</c:v>
                </c:pt>
                <c:pt idx="43">
                  <c:v>230.24029541015625</c:v>
                </c:pt>
                <c:pt idx="44">
                  <c:v>231.73440551757812</c:v>
                </c:pt>
                <c:pt idx="45">
                  <c:v>233.22850036621094</c:v>
                </c:pt>
                <c:pt idx="46">
                  <c:v>234.72259521484375</c:v>
                </c:pt>
                <c:pt idx="47">
                  <c:v>236.21670532226562</c:v>
                </c:pt>
                <c:pt idx="48">
                  <c:v>237.71080017089844</c:v>
                </c:pt>
                <c:pt idx="49">
                  <c:v>239.20491027832031</c:v>
                </c:pt>
                <c:pt idx="50">
                  <c:v>240.69900512695312</c:v>
                </c:pt>
                <c:pt idx="51">
                  <c:v>241.23789978027344</c:v>
                </c:pt>
                <c:pt idx="52">
                  <c:v>241.77680969238281</c:v>
                </c:pt>
                <c:pt idx="53">
                  <c:v>242.31570434570312</c:v>
                </c:pt>
                <c:pt idx="54">
                  <c:v>242.85459899902344</c:v>
                </c:pt>
                <c:pt idx="55">
                  <c:v>243.39349365234375</c:v>
                </c:pt>
                <c:pt idx="56">
                  <c:v>243.93240356445312</c:v>
                </c:pt>
                <c:pt idx="57">
                  <c:v>244.47129821777344</c:v>
                </c:pt>
                <c:pt idx="58">
                  <c:v>245.01019287109375</c:v>
                </c:pt>
                <c:pt idx="59">
                  <c:v>245.54910278320312</c:v>
                </c:pt>
                <c:pt idx="60">
                  <c:v>246.08799743652344</c:v>
                </c:pt>
                <c:pt idx="61">
                  <c:v>244.20439147949219</c:v>
                </c:pt>
                <c:pt idx="62">
                  <c:v>242.32080078125</c:v>
                </c:pt>
                <c:pt idx="63">
                  <c:v>240.43719482421875</c:v>
                </c:pt>
                <c:pt idx="64">
                  <c:v>238.55360412597656</c:v>
                </c:pt>
                <c:pt idx="65">
                  <c:v>236.66999816894531</c:v>
                </c:pt>
                <c:pt idx="66">
                  <c:v>234.78639221191406</c:v>
                </c:pt>
                <c:pt idx="67">
                  <c:v>232.90280151367188</c:v>
                </c:pt>
                <c:pt idx="68">
                  <c:v>231.01919555664062</c:v>
                </c:pt>
                <c:pt idx="69">
                  <c:v>229.13560485839844</c:v>
                </c:pt>
                <c:pt idx="70">
                  <c:v>227.25199890136719</c:v>
                </c:pt>
                <c:pt idx="71">
                  <c:v>225.32929992675781</c:v>
                </c:pt>
                <c:pt idx="72">
                  <c:v>223.40660095214844</c:v>
                </c:pt>
                <c:pt idx="73">
                  <c:v>221.48390197753906</c:v>
                </c:pt>
                <c:pt idx="74">
                  <c:v>219.56120300292969</c:v>
                </c:pt>
                <c:pt idx="75">
                  <c:v>217.63848876953125</c:v>
                </c:pt>
                <c:pt idx="76">
                  <c:v>215.71578979492188</c:v>
                </c:pt>
                <c:pt idx="77">
                  <c:v>213.7930908203125</c:v>
                </c:pt>
                <c:pt idx="78">
                  <c:v>211.87039184570312</c:v>
                </c:pt>
                <c:pt idx="79">
                  <c:v>209.94769287109375</c:v>
                </c:pt>
                <c:pt idx="80">
                  <c:v>208.02499389648438</c:v>
                </c:pt>
                <c:pt idx="81">
                  <c:v>210.49659729003906</c:v>
                </c:pt>
                <c:pt idx="82">
                  <c:v>212.96820068359375</c:v>
                </c:pt>
                <c:pt idx="83">
                  <c:v>215.43978881835938</c:v>
                </c:pt>
                <c:pt idx="84">
                  <c:v>217.91139221191406</c:v>
                </c:pt>
                <c:pt idx="85">
                  <c:v>220.38299560546875</c:v>
                </c:pt>
                <c:pt idx="86">
                  <c:v>222.85459899902344</c:v>
                </c:pt>
                <c:pt idx="87">
                  <c:v>225.32620239257812</c:v>
                </c:pt>
                <c:pt idx="88">
                  <c:v>227.79779052734375</c:v>
                </c:pt>
                <c:pt idx="89">
                  <c:v>230.26939392089844</c:v>
                </c:pt>
                <c:pt idx="90">
                  <c:v>232.74099731445312</c:v>
                </c:pt>
                <c:pt idx="91">
                  <c:v>236.47279357910156</c:v>
                </c:pt>
                <c:pt idx="92">
                  <c:v>240.20458984375</c:v>
                </c:pt>
                <c:pt idx="93">
                  <c:v>243.9364013671875</c:v>
                </c:pt>
                <c:pt idx="94">
                  <c:v>247.66819763183594</c:v>
                </c:pt>
                <c:pt idx="95">
                  <c:v>251.39999389648438</c:v>
                </c:pt>
                <c:pt idx="96">
                  <c:v>255.13179016113281</c:v>
                </c:pt>
                <c:pt idx="97">
                  <c:v>258.86358642578125</c:v>
                </c:pt>
                <c:pt idx="98">
                  <c:v>262.59539794921875</c:v>
                </c:pt>
                <c:pt idx="99">
                  <c:v>266.32717895507812</c:v>
                </c:pt>
                <c:pt idx="100">
                  <c:v>270.05899047851562</c:v>
                </c:pt>
                <c:pt idx="101">
                  <c:v>272.91400146484375</c:v>
                </c:pt>
                <c:pt idx="102">
                  <c:v>275.76898193359375</c:v>
                </c:pt>
                <c:pt idx="103">
                  <c:v>278.62399291992188</c:v>
                </c:pt>
                <c:pt idx="104">
                  <c:v>281.47900390625</c:v>
                </c:pt>
                <c:pt idx="105">
                  <c:v>284.333984375</c:v>
                </c:pt>
                <c:pt idx="106">
                  <c:v>287.18899536132812</c:v>
                </c:pt>
                <c:pt idx="107">
                  <c:v>290.04400634765625</c:v>
                </c:pt>
                <c:pt idx="108">
                  <c:v>292.89901733398438</c:v>
                </c:pt>
                <c:pt idx="109">
                  <c:v>295.75399780273438</c:v>
                </c:pt>
                <c:pt idx="110">
                  <c:v>298.6090087890625</c:v>
                </c:pt>
              </c:numCache>
            </c:numRef>
          </c:yVal>
          <c:smooth val="0"/>
          <c:extLst>
            <c:ext xmlns:c16="http://schemas.microsoft.com/office/drawing/2014/chart" uri="{C3380CC4-5D6E-409C-BE32-E72D297353CC}">
              <c16:uniqueId val="{00000008-2307-784C-A806-258464628920}"/>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164.25149536132812</c:v>
                </c:pt>
                <c:pt idx="16">
                  <c:v>166.66127014160156</c:v>
                </c:pt>
                <c:pt idx="17">
                  <c:v>169.07106018066406</c:v>
                </c:pt>
                <c:pt idx="18">
                  <c:v>171.4808349609375</c:v>
                </c:pt>
                <c:pt idx="19">
                  <c:v>173.890625</c:v>
                </c:pt>
                <c:pt idx="20">
                  <c:v>176.30039978027344</c:v>
                </c:pt>
                <c:pt idx="21">
                  <c:v>179.90945434570312</c:v>
                </c:pt>
                <c:pt idx="22">
                  <c:v>183.51852416992188</c:v>
                </c:pt>
                <c:pt idx="23">
                  <c:v>187.12757873535156</c:v>
                </c:pt>
                <c:pt idx="24">
                  <c:v>190.73664855957031</c:v>
                </c:pt>
                <c:pt idx="25">
                  <c:v>194.345703125</c:v>
                </c:pt>
                <c:pt idx="26">
                  <c:v>197.95475769042969</c:v>
                </c:pt>
                <c:pt idx="27">
                  <c:v>201.56382751464844</c:v>
                </c:pt>
                <c:pt idx="28">
                  <c:v>205.17288208007812</c:v>
                </c:pt>
                <c:pt idx="29">
                  <c:v>208.78195190429688</c:v>
                </c:pt>
                <c:pt idx="30">
                  <c:v>212.39100646972656</c:v>
                </c:pt>
                <c:pt idx="31">
                  <c:v>215.65103149414062</c:v>
                </c:pt>
                <c:pt idx="32">
                  <c:v>218.91107177734375</c:v>
                </c:pt>
                <c:pt idx="33">
                  <c:v>222.17109680175781</c:v>
                </c:pt>
                <c:pt idx="34">
                  <c:v>225.43112182617188</c:v>
                </c:pt>
                <c:pt idx="35">
                  <c:v>228.691162109375</c:v>
                </c:pt>
                <c:pt idx="36">
                  <c:v>231.95118713378906</c:v>
                </c:pt>
                <c:pt idx="37">
                  <c:v>235.21121215820312</c:v>
                </c:pt>
                <c:pt idx="38">
                  <c:v>238.47123718261719</c:v>
                </c:pt>
                <c:pt idx="39">
                  <c:v>241.73127746582031</c:v>
                </c:pt>
                <c:pt idx="40">
                  <c:v>244.99130249023438</c:v>
                </c:pt>
                <c:pt idx="41">
                  <c:v>247.52247619628906</c:v>
                </c:pt>
                <c:pt idx="42">
                  <c:v>250.05364990234375</c:v>
                </c:pt>
                <c:pt idx="43">
                  <c:v>252.58480834960938</c:v>
                </c:pt>
                <c:pt idx="44">
                  <c:v>255.11598205566406</c:v>
                </c:pt>
                <c:pt idx="45">
                  <c:v>257.64715576171875</c:v>
                </c:pt>
                <c:pt idx="46">
                  <c:v>260.17831420898438</c:v>
                </c:pt>
                <c:pt idx="47">
                  <c:v>262.70950317382812</c:v>
                </c:pt>
                <c:pt idx="48">
                  <c:v>265.24066162109375</c:v>
                </c:pt>
                <c:pt idx="49">
                  <c:v>267.7718505859375</c:v>
                </c:pt>
                <c:pt idx="50">
                  <c:v>270.30300903320312</c:v>
                </c:pt>
                <c:pt idx="51">
                  <c:v>271.570068359375</c:v>
                </c:pt>
                <c:pt idx="52">
                  <c:v>272.83709716796875</c:v>
                </c:pt>
                <c:pt idx="53">
                  <c:v>274.10415649414062</c:v>
                </c:pt>
                <c:pt idx="54">
                  <c:v>275.3712158203125</c:v>
                </c:pt>
                <c:pt idx="55">
                  <c:v>276.63824462890625</c:v>
                </c:pt>
                <c:pt idx="56">
                  <c:v>277.90530395507812</c:v>
                </c:pt>
                <c:pt idx="57">
                  <c:v>279.17236328125</c:v>
                </c:pt>
                <c:pt idx="58">
                  <c:v>280.43942260742188</c:v>
                </c:pt>
                <c:pt idx="59">
                  <c:v>281.70645141601562</c:v>
                </c:pt>
                <c:pt idx="60">
                  <c:v>282.9735107421875</c:v>
                </c:pt>
                <c:pt idx="61">
                  <c:v>284.02365112304688</c:v>
                </c:pt>
                <c:pt idx="62">
                  <c:v>285.07379150390625</c:v>
                </c:pt>
                <c:pt idx="63">
                  <c:v>286.12393188476562</c:v>
                </c:pt>
                <c:pt idx="64">
                  <c:v>287.174072265625</c:v>
                </c:pt>
                <c:pt idx="65">
                  <c:v>288.22421264648438</c:v>
                </c:pt>
                <c:pt idx="66">
                  <c:v>289.27435302734375</c:v>
                </c:pt>
                <c:pt idx="67">
                  <c:v>290.32449340820312</c:v>
                </c:pt>
                <c:pt idx="68">
                  <c:v>291.3746337890625</c:v>
                </c:pt>
                <c:pt idx="69">
                  <c:v>292.42477416992188</c:v>
                </c:pt>
                <c:pt idx="70">
                  <c:v>293.47491455078125</c:v>
                </c:pt>
                <c:pt idx="71">
                  <c:v>294.3409423828125</c:v>
                </c:pt>
                <c:pt idx="72">
                  <c:v>295.20697021484375</c:v>
                </c:pt>
                <c:pt idx="73">
                  <c:v>296.072998046875</c:v>
                </c:pt>
                <c:pt idx="74">
                  <c:v>296.93902587890625</c:v>
                </c:pt>
                <c:pt idx="75">
                  <c:v>297.8050537109375</c:v>
                </c:pt>
                <c:pt idx="76">
                  <c:v>298.67108154296875</c:v>
                </c:pt>
                <c:pt idx="77">
                  <c:v>299.537109375</c:v>
                </c:pt>
                <c:pt idx="78">
                  <c:v>300.40313720703125</c:v>
                </c:pt>
                <c:pt idx="79">
                  <c:v>301.2691650390625</c:v>
                </c:pt>
                <c:pt idx="80">
                  <c:v>302.13519287109375</c:v>
                </c:pt>
                <c:pt idx="81">
                  <c:v>302.086181640625</c:v>
                </c:pt>
                <c:pt idx="82">
                  <c:v>302.03713989257812</c:v>
                </c:pt>
                <c:pt idx="83">
                  <c:v>301.98812866210938</c:v>
                </c:pt>
                <c:pt idx="84">
                  <c:v>301.93911743164062</c:v>
                </c:pt>
                <c:pt idx="85">
                  <c:v>301.89007568359375</c:v>
                </c:pt>
                <c:pt idx="86">
                  <c:v>301.841064453125</c:v>
                </c:pt>
                <c:pt idx="87">
                  <c:v>301.79205322265625</c:v>
                </c:pt>
                <c:pt idx="88">
                  <c:v>301.7430419921875</c:v>
                </c:pt>
                <c:pt idx="89">
                  <c:v>301.69400024414062</c:v>
                </c:pt>
                <c:pt idx="90">
                  <c:v>301.64498901367188</c:v>
                </c:pt>
                <c:pt idx="91">
                  <c:v>300.66961669921875</c:v>
                </c:pt>
                <c:pt idx="92">
                  <c:v>299.69424438476562</c:v>
                </c:pt>
                <c:pt idx="93">
                  <c:v>298.71884155273438</c:v>
                </c:pt>
                <c:pt idx="94">
                  <c:v>297.74346923828125</c:v>
                </c:pt>
                <c:pt idx="95">
                  <c:v>296.76809692382812</c:v>
                </c:pt>
                <c:pt idx="96">
                  <c:v>295.792724609375</c:v>
                </c:pt>
                <c:pt idx="97">
                  <c:v>294.81735229492188</c:v>
                </c:pt>
                <c:pt idx="98">
                  <c:v>293.84194946289062</c:v>
                </c:pt>
                <c:pt idx="99">
                  <c:v>292.8665771484375</c:v>
                </c:pt>
                <c:pt idx="100">
                  <c:v>291.89120483398438</c:v>
                </c:pt>
                <c:pt idx="101">
                  <c:v>290.0228271484375</c:v>
                </c:pt>
                <c:pt idx="102">
                  <c:v>288.15444946289062</c:v>
                </c:pt>
                <c:pt idx="103">
                  <c:v>286.28607177734375</c:v>
                </c:pt>
                <c:pt idx="104">
                  <c:v>284.41769409179688</c:v>
                </c:pt>
                <c:pt idx="105">
                  <c:v>282.54931640625</c:v>
                </c:pt>
                <c:pt idx="106">
                  <c:v>280.680908203125</c:v>
                </c:pt>
                <c:pt idx="107">
                  <c:v>278.81253051757812</c:v>
                </c:pt>
                <c:pt idx="108">
                  <c:v>276.94415283203125</c:v>
                </c:pt>
                <c:pt idx="109">
                  <c:v>275.07577514648438</c:v>
                </c:pt>
                <c:pt idx="110">
                  <c:v>273.2073974609375</c:v>
                </c:pt>
              </c:numCache>
            </c:numRef>
          </c:yVal>
          <c:smooth val="0"/>
          <c:extLst>
            <c:ext xmlns:c16="http://schemas.microsoft.com/office/drawing/2014/chart" uri="{C3380CC4-5D6E-409C-BE32-E72D297353CC}">
              <c16:uniqueId val="{00000009-2307-784C-A806-258464628920}"/>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170.45877075195312</c:v>
                </c:pt>
                <c:pt idx="16">
                  <c:v>171.58277893066406</c:v>
                </c:pt>
                <c:pt idx="17">
                  <c:v>172.70680236816406</c:v>
                </c:pt>
                <c:pt idx="18">
                  <c:v>173.830810546875</c:v>
                </c:pt>
                <c:pt idx="19">
                  <c:v>174.954833984375</c:v>
                </c:pt>
                <c:pt idx="20">
                  <c:v>176.07884216308594</c:v>
                </c:pt>
                <c:pt idx="21">
                  <c:v>177.72727966308594</c:v>
                </c:pt>
                <c:pt idx="22">
                  <c:v>179.37571716308594</c:v>
                </c:pt>
                <c:pt idx="23">
                  <c:v>181.02413940429688</c:v>
                </c:pt>
                <c:pt idx="24">
                  <c:v>182.67257690429688</c:v>
                </c:pt>
                <c:pt idx="25">
                  <c:v>184.32101440429688</c:v>
                </c:pt>
                <c:pt idx="26">
                  <c:v>185.96945190429688</c:v>
                </c:pt>
                <c:pt idx="27">
                  <c:v>187.61788940429688</c:v>
                </c:pt>
                <c:pt idx="28">
                  <c:v>189.26631164550781</c:v>
                </c:pt>
                <c:pt idx="29">
                  <c:v>190.91474914550781</c:v>
                </c:pt>
                <c:pt idx="30">
                  <c:v>192.56318664550781</c:v>
                </c:pt>
                <c:pt idx="31">
                  <c:v>192.37806701660156</c:v>
                </c:pt>
                <c:pt idx="32">
                  <c:v>192.19294738769531</c:v>
                </c:pt>
                <c:pt idx="33">
                  <c:v>192.00784301757812</c:v>
                </c:pt>
                <c:pt idx="34">
                  <c:v>191.82272338867188</c:v>
                </c:pt>
                <c:pt idx="35">
                  <c:v>191.63760375976562</c:v>
                </c:pt>
                <c:pt idx="36">
                  <c:v>191.45248413085938</c:v>
                </c:pt>
                <c:pt idx="37">
                  <c:v>191.26736450195312</c:v>
                </c:pt>
                <c:pt idx="38">
                  <c:v>191.08226013183594</c:v>
                </c:pt>
                <c:pt idx="39">
                  <c:v>190.89714050292969</c:v>
                </c:pt>
                <c:pt idx="40">
                  <c:v>190.71202087402344</c:v>
                </c:pt>
                <c:pt idx="41">
                  <c:v>190.89363098144531</c:v>
                </c:pt>
                <c:pt idx="42">
                  <c:v>191.07525634765625</c:v>
                </c:pt>
                <c:pt idx="43">
                  <c:v>191.25686645507812</c:v>
                </c:pt>
                <c:pt idx="44">
                  <c:v>191.4384765625</c:v>
                </c:pt>
                <c:pt idx="45">
                  <c:v>191.62008666992188</c:v>
                </c:pt>
                <c:pt idx="46">
                  <c:v>191.80171203613281</c:v>
                </c:pt>
                <c:pt idx="47">
                  <c:v>191.98332214355469</c:v>
                </c:pt>
                <c:pt idx="48">
                  <c:v>192.16493225097656</c:v>
                </c:pt>
                <c:pt idx="49">
                  <c:v>192.3465576171875</c:v>
                </c:pt>
                <c:pt idx="50">
                  <c:v>192.52816772460938</c:v>
                </c:pt>
                <c:pt idx="51">
                  <c:v>193.4945068359375</c:v>
                </c:pt>
                <c:pt idx="52">
                  <c:v>194.46086120605469</c:v>
                </c:pt>
                <c:pt idx="53">
                  <c:v>195.42720031738281</c:v>
                </c:pt>
                <c:pt idx="54">
                  <c:v>196.39353942871094</c:v>
                </c:pt>
                <c:pt idx="55">
                  <c:v>197.35989379882812</c:v>
                </c:pt>
                <c:pt idx="56">
                  <c:v>198.32623291015625</c:v>
                </c:pt>
                <c:pt idx="57">
                  <c:v>199.29257202148438</c:v>
                </c:pt>
                <c:pt idx="58">
                  <c:v>200.2589111328125</c:v>
                </c:pt>
                <c:pt idx="59">
                  <c:v>201.22526550292969</c:v>
                </c:pt>
                <c:pt idx="60">
                  <c:v>202.19160461425781</c:v>
                </c:pt>
                <c:pt idx="61">
                  <c:v>203.46809387207031</c:v>
                </c:pt>
                <c:pt idx="62">
                  <c:v>204.74458312988281</c:v>
                </c:pt>
                <c:pt idx="63">
                  <c:v>206.02107238769531</c:v>
                </c:pt>
                <c:pt idx="64">
                  <c:v>207.29756164550781</c:v>
                </c:pt>
                <c:pt idx="65">
                  <c:v>208.57405090332031</c:v>
                </c:pt>
                <c:pt idx="66">
                  <c:v>209.85054016113281</c:v>
                </c:pt>
                <c:pt idx="67">
                  <c:v>211.12702941894531</c:v>
                </c:pt>
                <c:pt idx="68">
                  <c:v>212.40351867675781</c:v>
                </c:pt>
                <c:pt idx="69">
                  <c:v>213.68000793457031</c:v>
                </c:pt>
                <c:pt idx="70">
                  <c:v>214.95649719238281</c:v>
                </c:pt>
                <c:pt idx="71">
                  <c:v>218.23324584960938</c:v>
                </c:pt>
                <c:pt idx="72">
                  <c:v>221.510009765625</c:v>
                </c:pt>
                <c:pt idx="73">
                  <c:v>224.78675842285156</c:v>
                </c:pt>
                <c:pt idx="74">
                  <c:v>228.06350708007812</c:v>
                </c:pt>
                <c:pt idx="75">
                  <c:v>231.34027099609375</c:v>
                </c:pt>
                <c:pt idx="76">
                  <c:v>234.61701965332031</c:v>
                </c:pt>
                <c:pt idx="77">
                  <c:v>237.89376831054688</c:v>
                </c:pt>
                <c:pt idx="78">
                  <c:v>241.17051696777344</c:v>
                </c:pt>
                <c:pt idx="79">
                  <c:v>244.44728088378906</c:v>
                </c:pt>
                <c:pt idx="80">
                  <c:v>247.72402954101562</c:v>
                </c:pt>
                <c:pt idx="81">
                  <c:v>251.49687194824219</c:v>
                </c:pt>
                <c:pt idx="82">
                  <c:v>255.26969909667969</c:v>
                </c:pt>
                <c:pt idx="83">
                  <c:v>259.04254150390625</c:v>
                </c:pt>
                <c:pt idx="84">
                  <c:v>262.81536865234375</c:v>
                </c:pt>
                <c:pt idx="85">
                  <c:v>266.58819580078125</c:v>
                </c:pt>
                <c:pt idx="86">
                  <c:v>270.36105346679688</c:v>
                </c:pt>
                <c:pt idx="87">
                  <c:v>274.13388061523438</c:v>
                </c:pt>
                <c:pt idx="88">
                  <c:v>277.90670776367188</c:v>
                </c:pt>
                <c:pt idx="89">
                  <c:v>281.6795654296875</c:v>
                </c:pt>
                <c:pt idx="90">
                  <c:v>285.452392578125</c:v>
                </c:pt>
                <c:pt idx="91">
                  <c:v>288.98675537109375</c:v>
                </c:pt>
                <c:pt idx="92">
                  <c:v>292.5211181640625</c:v>
                </c:pt>
                <c:pt idx="93">
                  <c:v>296.05548095703125</c:v>
                </c:pt>
                <c:pt idx="94">
                  <c:v>299.58984375</c:v>
                </c:pt>
                <c:pt idx="95">
                  <c:v>303.12420654296875</c:v>
                </c:pt>
                <c:pt idx="96">
                  <c:v>306.65859985351562</c:v>
                </c:pt>
                <c:pt idx="97">
                  <c:v>310.19296264648438</c:v>
                </c:pt>
                <c:pt idx="98">
                  <c:v>313.72732543945312</c:v>
                </c:pt>
                <c:pt idx="99">
                  <c:v>317.26168823242188</c:v>
                </c:pt>
                <c:pt idx="100">
                  <c:v>320.79605102539062</c:v>
                </c:pt>
                <c:pt idx="101">
                  <c:v>323.69906616210938</c:v>
                </c:pt>
                <c:pt idx="102">
                  <c:v>326.60208129882812</c:v>
                </c:pt>
                <c:pt idx="103">
                  <c:v>329.50506591796875</c:v>
                </c:pt>
                <c:pt idx="104">
                  <c:v>332.4080810546875</c:v>
                </c:pt>
                <c:pt idx="105">
                  <c:v>335.31109619140625</c:v>
                </c:pt>
                <c:pt idx="106">
                  <c:v>338.214111328125</c:v>
                </c:pt>
                <c:pt idx="107">
                  <c:v>341.11712646484375</c:v>
                </c:pt>
                <c:pt idx="108">
                  <c:v>344.02011108398438</c:v>
                </c:pt>
                <c:pt idx="109">
                  <c:v>346.92312622070312</c:v>
                </c:pt>
                <c:pt idx="110">
                  <c:v>349.82614135742188</c:v>
                </c:pt>
              </c:numCache>
            </c:numRef>
          </c:yVal>
          <c:smooth val="0"/>
          <c:extLst>
            <c:ext xmlns:c16="http://schemas.microsoft.com/office/drawing/2014/chart" uri="{C3380CC4-5D6E-409C-BE32-E72D297353CC}">
              <c16:uniqueId val="{0000000A-2307-784C-A806-258464628920}"/>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167.19999694824219</c:v>
                </c:pt>
                <c:pt idx="16">
                  <c:v>168.03999328613281</c:v>
                </c:pt>
                <c:pt idx="17">
                  <c:v>168.87998962402344</c:v>
                </c:pt>
                <c:pt idx="18">
                  <c:v>169.72000122070312</c:v>
                </c:pt>
                <c:pt idx="19">
                  <c:v>170.55999755859375</c:v>
                </c:pt>
                <c:pt idx="20">
                  <c:v>171.39999389648438</c:v>
                </c:pt>
                <c:pt idx="21">
                  <c:v>173.75999450683594</c:v>
                </c:pt>
                <c:pt idx="22">
                  <c:v>176.1199951171875</c:v>
                </c:pt>
                <c:pt idx="23">
                  <c:v>178.47999572753906</c:v>
                </c:pt>
                <c:pt idx="24">
                  <c:v>180.83999633789062</c:v>
                </c:pt>
                <c:pt idx="25">
                  <c:v>183.19999694824219</c:v>
                </c:pt>
                <c:pt idx="26">
                  <c:v>185.55999755859375</c:v>
                </c:pt>
                <c:pt idx="27">
                  <c:v>187.91999816894531</c:v>
                </c:pt>
                <c:pt idx="28">
                  <c:v>190.27999877929688</c:v>
                </c:pt>
                <c:pt idx="29">
                  <c:v>192.63999938964844</c:v>
                </c:pt>
                <c:pt idx="30">
                  <c:v>195</c:v>
                </c:pt>
                <c:pt idx="31">
                  <c:v>197.86000061035156</c:v>
                </c:pt>
                <c:pt idx="32">
                  <c:v>200.72000122070312</c:v>
                </c:pt>
                <c:pt idx="33">
                  <c:v>203.58000183105469</c:v>
                </c:pt>
                <c:pt idx="34">
                  <c:v>206.44000244140625</c:v>
                </c:pt>
                <c:pt idx="35">
                  <c:v>209.30000305175781</c:v>
                </c:pt>
                <c:pt idx="36">
                  <c:v>212.16000366210938</c:v>
                </c:pt>
                <c:pt idx="37">
                  <c:v>215.02000427246094</c:v>
                </c:pt>
                <c:pt idx="38">
                  <c:v>217.8800048828125</c:v>
                </c:pt>
                <c:pt idx="39">
                  <c:v>220.74000549316406</c:v>
                </c:pt>
                <c:pt idx="40">
                  <c:v>223.60000610351562</c:v>
                </c:pt>
                <c:pt idx="41">
                  <c:v>225.09001159667969</c:v>
                </c:pt>
                <c:pt idx="42">
                  <c:v>226.58000183105469</c:v>
                </c:pt>
                <c:pt idx="43">
                  <c:v>228.07000732421875</c:v>
                </c:pt>
                <c:pt idx="44">
                  <c:v>229.55999755859375</c:v>
                </c:pt>
                <c:pt idx="45">
                  <c:v>231.05000305175781</c:v>
                </c:pt>
                <c:pt idx="46">
                  <c:v>232.54000854492188</c:v>
                </c:pt>
                <c:pt idx="47">
                  <c:v>234.02999877929688</c:v>
                </c:pt>
                <c:pt idx="48">
                  <c:v>235.52000427246094</c:v>
                </c:pt>
                <c:pt idx="49">
                  <c:v>237.00999450683594</c:v>
                </c:pt>
                <c:pt idx="50">
                  <c:v>238.5</c:v>
                </c:pt>
                <c:pt idx="51">
                  <c:v>236.30999755859375</c:v>
                </c:pt>
                <c:pt idx="52">
                  <c:v>234.1199951171875</c:v>
                </c:pt>
                <c:pt idx="53">
                  <c:v>231.93000793457031</c:v>
                </c:pt>
                <c:pt idx="54">
                  <c:v>229.74000549316406</c:v>
                </c:pt>
                <c:pt idx="55">
                  <c:v>227.55000305175781</c:v>
                </c:pt>
                <c:pt idx="56">
                  <c:v>225.36000061035156</c:v>
                </c:pt>
                <c:pt idx="57">
                  <c:v>223.16999816894531</c:v>
                </c:pt>
                <c:pt idx="58">
                  <c:v>220.98001098632812</c:v>
                </c:pt>
                <c:pt idx="59">
                  <c:v>218.79000854492188</c:v>
                </c:pt>
                <c:pt idx="60">
                  <c:v>216.60000610351562</c:v>
                </c:pt>
                <c:pt idx="61">
                  <c:v>212.96000671386719</c:v>
                </c:pt>
                <c:pt idx="62">
                  <c:v>209.32000732421875</c:v>
                </c:pt>
                <c:pt idx="63">
                  <c:v>205.68000793457031</c:v>
                </c:pt>
                <c:pt idx="64">
                  <c:v>202.04000854492188</c:v>
                </c:pt>
                <c:pt idx="65">
                  <c:v>198.39999389648438</c:v>
                </c:pt>
                <c:pt idx="66">
                  <c:v>194.75999450683594</c:v>
                </c:pt>
                <c:pt idx="67">
                  <c:v>191.1199951171875</c:v>
                </c:pt>
                <c:pt idx="68">
                  <c:v>187.47999572753906</c:v>
                </c:pt>
                <c:pt idx="69">
                  <c:v>183.83999633789062</c:v>
                </c:pt>
                <c:pt idx="70">
                  <c:v>180.19999694824219</c:v>
                </c:pt>
                <c:pt idx="71">
                  <c:v>176.86000061035156</c:v>
                </c:pt>
                <c:pt idx="72">
                  <c:v>173.52000427246094</c:v>
                </c:pt>
                <c:pt idx="73">
                  <c:v>170.17999267578125</c:v>
                </c:pt>
                <c:pt idx="74">
                  <c:v>166.83999633789062</c:v>
                </c:pt>
                <c:pt idx="75">
                  <c:v>163.5</c:v>
                </c:pt>
                <c:pt idx="76">
                  <c:v>160.16000366210938</c:v>
                </c:pt>
                <c:pt idx="77">
                  <c:v>156.82000732421875</c:v>
                </c:pt>
                <c:pt idx="78">
                  <c:v>153.47999572753906</c:v>
                </c:pt>
                <c:pt idx="79">
                  <c:v>150.13999938964844</c:v>
                </c:pt>
                <c:pt idx="80">
                  <c:v>146.80000305175781</c:v>
                </c:pt>
                <c:pt idx="81">
                  <c:v>144.3699951171875</c:v>
                </c:pt>
                <c:pt idx="82">
                  <c:v>141.94000244140625</c:v>
                </c:pt>
                <c:pt idx="83">
                  <c:v>139.510009765625</c:v>
                </c:pt>
                <c:pt idx="84">
                  <c:v>137.08000183105469</c:v>
                </c:pt>
                <c:pt idx="85">
                  <c:v>134.64999389648438</c:v>
                </c:pt>
                <c:pt idx="86">
                  <c:v>132.22000122070312</c:v>
                </c:pt>
                <c:pt idx="87">
                  <c:v>129.79000854492188</c:v>
                </c:pt>
                <c:pt idx="88">
                  <c:v>127.36000061035156</c:v>
                </c:pt>
                <c:pt idx="89">
                  <c:v>124.93000030517578</c:v>
                </c:pt>
                <c:pt idx="90">
                  <c:v>122.5</c:v>
                </c:pt>
                <c:pt idx="91">
                  <c:v>120.84999847412109</c:v>
                </c:pt>
                <c:pt idx="92">
                  <c:v>119.19999694824219</c:v>
                </c:pt>
                <c:pt idx="93">
                  <c:v>117.55000305175781</c:v>
                </c:pt>
                <c:pt idx="94">
                  <c:v>115.90000152587891</c:v>
                </c:pt>
                <c:pt idx="95">
                  <c:v>114.25</c:v>
                </c:pt>
                <c:pt idx="96">
                  <c:v>112.59999847412109</c:v>
                </c:pt>
                <c:pt idx="97">
                  <c:v>110.94999694824219</c:v>
                </c:pt>
                <c:pt idx="98">
                  <c:v>109.30000305175781</c:v>
                </c:pt>
                <c:pt idx="99">
                  <c:v>107.65000152587891</c:v>
                </c:pt>
                <c:pt idx="100">
                  <c:v>106</c:v>
                </c:pt>
                <c:pt idx="101">
                  <c:v>107.87999725341797</c:v>
                </c:pt>
                <c:pt idx="102">
                  <c:v>109.76000213623047</c:v>
                </c:pt>
                <c:pt idx="103">
                  <c:v>111.63999938964844</c:v>
                </c:pt>
                <c:pt idx="104">
                  <c:v>113.52000427246094</c:v>
                </c:pt>
                <c:pt idx="105">
                  <c:v>115.40000152587891</c:v>
                </c:pt>
                <c:pt idx="106">
                  <c:v>117.27999877929688</c:v>
                </c:pt>
                <c:pt idx="107">
                  <c:v>119.16000366210938</c:v>
                </c:pt>
                <c:pt idx="108">
                  <c:v>121.04000091552734</c:v>
                </c:pt>
                <c:pt idx="109">
                  <c:v>122.92000579833984</c:v>
                </c:pt>
                <c:pt idx="110">
                  <c:v>124.80000305175781</c:v>
                </c:pt>
              </c:numCache>
            </c:numRef>
          </c:yVal>
          <c:smooth val="0"/>
          <c:extLst>
            <c:ext xmlns:c16="http://schemas.microsoft.com/office/drawing/2014/chart" uri="{C3380CC4-5D6E-409C-BE32-E72D297353CC}">
              <c16:uniqueId val="{0000000B-2307-784C-A806-258464628920}"/>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159.5626220703125</c:v>
                </c:pt>
                <c:pt idx="16">
                  <c:v>163.52372741699219</c:v>
                </c:pt>
                <c:pt idx="17">
                  <c:v>167.48483276367188</c:v>
                </c:pt>
                <c:pt idx="18">
                  <c:v>171.44593811035156</c:v>
                </c:pt>
                <c:pt idx="19">
                  <c:v>175.40704345703125</c:v>
                </c:pt>
                <c:pt idx="20">
                  <c:v>179.36814880371094</c:v>
                </c:pt>
                <c:pt idx="21">
                  <c:v>184.45269775390625</c:v>
                </c:pt>
                <c:pt idx="22">
                  <c:v>189.53724670410156</c:v>
                </c:pt>
                <c:pt idx="23">
                  <c:v>194.62179565429688</c:v>
                </c:pt>
                <c:pt idx="24">
                  <c:v>199.70634460449219</c:v>
                </c:pt>
                <c:pt idx="25">
                  <c:v>204.7908935546875</c:v>
                </c:pt>
                <c:pt idx="26">
                  <c:v>209.87542724609375</c:v>
                </c:pt>
                <c:pt idx="27">
                  <c:v>214.95997619628906</c:v>
                </c:pt>
                <c:pt idx="28">
                  <c:v>220.04452514648438</c:v>
                </c:pt>
                <c:pt idx="29">
                  <c:v>225.12907409667969</c:v>
                </c:pt>
                <c:pt idx="30">
                  <c:v>230.213623046875</c:v>
                </c:pt>
                <c:pt idx="31">
                  <c:v>234.650390625</c:v>
                </c:pt>
                <c:pt idx="32">
                  <c:v>239.08714294433594</c:v>
                </c:pt>
                <c:pt idx="33">
                  <c:v>243.52391052246094</c:v>
                </c:pt>
                <c:pt idx="34">
                  <c:v>247.96066284179688</c:v>
                </c:pt>
                <c:pt idx="35">
                  <c:v>252.39743041992188</c:v>
                </c:pt>
                <c:pt idx="36">
                  <c:v>256.83419799804688</c:v>
                </c:pt>
                <c:pt idx="37">
                  <c:v>261.27096557617188</c:v>
                </c:pt>
                <c:pt idx="38">
                  <c:v>265.70770263671875</c:v>
                </c:pt>
                <c:pt idx="39">
                  <c:v>270.14447021484375</c:v>
                </c:pt>
                <c:pt idx="40">
                  <c:v>274.58123779296875</c:v>
                </c:pt>
                <c:pt idx="41">
                  <c:v>278.08251953125</c:v>
                </c:pt>
                <c:pt idx="42">
                  <c:v>281.58380126953125</c:v>
                </c:pt>
                <c:pt idx="43">
                  <c:v>285.08505249023438</c:v>
                </c:pt>
                <c:pt idx="44">
                  <c:v>288.58633422851562</c:v>
                </c:pt>
                <c:pt idx="45">
                  <c:v>292.08761596679688</c:v>
                </c:pt>
                <c:pt idx="46">
                  <c:v>295.58889770507812</c:v>
                </c:pt>
                <c:pt idx="47">
                  <c:v>299.09017944335938</c:v>
                </c:pt>
                <c:pt idx="48">
                  <c:v>302.5914306640625</c:v>
                </c:pt>
                <c:pt idx="49">
                  <c:v>306.09271240234375</c:v>
                </c:pt>
                <c:pt idx="50">
                  <c:v>309.593994140625</c:v>
                </c:pt>
                <c:pt idx="51">
                  <c:v>312.4677734375</c:v>
                </c:pt>
                <c:pt idx="52">
                  <c:v>315.341552734375</c:v>
                </c:pt>
                <c:pt idx="53">
                  <c:v>318.21533203125</c:v>
                </c:pt>
                <c:pt idx="54">
                  <c:v>321.089111328125</c:v>
                </c:pt>
                <c:pt idx="55">
                  <c:v>323.962890625</c:v>
                </c:pt>
                <c:pt idx="56">
                  <c:v>326.836669921875</c:v>
                </c:pt>
                <c:pt idx="57">
                  <c:v>329.71044921875</c:v>
                </c:pt>
                <c:pt idx="58">
                  <c:v>332.584228515625</c:v>
                </c:pt>
                <c:pt idx="59">
                  <c:v>335.4580078125</c:v>
                </c:pt>
                <c:pt idx="60">
                  <c:v>338.331787109375</c:v>
                </c:pt>
                <c:pt idx="61">
                  <c:v>340.9912109375</c:v>
                </c:pt>
                <c:pt idx="62">
                  <c:v>343.65066528320312</c:v>
                </c:pt>
                <c:pt idx="63">
                  <c:v>346.31011962890625</c:v>
                </c:pt>
                <c:pt idx="64">
                  <c:v>348.96954345703125</c:v>
                </c:pt>
                <c:pt idx="65">
                  <c:v>351.62896728515625</c:v>
                </c:pt>
                <c:pt idx="66">
                  <c:v>354.28842163085938</c:v>
                </c:pt>
                <c:pt idx="67">
                  <c:v>356.9478759765625</c:v>
                </c:pt>
                <c:pt idx="68">
                  <c:v>359.6072998046875</c:v>
                </c:pt>
                <c:pt idx="69">
                  <c:v>362.2667236328125</c:v>
                </c:pt>
                <c:pt idx="70">
                  <c:v>364.92617797851562</c:v>
                </c:pt>
                <c:pt idx="71">
                  <c:v>366.80224609375</c:v>
                </c:pt>
                <c:pt idx="72">
                  <c:v>368.67831420898438</c:v>
                </c:pt>
                <c:pt idx="73">
                  <c:v>370.55438232421875</c:v>
                </c:pt>
                <c:pt idx="74">
                  <c:v>372.43045043945312</c:v>
                </c:pt>
                <c:pt idx="75">
                  <c:v>374.3065185546875</c:v>
                </c:pt>
                <c:pt idx="76">
                  <c:v>376.1826171875</c:v>
                </c:pt>
                <c:pt idx="77">
                  <c:v>378.05868530273438</c:v>
                </c:pt>
                <c:pt idx="78">
                  <c:v>379.93475341796875</c:v>
                </c:pt>
                <c:pt idx="79">
                  <c:v>381.81082153320312</c:v>
                </c:pt>
                <c:pt idx="80">
                  <c:v>383.6868896484375</c:v>
                </c:pt>
                <c:pt idx="81">
                  <c:v>384.25216674804688</c:v>
                </c:pt>
                <c:pt idx="82">
                  <c:v>384.81741333007812</c:v>
                </c:pt>
                <c:pt idx="83">
                  <c:v>385.3826904296875</c:v>
                </c:pt>
                <c:pt idx="84">
                  <c:v>385.94796752929688</c:v>
                </c:pt>
                <c:pt idx="85">
                  <c:v>386.51324462890625</c:v>
                </c:pt>
                <c:pt idx="86">
                  <c:v>387.0784912109375</c:v>
                </c:pt>
                <c:pt idx="87">
                  <c:v>387.64376831054688</c:v>
                </c:pt>
                <c:pt idx="88">
                  <c:v>388.20904541015625</c:v>
                </c:pt>
                <c:pt idx="89">
                  <c:v>388.7742919921875</c:v>
                </c:pt>
                <c:pt idx="90">
                  <c:v>389.33956909179688</c:v>
                </c:pt>
                <c:pt idx="91">
                  <c:v>389.9132080078125</c:v>
                </c:pt>
                <c:pt idx="92">
                  <c:v>390.48684692382812</c:v>
                </c:pt>
                <c:pt idx="93">
                  <c:v>391.06045532226562</c:v>
                </c:pt>
                <c:pt idx="94">
                  <c:v>391.63409423828125</c:v>
                </c:pt>
                <c:pt idx="95">
                  <c:v>392.20773315429688</c:v>
                </c:pt>
                <c:pt idx="96">
                  <c:v>392.7813720703125</c:v>
                </c:pt>
                <c:pt idx="97">
                  <c:v>393.35501098632812</c:v>
                </c:pt>
                <c:pt idx="98">
                  <c:v>393.92861938476562</c:v>
                </c:pt>
                <c:pt idx="99">
                  <c:v>394.50225830078125</c:v>
                </c:pt>
                <c:pt idx="100">
                  <c:v>395.07589721679688</c:v>
                </c:pt>
                <c:pt idx="101">
                  <c:v>391.57510375976562</c:v>
                </c:pt>
                <c:pt idx="102">
                  <c:v>388.0743408203125</c:v>
                </c:pt>
                <c:pt idx="103">
                  <c:v>384.57354736328125</c:v>
                </c:pt>
                <c:pt idx="104">
                  <c:v>381.07278442382812</c:v>
                </c:pt>
                <c:pt idx="105">
                  <c:v>377.57199096679688</c:v>
                </c:pt>
                <c:pt idx="106">
                  <c:v>374.07119750976562</c:v>
                </c:pt>
                <c:pt idx="107">
                  <c:v>370.5704345703125</c:v>
                </c:pt>
                <c:pt idx="108">
                  <c:v>367.06964111328125</c:v>
                </c:pt>
                <c:pt idx="109">
                  <c:v>363.56887817382812</c:v>
                </c:pt>
                <c:pt idx="110">
                  <c:v>360.06808471679688</c:v>
                </c:pt>
              </c:numCache>
            </c:numRef>
          </c:yVal>
          <c:smooth val="0"/>
          <c:extLst>
            <c:ext xmlns:c16="http://schemas.microsoft.com/office/drawing/2014/chart" uri="{C3380CC4-5D6E-409C-BE32-E72D297353CC}">
              <c16:uniqueId val="{0000000C-2307-784C-A806-258464628920}"/>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a:t>
                </a:r>
                <a:r>
                  <a:rPr lang="en-US" sz="1400" baseline="0"/>
                  <a:t> per Year</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Primary Energy from Gas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69.606727600097656</c:v>
                </c:pt>
                <c:pt idx="1">
                  <c:v>71.453346252441406</c:v>
                </c:pt>
                <c:pt idx="2">
                  <c:v>71.881050109863281</c:v>
                </c:pt>
                <c:pt idx="3">
                  <c:v>72.3585205078125</c:v>
                </c:pt>
                <c:pt idx="4">
                  <c:v>72.959953308105469</c:v>
                </c:pt>
                <c:pt idx="5">
                  <c:v>73.899330139160156</c:v>
                </c:pt>
                <c:pt idx="6">
                  <c:v>75.260948181152344</c:v>
                </c:pt>
                <c:pt idx="7">
                  <c:v>77.074325561523438</c:v>
                </c:pt>
                <c:pt idx="8">
                  <c:v>79.196334838867188</c:v>
                </c:pt>
                <c:pt idx="9">
                  <c:v>81.489234924316406</c:v>
                </c:pt>
                <c:pt idx="10">
                  <c:v>84.197639465332031</c:v>
                </c:pt>
                <c:pt idx="11">
                  <c:v>87.062690734863281</c:v>
                </c:pt>
                <c:pt idx="12">
                  <c:v>89.3702392578125</c:v>
                </c:pt>
                <c:pt idx="13">
                  <c:v>91.5833740234375</c:v>
                </c:pt>
                <c:pt idx="14">
                  <c:v>93.797096252441406</c:v>
                </c:pt>
                <c:pt idx="15">
                  <c:v>96.288352966308594</c:v>
                </c:pt>
                <c:pt idx="16">
                  <c:v>99.121200561523438</c:v>
                </c:pt>
                <c:pt idx="17">
                  <c:v>101.92682647705078</c:v>
                </c:pt>
                <c:pt idx="18">
                  <c:v>105.13127136230469</c:v>
                </c:pt>
                <c:pt idx="19">
                  <c:v>108.8060302734375</c:v>
                </c:pt>
                <c:pt idx="20">
                  <c:v>111.17246246337891</c:v>
                </c:pt>
                <c:pt idx="21">
                  <c:v>113.80316925048828</c:v>
                </c:pt>
                <c:pt idx="22">
                  <c:v>116.86756134033203</c:v>
                </c:pt>
                <c:pt idx="23">
                  <c:v>120.12631988525391</c:v>
                </c:pt>
                <c:pt idx="24">
                  <c:v>123.47940063476562</c:v>
                </c:pt>
                <c:pt idx="25">
                  <c:v>125.31074523925781</c:v>
                </c:pt>
                <c:pt idx="26">
                  <c:v>126.3746337890625</c:v>
                </c:pt>
                <c:pt idx="27">
                  <c:v>128.26089477539062</c:v>
                </c:pt>
                <c:pt idx="28">
                  <c:v>130.8487548828125</c:v>
                </c:pt>
                <c:pt idx="29">
                  <c:v>133.87924194335938</c:v>
                </c:pt>
                <c:pt idx="30">
                  <c:v>137.17619323730469</c:v>
                </c:pt>
                <c:pt idx="31">
                  <c:v>140.63046264648438</c:v>
                </c:pt>
                <c:pt idx="32">
                  <c:v>144.23759460449219</c:v>
                </c:pt>
                <c:pt idx="33">
                  <c:v>147.87117004394531</c:v>
                </c:pt>
                <c:pt idx="34">
                  <c:v>151.43759155273438</c:v>
                </c:pt>
                <c:pt idx="35">
                  <c:v>154.88021850585938</c:v>
                </c:pt>
                <c:pt idx="36">
                  <c:v>158.16383361816406</c:v>
                </c:pt>
                <c:pt idx="37">
                  <c:v>161.27983093261719</c:v>
                </c:pt>
                <c:pt idx="38">
                  <c:v>164.24691772460938</c:v>
                </c:pt>
                <c:pt idx="39">
                  <c:v>167.0950927734375</c:v>
                </c:pt>
                <c:pt idx="40">
                  <c:v>169.85813903808594</c:v>
                </c:pt>
                <c:pt idx="41">
                  <c:v>172.62222290039062</c:v>
                </c:pt>
                <c:pt idx="42">
                  <c:v>175.40292358398438</c:v>
                </c:pt>
                <c:pt idx="43">
                  <c:v>178.20549011230469</c:v>
                </c:pt>
                <c:pt idx="44">
                  <c:v>181.05349731445312</c:v>
                </c:pt>
                <c:pt idx="45">
                  <c:v>183.96298217773438</c:v>
                </c:pt>
                <c:pt idx="46">
                  <c:v>186.9443359375</c:v>
                </c:pt>
                <c:pt idx="47">
                  <c:v>189.99400329589844</c:v>
                </c:pt>
                <c:pt idx="48">
                  <c:v>193.100830078125</c:v>
                </c:pt>
                <c:pt idx="49">
                  <c:v>196.24795532226562</c:v>
                </c:pt>
                <c:pt idx="50">
                  <c:v>199.41290283203125</c:v>
                </c:pt>
                <c:pt idx="51">
                  <c:v>202.55088806152344</c:v>
                </c:pt>
                <c:pt idx="52">
                  <c:v>205.64393615722656</c:v>
                </c:pt>
                <c:pt idx="53">
                  <c:v>208.67945861816406</c:v>
                </c:pt>
                <c:pt idx="54">
                  <c:v>211.6405029296875</c:v>
                </c:pt>
                <c:pt idx="55">
                  <c:v>214.51612854003906</c:v>
                </c:pt>
                <c:pt idx="56">
                  <c:v>217.30213928222656</c:v>
                </c:pt>
                <c:pt idx="57">
                  <c:v>220.00099182128906</c:v>
                </c:pt>
                <c:pt idx="58">
                  <c:v>222.62104797363281</c:v>
                </c:pt>
                <c:pt idx="59">
                  <c:v>225.17535400390625</c:v>
                </c:pt>
                <c:pt idx="60">
                  <c:v>227.68009948730469</c:v>
                </c:pt>
                <c:pt idx="61">
                  <c:v>230.15293884277344</c:v>
                </c:pt>
                <c:pt idx="62">
                  <c:v>232.61112976074219</c:v>
                </c:pt>
                <c:pt idx="63">
                  <c:v>235.06983947753906</c:v>
                </c:pt>
                <c:pt idx="64">
                  <c:v>237.54090881347656</c:v>
                </c:pt>
                <c:pt idx="65">
                  <c:v>240.03181457519531</c:v>
                </c:pt>
                <c:pt idx="66">
                  <c:v>242.54524230957031</c:v>
                </c:pt>
                <c:pt idx="67">
                  <c:v>245.07907104492188</c:v>
                </c:pt>
                <c:pt idx="68">
                  <c:v>247.62686157226562</c:v>
                </c:pt>
                <c:pt idx="69">
                  <c:v>250.17881774902344</c:v>
                </c:pt>
                <c:pt idx="70">
                  <c:v>252.72282409667969</c:v>
                </c:pt>
                <c:pt idx="71">
                  <c:v>255.24557495117188</c:v>
                </c:pt>
                <c:pt idx="72">
                  <c:v>257.73370361328125</c:v>
                </c:pt>
                <c:pt idx="73">
                  <c:v>260.175048828125</c:v>
                </c:pt>
                <c:pt idx="74">
                  <c:v>262.55960083007812</c:v>
                </c:pt>
                <c:pt idx="75">
                  <c:v>264.8802490234375</c:v>
                </c:pt>
                <c:pt idx="76">
                  <c:v>267.13320922851562</c:v>
                </c:pt>
                <c:pt idx="77">
                  <c:v>269.31802368164062</c:v>
                </c:pt>
                <c:pt idx="78">
                  <c:v>271.43722534179688</c:v>
                </c:pt>
                <c:pt idx="79">
                  <c:v>273.49575805664062</c:v>
                </c:pt>
                <c:pt idx="80">
                  <c:v>275.5003662109375</c:v>
                </c:pt>
                <c:pt idx="81">
                  <c:v>277.45867919921875</c:v>
                </c:pt>
                <c:pt idx="82">
                  <c:v>279.37863159179688</c:v>
                </c:pt>
                <c:pt idx="83">
                  <c:v>281.26748657226562</c:v>
                </c:pt>
                <c:pt idx="84">
                  <c:v>283.13116455078125</c:v>
                </c:pt>
                <c:pt idx="85">
                  <c:v>284.97372436523438</c:v>
                </c:pt>
                <c:pt idx="86">
                  <c:v>286.79714965820312</c:v>
                </c:pt>
                <c:pt idx="87">
                  <c:v>288.60128784179688</c:v>
                </c:pt>
                <c:pt idx="88">
                  <c:v>290.384033203125</c:v>
                </c:pt>
                <c:pt idx="89">
                  <c:v>292.14163208007812</c:v>
                </c:pt>
                <c:pt idx="90">
                  <c:v>293.86923217773438</c:v>
                </c:pt>
                <c:pt idx="91">
                  <c:v>295.56137084960938</c:v>
                </c:pt>
                <c:pt idx="92">
                  <c:v>297.21258544921875</c:v>
                </c:pt>
                <c:pt idx="93">
                  <c:v>298.818115234375</c:v>
                </c:pt>
                <c:pt idx="94">
                  <c:v>300.37448120117188</c:v>
                </c:pt>
                <c:pt idx="95">
                  <c:v>301.879638671875</c:v>
                </c:pt>
                <c:pt idx="96">
                  <c:v>303.33309936523438</c:v>
                </c:pt>
                <c:pt idx="97">
                  <c:v>304.73568725585938</c:v>
                </c:pt>
                <c:pt idx="98">
                  <c:v>306.08932495117188</c:v>
                </c:pt>
                <c:pt idx="99">
                  <c:v>307.39791870117188</c:v>
                </c:pt>
                <c:pt idx="100">
                  <c:v>308.66842651367188</c:v>
                </c:pt>
                <c:pt idx="101">
                  <c:v>309.90567016601562</c:v>
                </c:pt>
                <c:pt idx="102">
                  <c:v>311.11337280273438</c:v>
                </c:pt>
                <c:pt idx="103">
                  <c:v>312.29449462890625</c:v>
                </c:pt>
                <c:pt idx="104">
                  <c:v>313.45028686523438</c:v>
                </c:pt>
                <c:pt idx="105">
                  <c:v>314.5799560546875</c:v>
                </c:pt>
                <c:pt idx="106">
                  <c:v>315.68222045898438</c:v>
                </c:pt>
                <c:pt idx="107">
                  <c:v>316.7552490234375</c:v>
                </c:pt>
                <c:pt idx="108">
                  <c:v>317.79653930664062</c:v>
                </c:pt>
                <c:pt idx="109">
                  <c:v>318.80316162109375</c:v>
                </c:pt>
                <c:pt idx="110">
                  <c:v>319.77203369140625</c:v>
                </c:pt>
              </c:numCache>
            </c:numRef>
          </c:yVal>
          <c:smooth val="0"/>
          <c:extLst>
            <c:ext xmlns:c16="http://schemas.microsoft.com/office/drawing/2014/chart" uri="{C3380CC4-5D6E-409C-BE32-E72D297353CC}">
              <c16:uniqueId val="{00000000-44E9-074B-9D70-14F95D3A5F5E}"/>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69.60675048828125</c:v>
                </c:pt>
                <c:pt idx="10">
                  <c:v>86.723701477050781</c:v>
                </c:pt>
                <c:pt idx="11">
                  <c:v>87.319061279296875</c:v>
                </c:pt>
                <c:pt idx="12">
                  <c:v>90.273689270019531</c:v>
                </c:pt>
                <c:pt idx="13">
                  <c:v>93.559066772460938</c:v>
                </c:pt>
                <c:pt idx="14">
                  <c:v>95.851760864257812</c:v>
                </c:pt>
                <c:pt idx="15">
                  <c:v>98.691246032714844</c:v>
                </c:pt>
                <c:pt idx="16">
                  <c:v>101.22844696044922</c:v>
                </c:pt>
                <c:pt idx="17">
                  <c:v>105.77489471435547</c:v>
                </c:pt>
                <c:pt idx="18">
                  <c:v>108.34475708007812</c:v>
                </c:pt>
                <c:pt idx="19">
                  <c:v>105.98590850830078</c:v>
                </c:pt>
                <c:pt idx="20">
                  <c:v>114.35658264160156</c:v>
                </c:pt>
                <c:pt idx="21">
                  <c:v>116.70746612548828</c:v>
                </c:pt>
                <c:pt idx="22">
                  <c:v>118.80924224853516</c:v>
                </c:pt>
                <c:pt idx="23">
                  <c:v>120.94367218017578</c:v>
                </c:pt>
                <c:pt idx="24">
                  <c:v>121.68264007568359</c:v>
                </c:pt>
                <c:pt idx="25">
                  <c:v>122.80680084228516</c:v>
                </c:pt>
                <c:pt idx="26">
                  <c:v>126.54267883300781</c:v>
                </c:pt>
                <c:pt idx="27">
                  <c:v>130.08805847167969</c:v>
                </c:pt>
              </c:numCache>
            </c:numRef>
          </c:yVal>
          <c:smooth val="0"/>
          <c:extLst>
            <c:ext xmlns:c16="http://schemas.microsoft.com/office/drawing/2014/chart" uri="{C3380CC4-5D6E-409C-BE32-E72D297353CC}">
              <c16:uniqueId val="{00000001-44E9-074B-9D70-14F95D3A5F5E}"/>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44E9-074B-9D70-14F95D3A5F5E}"/>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151.40473937988281</c:v>
                </c:pt>
                <c:pt idx="9">
                  <c:v>167.469482421875</c:v>
                </c:pt>
                <c:pt idx="14">
                  <c:v>184.73417663574219</c:v>
                </c:pt>
                <c:pt idx="19">
                  <c:v>201.14810180664062</c:v>
                </c:pt>
              </c:numCache>
            </c:numRef>
          </c:yVal>
          <c:smooth val="0"/>
          <c:extLst>
            <c:ext xmlns:c16="http://schemas.microsoft.com/office/drawing/2014/chart" uri="{C3380CC4-5D6E-409C-BE32-E72D297353CC}">
              <c16:uniqueId val="{00000003-44E9-074B-9D70-14F95D3A5F5E}"/>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70.373100280761719</c:v>
                </c:pt>
                <c:pt idx="1">
                  <c:v>72.171340942382812</c:v>
                </c:pt>
                <c:pt idx="2">
                  <c:v>72.504791259765625</c:v>
                </c:pt>
                <c:pt idx="3">
                  <c:v>73.220466613769531</c:v>
                </c:pt>
                <c:pt idx="4">
                  <c:v>73.690910339355469</c:v>
                </c:pt>
                <c:pt idx="5">
                  <c:v>76.278175354003906</c:v>
                </c:pt>
                <c:pt idx="6">
                  <c:v>79.967636108398438</c:v>
                </c:pt>
                <c:pt idx="7">
                  <c:v>79.746025085449219</c:v>
                </c:pt>
                <c:pt idx="8">
                  <c:v>81.204597473144531</c:v>
                </c:pt>
                <c:pt idx="9">
                  <c:v>83.449531555175781</c:v>
                </c:pt>
                <c:pt idx="10">
                  <c:v>86.744239807128906</c:v>
                </c:pt>
                <c:pt idx="11">
                  <c:v>87.9981689453125</c:v>
                </c:pt>
                <c:pt idx="12">
                  <c:v>90.674240112304688</c:v>
                </c:pt>
                <c:pt idx="13">
                  <c:v>93.061515808105469</c:v>
                </c:pt>
                <c:pt idx="14">
                  <c:v>96.611442565917969</c:v>
                </c:pt>
                <c:pt idx="15">
                  <c:v>99.446075439453125</c:v>
                </c:pt>
                <c:pt idx="16">
                  <c:v>102.37303161621094</c:v>
                </c:pt>
                <c:pt idx="17">
                  <c:v>106.82464599609375</c:v>
                </c:pt>
                <c:pt idx="18">
                  <c:v>109.50111389160156</c:v>
                </c:pt>
                <c:pt idx="19">
                  <c:v>106.45511627197266</c:v>
                </c:pt>
                <c:pt idx="20">
                  <c:v>114.69331359863281</c:v>
                </c:pt>
                <c:pt idx="21">
                  <c:v>117.04547882080078</c:v>
                </c:pt>
                <c:pt idx="22">
                  <c:v>120.15155029296875</c:v>
                </c:pt>
                <c:pt idx="23">
                  <c:v>121.75647735595703</c:v>
                </c:pt>
                <c:pt idx="24">
                  <c:v>122.7384033203125</c:v>
                </c:pt>
                <c:pt idx="25">
                  <c:v>125.46510314941406</c:v>
                </c:pt>
                <c:pt idx="26">
                  <c:v>129.07626342773438</c:v>
                </c:pt>
                <c:pt idx="27">
                  <c:v>132.55087280273438</c:v>
                </c:pt>
              </c:numCache>
            </c:numRef>
          </c:yVal>
          <c:smooth val="0"/>
          <c:extLst>
            <c:ext xmlns:c16="http://schemas.microsoft.com/office/drawing/2014/chart" uri="{C3380CC4-5D6E-409C-BE32-E72D297353CC}">
              <c16:uniqueId val="{00000004-44E9-074B-9D70-14F95D3A5F5E}"/>
            </c:ext>
          </c:extLst>
        </c:ser>
        <c:ser>
          <c:idx val="3"/>
          <c:order val="4"/>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70.292366027832031</c:v>
                </c:pt>
                <c:pt idx="5">
                  <c:v>75.820442199707031</c:v>
                </c:pt>
                <c:pt idx="10">
                  <c:v>87.217330932617188</c:v>
                </c:pt>
                <c:pt idx="15">
                  <c:v>99.320030212402344</c:v>
                </c:pt>
                <c:pt idx="20">
                  <c:v>115.13811492919922</c:v>
                </c:pt>
                <c:pt idx="25">
                  <c:v>123.75028991699219</c:v>
                </c:pt>
              </c:numCache>
            </c:numRef>
          </c:yVal>
          <c:smooth val="0"/>
          <c:extLst>
            <c:ext xmlns:c16="http://schemas.microsoft.com/office/drawing/2014/chart" uri="{C3380CC4-5D6E-409C-BE32-E72D297353CC}">
              <c16:uniqueId val="{00000005-44E9-074B-9D70-14F95D3A5F5E}"/>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149.69999694824219</c:v>
                </c:pt>
                <c:pt idx="10">
                  <c:v>188.80000305175781</c:v>
                </c:pt>
                <c:pt idx="20">
                  <c:v>226.19999694824219</c:v>
                </c:pt>
                <c:pt idx="30">
                  <c:v>237.69999694824219</c:v>
                </c:pt>
                <c:pt idx="40">
                  <c:v>234.80000305175781</c:v>
                </c:pt>
              </c:numCache>
            </c:numRef>
          </c:yVal>
          <c:smooth val="0"/>
          <c:extLst>
            <c:ext xmlns:c16="http://schemas.microsoft.com/office/drawing/2014/chart" uri="{C3380CC4-5D6E-409C-BE32-E72D297353CC}">
              <c16:uniqueId val="{00000006-44E9-074B-9D70-14F95D3A5F5E}"/>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102.98029327392578</c:v>
                </c:pt>
                <c:pt idx="16">
                  <c:v>105.17375183105469</c:v>
                </c:pt>
                <c:pt idx="17">
                  <c:v>107.36721801757812</c:v>
                </c:pt>
                <c:pt idx="18">
                  <c:v>109.56067657470703</c:v>
                </c:pt>
                <c:pt idx="19">
                  <c:v>111.75414276123047</c:v>
                </c:pt>
                <c:pt idx="20">
                  <c:v>113.94760131835938</c:v>
                </c:pt>
                <c:pt idx="21">
                  <c:v>117.84268951416016</c:v>
                </c:pt>
                <c:pt idx="22">
                  <c:v>121.73777770996094</c:v>
                </c:pt>
                <c:pt idx="23">
                  <c:v>125.63287353515625</c:v>
                </c:pt>
                <c:pt idx="24">
                  <c:v>129.5279541015625</c:v>
                </c:pt>
                <c:pt idx="25">
                  <c:v>133.42304992675781</c:v>
                </c:pt>
                <c:pt idx="26">
                  <c:v>137.31814575195312</c:v>
                </c:pt>
                <c:pt idx="27">
                  <c:v>141.21322631835938</c:v>
                </c:pt>
                <c:pt idx="28">
                  <c:v>145.10832214355469</c:v>
                </c:pt>
                <c:pt idx="29">
                  <c:v>149.00340270996094</c:v>
                </c:pt>
                <c:pt idx="30">
                  <c:v>152.89849853515625</c:v>
                </c:pt>
                <c:pt idx="31">
                  <c:v>156.381591796875</c:v>
                </c:pt>
                <c:pt idx="32">
                  <c:v>159.86468505859375</c:v>
                </c:pt>
                <c:pt idx="33">
                  <c:v>163.34776306152344</c:v>
                </c:pt>
                <c:pt idx="34">
                  <c:v>166.83085632324219</c:v>
                </c:pt>
                <c:pt idx="35">
                  <c:v>170.31394958496094</c:v>
                </c:pt>
                <c:pt idx="36">
                  <c:v>173.79704284667969</c:v>
                </c:pt>
                <c:pt idx="37">
                  <c:v>177.28013610839844</c:v>
                </c:pt>
                <c:pt idx="38">
                  <c:v>180.76321411132812</c:v>
                </c:pt>
                <c:pt idx="39">
                  <c:v>184.24630737304688</c:v>
                </c:pt>
                <c:pt idx="40">
                  <c:v>187.72940063476562</c:v>
                </c:pt>
                <c:pt idx="41">
                  <c:v>190.55183410644531</c:v>
                </c:pt>
                <c:pt idx="42">
                  <c:v>193.37428283691406</c:v>
                </c:pt>
                <c:pt idx="43">
                  <c:v>196.19671630859375</c:v>
                </c:pt>
                <c:pt idx="44">
                  <c:v>199.0191650390625</c:v>
                </c:pt>
                <c:pt idx="45">
                  <c:v>201.84159851074219</c:v>
                </c:pt>
                <c:pt idx="46">
                  <c:v>204.66403198242188</c:v>
                </c:pt>
                <c:pt idx="47">
                  <c:v>207.48648071289062</c:v>
                </c:pt>
                <c:pt idx="48">
                  <c:v>210.30891418457031</c:v>
                </c:pt>
                <c:pt idx="49">
                  <c:v>213.13136291503906</c:v>
                </c:pt>
                <c:pt idx="50">
                  <c:v>215.95379638671875</c:v>
                </c:pt>
                <c:pt idx="51">
                  <c:v>217.80650329589844</c:v>
                </c:pt>
                <c:pt idx="52">
                  <c:v>219.65922546386719</c:v>
                </c:pt>
                <c:pt idx="53">
                  <c:v>221.51193237304688</c:v>
                </c:pt>
                <c:pt idx="54">
                  <c:v>223.36463928222656</c:v>
                </c:pt>
                <c:pt idx="55">
                  <c:v>225.21734619140625</c:v>
                </c:pt>
                <c:pt idx="56">
                  <c:v>227.070068359375</c:v>
                </c:pt>
                <c:pt idx="57">
                  <c:v>228.92277526855469</c:v>
                </c:pt>
                <c:pt idx="58">
                  <c:v>230.77548217773438</c:v>
                </c:pt>
                <c:pt idx="59">
                  <c:v>232.62820434570312</c:v>
                </c:pt>
                <c:pt idx="60">
                  <c:v>234.48091125488281</c:v>
                </c:pt>
                <c:pt idx="61">
                  <c:v>236.917724609375</c:v>
                </c:pt>
                <c:pt idx="62">
                  <c:v>239.35452270507812</c:v>
                </c:pt>
                <c:pt idx="63">
                  <c:v>241.79133605957031</c:v>
                </c:pt>
                <c:pt idx="64">
                  <c:v>244.2281494140625</c:v>
                </c:pt>
                <c:pt idx="65">
                  <c:v>246.66494750976562</c:v>
                </c:pt>
                <c:pt idx="66">
                  <c:v>249.10176086425781</c:v>
                </c:pt>
                <c:pt idx="67">
                  <c:v>251.53857421875</c:v>
                </c:pt>
                <c:pt idx="68">
                  <c:v>253.97538757324219</c:v>
                </c:pt>
                <c:pt idx="69">
                  <c:v>256.41220092773438</c:v>
                </c:pt>
                <c:pt idx="70">
                  <c:v>258.8489990234375</c:v>
                </c:pt>
                <c:pt idx="71">
                  <c:v>259.78271484375</c:v>
                </c:pt>
                <c:pt idx="72">
                  <c:v>260.7164306640625</c:v>
                </c:pt>
                <c:pt idx="73">
                  <c:v>261.650146484375</c:v>
                </c:pt>
                <c:pt idx="74">
                  <c:v>262.5838623046875</c:v>
                </c:pt>
                <c:pt idx="75">
                  <c:v>263.517578125</c:v>
                </c:pt>
                <c:pt idx="76">
                  <c:v>264.45132446289062</c:v>
                </c:pt>
                <c:pt idx="77">
                  <c:v>265.38504028320312</c:v>
                </c:pt>
                <c:pt idx="78">
                  <c:v>266.31875610351562</c:v>
                </c:pt>
                <c:pt idx="79">
                  <c:v>267.25247192382812</c:v>
                </c:pt>
                <c:pt idx="80">
                  <c:v>268.18618774414062</c:v>
                </c:pt>
                <c:pt idx="81">
                  <c:v>268.215576171875</c:v>
                </c:pt>
                <c:pt idx="82">
                  <c:v>268.2449951171875</c:v>
                </c:pt>
                <c:pt idx="83">
                  <c:v>268.27438354492188</c:v>
                </c:pt>
                <c:pt idx="84">
                  <c:v>268.30380249023438</c:v>
                </c:pt>
                <c:pt idx="85">
                  <c:v>268.33319091796875</c:v>
                </c:pt>
                <c:pt idx="86">
                  <c:v>268.36257934570312</c:v>
                </c:pt>
                <c:pt idx="87">
                  <c:v>268.39199829101562</c:v>
                </c:pt>
                <c:pt idx="88">
                  <c:v>268.42138671875</c:v>
                </c:pt>
                <c:pt idx="89">
                  <c:v>268.4508056640625</c:v>
                </c:pt>
                <c:pt idx="90">
                  <c:v>268.48019409179688</c:v>
                </c:pt>
                <c:pt idx="91">
                  <c:v>266.139404296875</c:v>
                </c:pt>
                <c:pt idx="92">
                  <c:v>263.79861450195312</c:v>
                </c:pt>
                <c:pt idx="93">
                  <c:v>261.45782470703125</c:v>
                </c:pt>
                <c:pt idx="94">
                  <c:v>259.11703491210938</c:v>
                </c:pt>
                <c:pt idx="95">
                  <c:v>256.7762451171875</c:v>
                </c:pt>
                <c:pt idx="96">
                  <c:v>254.43545532226562</c:v>
                </c:pt>
                <c:pt idx="97">
                  <c:v>252.09466552734375</c:v>
                </c:pt>
                <c:pt idx="98">
                  <c:v>249.75387573242188</c:v>
                </c:pt>
                <c:pt idx="99">
                  <c:v>247.4130859375</c:v>
                </c:pt>
                <c:pt idx="100">
                  <c:v>245.07229614257812</c:v>
                </c:pt>
                <c:pt idx="101">
                  <c:v>242.11000061035156</c:v>
                </c:pt>
                <c:pt idx="102">
                  <c:v>239.14772033691406</c:v>
                </c:pt>
                <c:pt idx="103">
                  <c:v>236.1854248046875</c:v>
                </c:pt>
                <c:pt idx="104">
                  <c:v>233.22314453125</c:v>
                </c:pt>
                <c:pt idx="105">
                  <c:v>230.26084899902344</c:v>
                </c:pt>
                <c:pt idx="106">
                  <c:v>227.29855346679688</c:v>
                </c:pt>
                <c:pt idx="107">
                  <c:v>224.33627319335938</c:v>
                </c:pt>
                <c:pt idx="108">
                  <c:v>221.37397766113281</c:v>
                </c:pt>
                <c:pt idx="109">
                  <c:v>218.41169738769531</c:v>
                </c:pt>
                <c:pt idx="110">
                  <c:v>215.44940185546875</c:v>
                </c:pt>
              </c:numCache>
            </c:numRef>
          </c:yVal>
          <c:smooth val="0"/>
          <c:extLst>
            <c:ext xmlns:c16="http://schemas.microsoft.com/office/drawing/2014/chart" uri="{C3380CC4-5D6E-409C-BE32-E72D297353CC}">
              <c16:uniqueId val="{00000007-44E9-074B-9D70-14F95D3A5F5E}"/>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100.45800018310547</c:v>
                </c:pt>
                <c:pt idx="16">
                  <c:v>101.50540161132812</c:v>
                </c:pt>
                <c:pt idx="17">
                  <c:v>102.55280303955078</c:v>
                </c:pt>
                <c:pt idx="18">
                  <c:v>103.60019683837891</c:v>
                </c:pt>
                <c:pt idx="19">
                  <c:v>104.64759826660156</c:v>
                </c:pt>
                <c:pt idx="20">
                  <c:v>105.69499969482422</c:v>
                </c:pt>
                <c:pt idx="21">
                  <c:v>107.46700286865234</c:v>
                </c:pt>
                <c:pt idx="22">
                  <c:v>109.23899841308594</c:v>
                </c:pt>
                <c:pt idx="23">
                  <c:v>111.01100158691406</c:v>
                </c:pt>
                <c:pt idx="24">
                  <c:v>112.78299713134766</c:v>
                </c:pt>
                <c:pt idx="25">
                  <c:v>114.55500030517578</c:v>
                </c:pt>
                <c:pt idx="26">
                  <c:v>116.32700347900391</c:v>
                </c:pt>
                <c:pt idx="27">
                  <c:v>118.0989990234375</c:v>
                </c:pt>
                <c:pt idx="28">
                  <c:v>119.87100219726562</c:v>
                </c:pt>
                <c:pt idx="29">
                  <c:v>121.64299774169922</c:v>
                </c:pt>
                <c:pt idx="30">
                  <c:v>123.41500091552734</c:v>
                </c:pt>
                <c:pt idx="31">
                  <c:v>126.56999969482422</c:v>
                </c:pt>
                <c:pt idx="32">
                  <c:v>129.72500610351562</c:v>
                </c:pt>
                <c:pt idx="33">
                  <c:v>132.8800048828125</c:v>
                </c:pt>
                <c:pt idx="34">
                  <c:v>136.03500366210938</c:v>
                </c:pt>
                <c:pt idx="35">
                  <c:v>139.19000244140625</c:v>
                </c:pt>
                <c:pt idx="36">
                  <c:v>142.34500122070312</c:v>
                </c:pt>
                <c:pt idx="37">
                  <c:v>145.5</c:v>
                </c:pt>
                <c:pt idx="38">
                  <c:v>148.65499877929688</c:v>
                </c:pt>
                <c:pt idx="39">
                  <c:v>151.80999755859375</c:v>
                </c:pt>
                <c:pt idx="40">
                  <c:v>154.96499633789062</c:v>
                </c:pt>
                <c:pt idx="41">
                  <c:v>159.14009094238281</c:v>
                </c:pt>
                <c:pt idx="42">
                  <c:v>163.31520080566406</c:v>
                </c:pt>
                <c:pt idx="43">
                  <c:v>167.49029541015625</c:v>
                </c:pt>
                <c:pt idx="44">
                  <c:v>171.6654052734375</c:v>
                </c:pt>
                <c:pt idx="45">
                  <c:v>175.84049987792969</c:v>
                </c:pt>
                <c:pt idx="46">
                  <c:v>180.01559448242188</c:v>
                </c:pt>
                <c:pt idx="47">
                  <c:v>184.19070434570312</c:v>
                </c:pt>
                <c:pt idx="48">
                  <c:v>188.36579895019531</c:v>
                </c:pt>
                <c:pt idx="49">
                  <c:v>192.54090881347656</c:v>
                </c:pt>
                <c:pt idx="50">
                  <c:v>196.71600341796875</c:v>
                </c:pt>
                <c:pt idx="51">
                  <c:v>201.16239929199219</c:v>
                </c:pt>
                <c:pt idx="52">
                  <c:v>205.60879516601562</c:v>
                </c:pt>
                <c:pt idx="53">
                  <c:v>210.05520629882812</c:v>
                </c:pt>
                <c:pt idx="54">
                  <c:v>214.50160217285156</c:v>
                </c:pt>
                <c:pt idx="55">
                  <c:v>218.947998046875</c:v>
                </c:pt>
                <c:pt idx="56">
                  <c:v>223.39439392089844</c:v>
                </c:pt>
                <c:pt idx="57">
                  <c:v>227.84078979492188</c:v>
                </c:pt>
                <c:pt idx="58">
                  <c:v>232.28720092773438</c:v>
                </c:pt>
                <c:pt idx="59">
                  <c:v>236.73359680175781</c:v>
                </c:pt>
                <c:pt idx="60">
                  <c:v>241.17999267578125</c:v>
                </c:pt>
                <c:pt idx="61">
                  <c:v>244.86698913574219</c:v>
                </c:pt>
                <c:pt idx="62">
                  <c:v>248.55398559570312</c:v>
                </c:pt>
                <c:pt idx="63">
                  <c:v>252.24099731445312</c:v>
                </c:pt>
                <c:pt idx="64">
                  <c:v>255.92799377441406</c:v>
                </c:pt>
                <c:pt idx="65">
                  <c:v>259.614990234375</c:v>
                </c:pt>
                <c:pt idx="66">
                  <c:v>263.302001953125</c:v>
                </c:pt>
                <c:pt idx="67">
                  <c:v>266.98898315429688</c:v>
                </c:pt>
                <c:pt idx="68">
                  <c:v>270.67599487304688</c:v>
                </c:pt>
                <c:pt idx="69">
                  <c:v>274.36297607421875</c:v>
                </c:pt>
                <c:pt idx="70">
                  <c:v>278.04998779296875</c:v>
                </c:pt>
                <c:pt idx="71">
                  <c:v>281.131591796875</c:v>
                </c:pt>
                <c:pt idx="72">
                  <c:v>284.21319580078125</c:v>
                </c:pt>
                <c:pt idx="73">
                  <c:v>287.2947998046875</c:v>
                </c:pt>
                <c:pt idx="74">
                  <c:v>290.37640380859375</c:v>
                </c:pt>
                <c:pt idx="75">
                  <c:v>293.4580078125</c:v>
                </c:pt>
                <c:pt idx="76">
                  <c:v>296.53958129882812</c:v>
                </c:pt>
                <c:pt idx="77">
                  <c:v>299.62118530273438</c:v>
                </c:pt>
                <c:pt idx="78">
                  <c:v>302.70278930664062</c:v>
                </c:pt>
                <c:pt idx="79">
                  <c:v>305.78439331054688</c:v>
                </c:pt>
                <c:pt idx="80">
                  <c:v>308.86599731445312</c:v>
                </c:pt>
                <c:pt idx="81">
                  <c:v>310.13400268554688</c:v>
                </c:pt>
                <c:pt idx="82">
                  <c:v>311.40200805664062</c:v>
                </c:pt>
                <c:pt idx="83">
                  <c:v>312.66998291015625</c:v>
                </c:pt>
                <c:pt idx="84">
                  <c:v>313.93798828125</c:v>
                </c:pt>
                <c:pt idx="85">
                  <c:v>315.20599365234375</c:v>
                </c:pt>
                <c:pt idx="86">
                  <c:v>316.4739990234375</c:v>
                </c:pt>
                <c:pt idx="87">
                  <c:v>317.74200439453125</c:v>
                </c:pt>
                <c:pt idx="88">
                  <c:v>319.00997924804688</c:v>
                </c:pt>
                <c:pt idx="89">
                  <c:v>320.27798461914062</c:v>
                </c:pt>
                <c:pt idx="90">
                  <c:v>321.54598999023438</c:v>
                </c:pt>
                <c:pt idx="91">
                  <c:v>322.02328491210938</c:v>
                </c:pt>
                <c:pt idx="92">
                  <c:v>322.50057983398438</c:v>
                </c:pt>
                <c:pt idx="93">
                  <c:v>322.9779052734375</c:v>
                </c:pt>
                <c:pt idx="94">
                  <c:v>323.4552001953125</c:v>
                </c:pt>
                <c:pt idx="95">
                  <c:v>323.9324951171875</c:v>
                </c:pt>
                <c:pt idx="96">
                  <c:v>324.4097900390625</c:v>
                </c:pt>
                <c:pt idx="97">
                  <c:v>324.8870849609375</c:v>
                </c:pt>
                <c:pt idx="98">
                  <c:v>325.36441040039062</c:v>
                </c:pt>
                <c:pt idx="99">
                  <c:v>325.84170532226562</c:v>
                </c:pt>
                <c:pt idx="100">
                  <c:v>326.31900024414062</c:v>
                </c:pt>
                <c:pt idx="101">
                  <c:v>328.40960693359375</c:v>
                </c:pt>
                <c:pt idx="102">
                  <c:v>330.50021362304688</c:v>
                </c:pt>
                <c:pt idx="103">
                  <c:v>332.59078979492188</c:v>
                </c:pt>
                <c:pt idx="104">
                  <c:v>334.681396484375</c:v>
                </c:pt>
                <c:pt idx="105">
                  <c:v>336.77200317382812</c:v>
                </c:pt>
                <c:pt idx="106">
                  <c:v>338.86260986328125</c:v>
                </c:pt>
                <c:pt idx="107">
                  <c:v>340.95321655273438</c:v>
                </c:pt>
                <c:pt idx="108">
                  <c:v>343.04379272460938</c:v>
                </c:pt>
                <c:pt idx="109">
                  <c:v>345.1343994140625</c:v>
                </c:pt>
                <c:pt idx="110">
                  <c:v>347.22500610351562</c:v>
                </c:pt>
              </c:numCache>
            </c:numRef>
          </c:yVal>
          <c:smooth val="0"/>
          <c:extLst>
            <c:ext xmlns:c16="http://schemas.microsoft.com/office/drawing/2014/chart" uri="{C3380CC4-5D6E-409C-BE32-E72D297353CC}">
              <c16:uniqueId val="{00000008-44E9-074B-9D70-14F95D3A5F5E}"/>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98.723602294921875</c:v>
                </c:pt>
                <c:pt idx="16">
                  <c:v>100.23704528808594</c:v>
                </c:pt>
                <c:pt idx="17">
                  <c:v>101.75048065185547</c:v>
                </c:pt>
                <c:pt idx="18">
                  <c:v>103.26392364501953</c:v>
                </c:pt>
                <c:pt idx="19">
                  <c:v>104.77735900878906</c:v>
                </c:pt>
                <c:pt idx="20">
                  <c:v>106.29080200195312</c:v>
                </c:pt>
                <c:pt idx="21">
                  <c:v>108.51456451416016</c:v>
                </c:pt>
                <c:pt idx="22">
                  <c:v>110.73831939697266</c:v>
                </c:pt>
                <c:pt idx="23">
                  <c:v>112.96208190917969</c:v>
                </c:pt>
                <c:pt idx="24">
                  <c:v>115.18583679199219</c:v>
                </c:pt>
                <c:pt idx="25">
                  <c:v>117.40959930419922</c:v>
                </c:pt>
                <c:pt idx="26">
                  <c:v>119.63336181640625</c:v>
                </c:pt>
                <c:pt idx="27">
                  <c:v>121.85711669921875</c:v>
                </c:pt>
                <c:pt idx="28">
                  <c:v>124.08087921142578</c:v>
                </c:pt>
                <c:pt idx="29">
                  <c:v>126.30463409423828</c:v>
                </c:pt>
                <c:pt idx="30">
                  <c:v>128.52839660644531</c:v>
                </c:pt>
                <c:pt idx="31">
                  <c:v>130.77153015136719</c:v>
                </c:pt>
                <c:pt idx="32">
                  <c:v>133.01467895507812</c:v>
                </c:pt>
                <c:pt idx="33">
                  <c:v>135.2578125</c:v>
                </c:pt>
                <c:pt idx="34">
                  <c:v>137.50096130371094</c:v>
                </c:pt>
                <c:pt idx="35">
                  <c:v>139.74409484863281</c:v>
                </c:pt>
                <c:pt idx="36">
                  <c:v>141.98722839355469</c:v>
                </c:pt>
                <c:pt idx="37">
                  <c:v>144.23037719726562</c:v>
                </c:pt>
                <c:pt idx="38">
                  <c:v>146.4735107421875</c:v>
                </c:pt>
                <c:pt idx="39">
                  <c:v>148.71665954589844</c:v>
                </c:pt>
                <c:pt idx="40">
                  <c:v>150.95979309082031</c:v>
                </c:pt>
                <c:pt idx="41">
                  <c:v>152.73507690429688</c:v>
                </c:pt>
                <c:pt idx="42">
                  <c:v>154.51036071777344</c:v>
                </c:pt>
                <c:pt idx="43">
                  <c:v>156.28562927246094</c:v>
                </c:pt>
                <c:pt idx="44">
                  <c:v>158.0609130859375</c:v>
                </c:pt>
                <c:pt idx="45">
                  <c:v>159.83619689941406</c:v>
                </c:pt>
                <c:pt idx="46">
                  <c:v>161.61148071289062</c:v>
                </c:pt>
                <c:pt idx="47">
                  <c:v>163.38676452636719</c:v>
                </c:pt>
                <c:pt idx="48">
                  <c:v>165.16203308105469</c:v>
                </c:pt>
                <c:pt idx="49">
                  <c:v>166.93731689453125</c:v>
                </c:pt>
                <c:pt idx="50">
                  <c:v>168.71260070800781</c:v>
                </c:pt>
                <c:pt idx="51">
                  <c:v>170.08323669433594</c:v>
                </c:pt>
                <c:pt idx="52">
                  <c:v>171.453857421875</c:v>
                </c:pt>
                <c:pt idx="53">
                  <c:v>172.82449340820312</c:v>
                </c:pt>
                <c:pt idx="54">
                  <c:v>174.19511413574219</c:v>
                </c:pt>
                <c:pt idx="55">
                  <c:v>175.56575012207031</c:v>
                </c:pt>
                <c:pt idx="56">
                  <c:v>176.93638610839844</c:v>
                </c:pt>
                <c:pt idx="57">
                  <c:v>178.3070068359375</c:v>
                </c:pt>
                <c:pt idx="58">
                  <c:v>179.67764282226562</c:v>
                </c:pt>
                <c:pt idx="59">
                  <c:v>181.04826354980469</c:v>
                </c:pt>
                <c:pt idx="60">
                  <c:v>182.41889953613281</c:v>
                </c:pt>
                <c:pt idx="61">
                  <c:v>184.20257568359375</c:v>
                </c:pt>
                <c:pt idx="62">
                  <c:v>185.98623657226562</c:v>
                </c:pt>
                <c:pt idx="63">
                  <c:v>187.76991271972656</c:v>
                </c:pt>
                <c:pt idx="64">
                  <c:v>189.55357360839844</c:v>
                </c:pt>
                <c:pt idx="65">
                  <c:v>191.33724975585938</c:v>
                </c:pt>
                <c:pt idx="66">
                  <c:v>193.12092590332031</c:v>
                </c:pt>
                <c:pt idx="67">
                  <c:v>194.90458679199219</c:v>
                </c:pt>
                <c:pt idx="68">
                  <c:v>196.68826293945312</c:v>
                </c:pt>
                <c:pt idx="69">
                  <c:v>198.471923828125</c:v>
                </c:pt>
                <c:pt idx="70">
                  <c:v>200.25559997558594</c:v>
                </c:pt>
                <c:pt idx="71">
                  <c:v>201.79891967773438</c:v>
                </c:pt>
                <c:pt idx="72">
                  <c:v>203.34223937988281</c:v>
                </c:pt>
                <c:pt idx="73">
                  <c:v>204.88555908203125</c:v>
                </c:pt>
                <c:pt idx="74">
                  <c:v>206.42887878417969</c:v>
                </c:pt>
                <c:pt idx="75">
                  <c:v>207.97219848632812</c:v>
                </c:pt>
                <c:pt idx="76">
                  <c:v>209.51551818847656</c:v>
                </c:pt>
                <c:pt idx="77">
                  <c:v>211.058837890625</c:v>
                </c:pt>
                <c:pt idx="78">
                  <c:v>212.60215759277344</c:v>
                </c:pt>
                <c:pt idx="79">
                  <c:v>214.14547729492188</c:v>
                </c:pt>
                <c:pt idx="80">
                  <c:v>215.68879699707031</c:v>
                </c:pt>
                <c:pt idx="81">
                  <c:v>216.79780578613281</c:v>
                </c:pt>
                <c:pt idx="82">
                  <c:v>217.90681457519531</c:v>
                </c:pt>
                <c:pt idx="83">
                  <c:v>219.01582336425781</c:v>
                </c:pt>
                <c:pt idx="84">
                  <c:v>220.12483215332031</c:v>
                </c:pt>
                <c:pt idx="85">
                  <c:v>221.23385620117188</c:v>
                </c:pt>
                <c:pt idx="86">
                  <c:v>222.34286499023438</c:v>
                </c:pt>
                <c:pt idx="87">
                  <c:v>223.45187377929688</c:v>
                </c:pt>
                <c:pt idx="88">
                  <c:v>224.56088256835938</c:v>
                </c:pt>
                <c:pt idx="89">
                  <c:v>225.66989135742188</c:v>
                </c:pt>
                <c:pt idx="90">
                  <c:v>226.77890014648438</c:v>
                </c:pt>
                <c:pt idx="91">
                  <c:v>227.41204833984375</c:v>
                </c:pt>
                <c:pt idx="92">
                  <c:v>228.04518127441406</c:v>
                </c:pt>
                <c:pt idx="93">
                  <c:v>228.67831420898438</c:v>
                </c:pt>
                <c:pt idx="94">
                  <c:v>229.31146240234375</c:v>
                </c:pt>
                <c:pt idx="95">
                  <c:v>229.94461059570312</c:v>
                </c:pt>
                <c:pt idx="96">
                  <c:v>230.57774353027344</c:v>
                </c:pt>
                <c:pt idx="97">
                  <c:v>231.21087646484375</c:v>
                </c:pt>
                <c:pt idx="98">
                  <c:v>231.84402465820312</c:v>
                </c:pt>
                <c:pt idx="99">
                  <c:v>232.4771728515625</c:v>
                </c:pt>
                <c:pt idx="100">
                  <c:v>233.11030578613281</c:v>
                </c:pt>
                <c:pt idx="101">
                  <c:v>234.07987976074219</c:v>
                </c:pt>
                <c:pt idx="102">
                  <c:v>235.04946899414062</c:v>
                </c:pt>
                <c:pt idx="103">
                  <c:v>236.01904296875</c:v>
                </c:pt>
                <c:pt idx="104">
                  <c:v>236.98863220214844</c:v>
                </c:pt>
                <c:pt idx="105">
                  <c:v>237.95820617675781</c:v>
                </c:pt>
                <c:pt idx="106">
                  <c:v>238.92778015136719</c:v>
                </c:pt>
                <c:pt idx="107">
                  <c:v>239.89736938476562</c:v>
                </c:pt>
                <c:pt idx="108">
                  <c:v>240.866943359375</c:v>
                </c:pt>
                <c:pt idx="109">
                  <c:v>241.83653259277344</c:v>
                </c:pt>
                <c:pt idx="110">
                  <c:v>242.80610656738281</c:v>
                </c:pt>
              </c:numCache>
            </c:numRef>
          </c:yVal>
          <c:smooth val="0"/>
          <c:extLst>
            <c:ext xmlns:c16="http://schemas.microsoft.com/office/drawing/2014/chart" uri="{C3380CC4-5D6E-409C-BE32-E72D297353CC}">
              <c16:uniqueId val="{00000009-44E9-074B-9D70-14F95D3A5F5E}"/>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98.803726196289062</c:v>
                </c:pt>
                <c:pt idx="16">
                  <c:v>101.81193542480469</c:v>
                </c:pt>
                <c:pt idx="17">
                  <c:v>104.82015228271484</c:v>
                </c:pt>
                <c:pt idx="18">
                  <c:v>107.82836151123047</c:v>
                </c:pt>
                <c:pt idx="19">
                  <c:v>110.83657836914062</c:v>
                </c:pt>
                <c:pt idx="20">
                  <c:v>113.84478759765625</c:v>
                </c:pt>
                <c:pt idx="21">
                  <c:v>117.47286987304688</c:v>
                </c:pt>
                <c:pt idx="22">
                  <c:v>121.1009521484375</c:v>
                </c:pt>
                <c:pt idx="23">
                  <c:v>124.72904205322266</c:v>
                </c:pt>
                <c:pt idx="24">
                  <c:v>128.35711669921875</c:v>
                </c:pt>
                <c:pt idx="25">
                  <c:v>131.98519897460938</c:v>
                </c:pt>
                <c:pt idx="26">
                  <c:v>135.61329650878906</c:v>
                </c:pt>
                <c:pt idx="27">
                  <c:v>139.24137878417969</c:v>
                </c:pt>
                <c:pt idx="28">
                  <c:v>142.86946105957031</c:v>
                </c:pt>
                <c:pt idx="29">
                  <c:v>146.49754333496094</c:v>
                </c:pt>
                <c:pt idx="30">
                  <c:v>150.12562561035156</c:v>
                </c:pt>
                <c:pt idx="31">
                  <c:v>155.45429992675781</c:v>
                </c:pt>
                <c:pt idx="32">
                  <c:v>160.782958984375</c:v>
                </c:pt>
                <c:pt idx="33">
                  <c:v>166.11163330078125</c:v>
                </c:pt>
                <c:pt idx="34">
                  <c:v>171.4403076171875</c:v>
                </c:pt>
                <c:pt idx="35">
                  <c:v>176.76898193359375</c:v>
                </c:pt>
                <c:pt idx="36">
                  <c:v>182.09764099121094</c:v>
                </c:pt>
                <c:pt idx="37">
                  <c:v>187.42631530761719</c:v>
                </c:pt>
                <c:pt idx="38">
                  <c:v>192.75498962402344</c:v>
                </c:pt>
                <c:pt idx="39">
                  <c:v>198.08364868164062</c:v>
                </c:pt>
                <c:pt idx="40">
                  <c:v>203.41232299804688</c:v>
                </c:pt>
                <c:pt idx="41">
                  <c:v>207.00616455078125</c:v>
                </c:pt>
                <c:pt idx="42">
                  <c:v>210.59999084472656</c:v>
                </c:pt>
                <c:pt idx="43">
                  <c:v>214.19383239746094</c:v>
                </c:pt>
                <c:pt idx="44">
                  <c:v>217.78765869140625</c:v>
                </c:pt>
                <c:pt idx="45">
                  <c:v>221.38150024414062</c:v>
                </c:pt>
                <c:pt idx="46">
                  <c:v>224.975341796875</c:v>
                </c:pt>
                <c:pt idx="47">
                  <c:v>228.56916809082031</c:v>
                </c:pt>
                <c:pt idx="48">
                  <c:v>232.16300964355469</c:v>
                </c:pt>
                <c:pt idx="49">
                  <c:v>235.7568359375</c:v>
                </c:pt>
                <c:pt idx="50">
                  <c:v>239.35067749023438</c:v>
                </c:pt>
                <c:pt idx="51">
                  <c:v>241.41148376464844</c:v>
                </c:pt>
                <c:pt idx="52">
                  <c:v>243.4722900390625</c:v>
                </c:pt>
                <c:pt idx="53">
                  <c:v>245.53311157226562</c:v>
                </c:pt>
                <c:pt idx="54">
                  <c:v>247.59391784667969</c:v>
                </c:pt>
                <c:pt idx="55">
                  <c:v>249.65472412109375</c:v>
                </c:pt>
                <c:pt idx="56">
                  <c:v>251.71553039550781</c:v>
                </c:pt>
                <c:pt idx="57">
                  <c:v>253.77633666992188</c:v>
                </c:pt>
                <c:pt idx="58">
                  <c:v>255.837158203125</c:v>
                </c:pt>
                <c:pt idx="59">
                  <c:v>257.89794921875</c:v>
                </c:pt>
                <c:pt idx="60">
                  <c:v>259.95877075195312</c:v>
                </c:pt>
                <c:pt idx="61">
                  <c:v>260.09722900390625</c:v>
                </c:pt>
                <c:pt idx="62">
                  <c:v>260.23565673828125</c:v>
                </c:pt>
                <c:pt idx="63">
                  <c:v>260.37411499023438</c:v>
                </c:pt>
                <c:pt idx="64">
                  <c:v>260.51254272460938</c:v>
                </c:pt>
                <c:pt idx="65">
                  <c:v>260.6510009765625</c:v>
                </c:pt>
                <c:pt idx="66">
                  <c:v>260.78945922851562</c:v>
                </c:pt>
                <c:pt idx="67">
                  <c:v>260.92788696289062</c:v>
                </c:pt>
                <c:pt idx="68">
                  <c:v>261.06634521484375</c:v>
                </c:pt>
                <c:pt idx="69">
                  <c:v>261.20477294921875</c:v>
                </c:pt>
                <c:pt idx="70">
                  <c:v>261.34323120117188</c:v>
                </c:pt>
                <c:pt idx="71">
                  <c:v>259.80462646484375</c:v>
                </c:pt>
                <c:pt idx="72">
                  <c:v>258.26605224609375</c:v>
                </c:pt>
                <c:pt idx="73">
                  <c:v>256.72744750976562</c:v>
                </c:pt>
                <c:pt idx="74">
                  <c:v>255.18887329101562</c:v>
                </c:pt>
                <c:pt idx="75">
                  <c:v>253.6502685546875</c:v>
                </c:pt>
                <c:pt idx="76">
                  <c:v>252.11167907714844</c:v>
                </c:pt>
                <c:pt idx="77">
                  <c:v>250.57308959960938</c:v>
                </c:pt>
                <c:pt idx="78">
                  <c:v>249.03450012207031</c:v>
                </c:pt>
                <c:pt idx="79">
                  <c:v>247.49591064453125</c:v>
                </c:pt>
                <c:pt idx="80">
                  <c:v>245.95732116699219</c:v>
                </c:pt>
                <c:pt idx="81">
                  <c:v>244.37425231933594</c:v>
                </c:pt>
                <c:pt idx="82">
                  <c:v>242.79118347167969</c:v>
                </c:pt>
                <c:pt idx="83">
                  <c:v>241.20811462402344</c:v>
                </c:pt>
                <c:pt idx="84">
                  <c:v>239.62504577636719</c:v>
                </c:pt>
                <c:pt idx="85">
                  <c:v>238.0419921875</c:v>
                </c:pt>
                <c:pt idx="86">
                  <c:v>236.45892333984375</c:v>
                </c:pt>
                <c:pt idx="87">
                  <c:v>234.8758544921875</c:v>
                </c:pt>
                <c:pt idx="88">
                  <c:v>233.29278564453125</c:v>
                </c:pt>
                <c:pt idx="89">
                  <c:v>231.709716796875</c:v>
                </c:pt>
                <c:pt idx="90">
                  <c:v>230.12664794921875</c:v>
                </c:pt>
                <c:pt idx="91">
                  <c:v>229.02035522460938</c:v>
                </c:pt>
                <c:pt idx="92">
                  <c:v>227.91404724121094</c:v>
                </c:pt>
                <c:pt idx="93">
                  <c:v>226.80775451660156</c:v>
                </c:pt>
                <c:pt idx="94">
                  <c:v>225.70146179199219</c:v>
                </c:pt>
                <c:pt idx="95">
                  <c:v>224.59515380859375</c:v>
                </c:pt>
                <c:pt idx="96">
                  <c:v>223.48886108398438</c:v>
                </c:pt>
                <c:pt idx="97">
                  <c:v>222.382568359375</c:v>
                </c:pt>
                <c:pt idx="98">
                  <c:v>221.27627563476562</c:v>
                </c:pt>
                <c:pt idx="99">
                  <c:v>220.16996765136719</c:v>
                </c:pt>
                <c:pt idx="100">
                  <c:v>219.06367492675781</c:v>
                </c:pt>
                <c:pt idx="101">
                  <c:v>218.15196228027344</c:v>
                </c:pt>
                <c:pt idx="102">
                  <c:v>217.24026489257812</c:v>
                </c:pt>
                <c:pt idx="103">
                  <c:v>216.32855224609375</c:v>
                </c:pt>
                <c:pt idx="104">
                  <c:v>215.41683959960938</c:v>
                </c:pt>
                <c:pt idx="105">
                  <c:v>214.505126953125</c:v>
                </c:pt>
                <c:pt idx="106">
                  <c:v>213.59342956542969</c:v>
                </c:pt>
                <c:pt idx="107">
                  <c:v>212.68171691894531</c:v>
                </c:pt>
                <c:pt idx="108">
                  <c:v>211.77000427246094</c:v>
                </c:pt>
                <c:pt idx="109">
                  <c:v>210.85830688476562</c:v>
                </c:pt>
                <c:pt idx="110">
                  <c:v>209.94659423828125</c:v>
                </c:pt>
              </c:numCache>
            </c:numRef>
          </c:yVal>
          <c:smooth val="0"/>
          <c:extLst>
            <c:ext xmlns:c16="http://schemas.microsoft.com/office/drawing/2014/chart" uri="{C3380CC4-5D6E-409C-BE32-E72D297353CC}">
              <c16:uniqueId val="{0000000A-44E9-074B-9D70-14F95D3A5F5E}"/>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98.080001831054688</c:v>
                </c:pt>
                <c:pt idx="16">
                  <c:v>98.964004516601562</c:v>
                </c:pt>
                <c:pt idx="17">
                  <c:v>99.847999572753906</c:v>
                </c:pt>
                <c:pt idx="18">
                  <c:v>100.73200225830078</c:v>
                </c:pt>
                <c:pt idx="19">
                  <c:v>101.61599731445312</c:v>
                </c:pt>
                <c:pt idx="20">
                  <c:v>102.5</c:v>
                </c:pt>
                <c:pt idx="21">
                  <c:v>105.33999633789062</c:v>
                </c:pt>
                <c:pt idx="22">
                  <c:v>108.18000030517578</c:v>
                </c:pt>
                <c:pt idx="23">
                  <c:v>111.01999664306641</c:v>
                </c:pt>
                <c:pt idx="24">
                  <c:v>113.86000061035156</c:v>
                </c:pt>
                <c:pt idx="25">
                  <c:v>116.69999694824219</c:v>
                </c:pt>
                <c:pt idx="26">
                  <c:v>119.53999328613281</c:v>
                </c:pt>
                <c:pt idx="27">
                  <c:v>122.37999725341797</c:v>
                </c:pt>
                <c:pt idx="28">
                  <c:v>125.21999359130859</c:v>
                </c:pt>
                <c:pt idx="29">
                  <c:v>128.05999755859375</c:v>
                </c:pt>
                <c:pt idx="30">
                  <c:v>130.89999389648438</c:v>
                </c:pt>
                <c:pt idx="31">
                  <c:v>134.33999633789062</c:v>
                </c:pt>
                <c:pt idx="32">
                  <c:v>137.77999877929688</c:v>
                </c:pt>
                <c:pt idx="33">
                  <c:v>141.22000122070312</c:v>
                </c:pt>
                <c:pt idx="34">
                  <c:v>144.66000366210938</c:v>
                </c:pt>
                <c:pt idx="35">
                  <c:v>148.10000610351562</c:v>
                </c:pt>
                <c:pt idx="36">
                  <c:v>151.53999328613281</c:v>
                </c:pt>
                <c:pt idx="37">
                  <c:v>154.97999572753906</c:v>
                </c:pt>
                <c:pt idx="38">
                  <c:v>158.41999816894531</c:v>
                </c:pt>
                <c:pt idx="39">
                  <c:v>161.86000061035156</c:v>
                </c:pt>
                <c:pt idx="40">
                  <c:v>165.30000305175781</c:v>
                </c:pt>
                <c:pt idx="41">
                  <c:v>169.38999938964844</c:v>
                </c:pt>
                <c:pt idx="42">
                  <c:v>173.47999572753906</c:v>
                </c:pt>
                <c:pt idx="43">
                  <c:v>177.57000732421875</c:v>
                </c:pt>
                <c:pt idx="44">
                  <c:v>181.66000366210938</c:v>
                </c:pt>
                <c:pt idx="45">
                  <c:v>185.75</c:v>
                </c:pt>
                <c:pt idx="46">
                  <c:v>189.83999633789062</c:v>
                </c:pt>
                <c:pt idx="47">
                  <c:v>193.92999267578125</c:v>
                </c:pt>
                <c:pt idx="48">
                  <c:v>198.02000427246094</c:v>
                </c:pt>
                <c:pt idx="49">
                  <c:v>202.11000061035156</c:v>
                </c:pt>
                <c:pt idx="50">
                  <c:v>206.19999694824219</c:v>
                </c:pt>
                <c:pt idx="51">
                  <c:v>210.77999877929688</c:v>
                </c:pt>
                <c:pt idx="52">
                  <c:v>215.36000061035156</c:v>
                </c:pt>
                <c:pt idx="53">
                  <c:v>219.94000244140625</c:v>
                </c:pt>
                <c:pt idx="54">
                  <c:v>224.52000427246094</c:v>
                </c:pt>
                <c:pt idx="55">
                  <c:v>229.10000610351562</c:v>
                </c:pt>
                <c:pt idx="56">
                  <c:v>233.67999267578125</c:v>
                </c:pt>
                <c:pt idx="57">
                  <c:v>238.25999450683594</c:v>
                </c:pt>
                <c:pt idx="58">
                  <c:v>242.83999633789062</c:v>
                </c:pt>
                <c:pt idx="59">
                  <c:v>247.41999816894531</c:v>
                </c:pt>
                <c:pt idx="60">
                  <c:v>252</c:v>
                </c:pt>
                <c:pt idx="61">
                  <c:v>254.49000549316406</c:v>
                </c:pt>
                <c:pt idx="62">
                  <c:v>256.98001098632812</c:v>
                </c:pt>
                <c:pt idx="63">
                  <c:v>259.47000122070312</c:v>
                </c:pt>
                <c:pt idx="64">
                  <c:v>261.95999145507812</c:v>
                </c:pt>
                <c:pt idx="65">
                  <c:v>264.45001220703125</c:v>
                </c:pt>
                <c:pt idx="66">
                  <c:v>266.94000244140625</c:v>
                </c:pt>
                <c:pt idx="67">
                  <c:v>269.42999267578125</c:v>
                </c:pt>
                <c:pt idx="68">
                  <c:v>271.91998291015625</c:v>
                </c:pt>
                <c:pt idx="69">
                  <c:v>274.41000366210938</c:v>
                </c:pt>
                <c:pt idx="70">
                  <c:v>276.89999389648438</c:v>
                </c:pt>
                <c:pt idx="71">
                  <c:v>277.64999389648438</c:v>
                </c:pt>
                <c:pt idx="72">
                  <c:v>278.39999389648438</c:v>
                </c:pt>
                <c:pt idx="73">
                  <c:v>279.14999389648438</c:v>
                </c:pt>
                <c:pt idx="74">
                  <c:v>279.89999389648438</c:v>
                </c:pt>
                <c:pt idx="75">
                  <c:v>280.64999389648438</c:v>
                </c:pt>
                <c:pt idx="76">
                  <c:v>281.39999389648438</c:v>
                </c:pt>
                <c:pt idx="77">
                  <c:v>282.14999389648438</c:v>
                </c:pt>
                <c:pt idx="78">
                  <c:v>282.89999389648438</c:v>
                </c:pt>
                <c:pt idx="79">
                  <c:v>283.64999389648438</c:v>
                </c:pt>
                <c:pt idx="80">
                  <c:v>284.39999389648438</c:v>
                </c:pt>
                <c:pt idx="81">
                  <c:v>283.97998046875</c:v>
                </c:pt>
                <c:pt idx="82">
                  <c:v>283.55999755859375</c:v>
                </c:pt>
                <c:pt idx="83">
                  <c:v>283.1400146484375</c:v>
                </c:pt>
                <c:pt idx="84">
                  <c:v>282.72000122070312</c:v>
                </c:pt>
                <c:pt idx="85">
                  <c:v>282.29998779296875</c:v>
                </c:pt>
                <c:pt idx="86">
                  <c:v>281.8800048828125</c:v>
                </c:pt>
                <c:pt idx="87">
                  <c:v>281.46002197265625</c:v>
                </c:pt>
                <c:pt idx="88">
                  <c:v>281.04000854492188</c:v>
                </c:pt>
                <c:pt idx="89">
                  <c:v>280.6199951171875</c:v>
                </c:pt>
                <c:pt idx="90">
                  <c:v>280.20001220703125</c:v>
                </c:pt>
                <c:pt idx="91">
                  <c:v>277.60000610351562</c:v>
                </c:pt>
                <c:pt idx="92">
                  <c:v>275</c:v>
                </c:pt>
                <c:pt idx="93">
                  <c:v>272.39999389648438</c:v>
                </c:pt>
                <c:pt idx="94">
                  <c:v>269.80001831054688</c:v>
                </c:pt>
                <c:pt idx="95">
                  <c:v>267.20001220703125</c:v>
                </c:pt>
                <c:pt idx="96">
                  <c:v>264.60000610351562</c:v>
                </c:pt>
                <c:pt idx="97">
                  <c:v>262</c:v>
                </c:pt>
                <c:pt idx="98">
                  <c:v>259.39999389648438</c:v>
                </c:pt>
                <c:pt idx="99">
                  <c:v>256.79998779296875</c:v>
                </c:pt>
                <c:pt idx="100">
                  <c:v>254.19999694824219</c:v>
                </c:pt>
                <c:pt idx="101">
                  <c:v>253.22000122070312</c:v>
                </c:pt>
                <c:pt idx="102">
                  <c:v>252.239990234375</c:v>
                </c:pt>
                <c:pt idx="103">
                  <c:v>251.25999450683594</c:v>
                </c:pt>
                <c:pt idx="104">
                  <c:v>250.27999877929688</c:v>
                </c:pt>
                <c:pt idx="105">
                  <c:v>249.29998779296875</c:v>
                </c:pt>
                <c:pt idx="106">
                  <c:v>248.31999206542969</c:v>
                </c:pt>
                <c:pt idx="107">
                  <c:v>247.33999633789062</c:v>
                </c:pt>
                <c:pt idx="108">
                  <c:v>246.36000061035156</c:v>
                </c:pt>
                <c:pt idx="109">
                  <c:v>245.37998962402344</c:v>
                </c:pt>
                <c:pt idx="110">
                  <c:v>244.39999389648438</c:v>
                </c:pt>
              </c:numCache>
            </c:numRef>
          </c:yVal>
          <c:smooth val="0"/>
          <c:extLst>
            <c:ext xmlns:c16="http://schemas.microsoft.com/office/drawing/2014/chart" uri="{C3380CC4-5D6E-409C-BE32-E72D297353CC}">
              <c16:uniqueId val="{0000000B-44E9-074B-9D70-14F95D3A5F5E}"/>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91.701820373535156</c:v>
                </c:pt>
                <c:pt idx="16">
                  <c:v>96.053871154785156</c:v>
                </c:pt>
                <c:pt idx="17">
                  <c:v>100.40592956542969</c:v>
                </c:pt>
                <c:pt idx="18">
                  <c:v>104.75798034667969</c:v>
                </c:pt>
                <c:pt idx="19">
                  <c:v>109.11003875732422</c:v>
                </c:pt>
                <c:pt idx="20">
                  <c:v>113.46208953857422</c:v>
                </c:pt>
                <c:pt idx="21">
                  <c:v>117.48722076416016</c:v>
                </c:pt>
                <c:pt idx="22">
                  <c:v>121.51234436035156</c:v>
                </c:pt>
                <c:pt idx="23">
                  <c:v>125.5374755859375</c:v>
                </c:pt>
                <c:pt idx="24">
                  <c:v>129.56260681152344</c:v>
                </c:pt>
                <c:pt idx="25">
                  <c:v>133.58773803710938</c:v>
                </c:pt>
                <c:pt idx="26">
                  <c:v>137.61286926269531</c:v>
                </c:pt>
                <c:pt idx="27">
                  <c:v>141.63798522949219</c:v>
                </c:pt>
                <c:pt idx="28">
                  <c:v>145.66311645507812</c:v>
                </c:pt>
                <c:pt idx="29">
                  <c:v>149.68824768066406</c:v>
                </c:pt>
                <c:pt idx="30">
                  <c:v>153.71337890625</c:v>
                </c:pt>
                <c:pt idx="31">
                  <c:v>156.82835388183594</c:v>
                </c:pt>
                <c:pt idx="32">
                  <c:v>159.94332885742188</c:v>
                </c:pt>
                <c:pt idx="33">
                  <c:v>163.05830383300781</c:v>
                </c:pt>
                <c:pt idx="34">
                  <c:v>166.17327880859375</c:v>
                </c:pt>
                <c:pt idx="35">
                  <c:v>169.28826904296875</c:v>
                </c:pt>
                <c:pt idx="36">
                  <c:v>172.40324401855469</c:v>
                </c:pt>
                <c:pt idx="37">
                  <c:v>175.51821899414062</c:v>
                </c:pt>
                <c:pt idx="38">
                  <c:v>178.63319396972656</c:v>
                </c:pt>
                <c:pt idx="39">
                  <c:v>181.7481689453125</c:v>
                </c:pt>
                <c:pt idx="40">
                  <c:v>184.86314392089844</c:v>
                </c:pt>
                <c:pt idx="41">
                  <c:v>187.28169250488281</c:v>
                </c:pt>
                <c:pt idx="42">
                  <c:v>189.70022583007812</c:v>
                </c:pt>
                <c:pt idx="43">
                  <c:v>192.1187744140625</c:v>
                </c:pt>
                <c:pt idx="44">
                  <c:v>194.53730773925781</c:v>
                </c:pt>
                <c:pt idx="45">
                  <c:v>196.95585632324219</c:v>
                </c:pt>
                <c:pt idx="46">
                  <c:v>199.37440490722656</c:v>
                </c:pt>
                <c:pt idx="47">
                  <c:v>201.79293823242188</c:v>
                </c:pt>
                <c:pt idx="48">
                  <c:v>204.21148681640625</c:v>
                </c:pt>
                <c:pt idx="49">
                  <c:v>206.63002014160156</c:v>
                </c:pt>
                <c:pt idx="50">
                  <c:v>209.04856872558594</c:v>
                </c:pt>
                <c:pt idx="51">
                  <c:v>211.43305969238281</c:v>
                </c:pt>
                <c:pt idx="52">
                  <c:v>213.81756591796875</c:v>
                </c:pt>
                <c:pt idx="53">
                  <c:v>216.20205688476562</c:v>
                </c:pt>
                <c:pt idx="54">
                  <c:v>218.58656311035156</c:v>
                </c:pt>
                <c:pt idx="55">
                  <c:v>220.97105407714844</c:v>
                </c:pt>
                <c:pt idx="56">
                  <c:v>223.35554504394531</c:v>
                </c:pt>
                <c:pt idx="57">
                  <c:v>225.74005126953125</c:v>
                </c:pt>
                <c:pt idx="58">
                  <c:v>228.12454223632812</c:v>
                </c:pt>
                <c:pt idx="59">
                  <c:v>230.50904846191406</c:v>
                </c:pt>
                <c:pt idx="60">
                  <c:v>232.89353942871094</c:v>
                </c:pt>
                <c:pt idx="61">
                  <c:v>235.10270690917969</c:v>
                </c:pt>
                <c:pt idx="62">
                  <c:v>237.31187438964844</c:v>
                </c:pt>
                <c:pt idx="63">
                  <c:v>239.52104187011719</c:v>
                </c:pt>
                <c:pt idx="64">
                  <c:v>241.73020935058594</c:v>
                </c:pt>
                <c:pt idx="65">
                  <c:v>243.93936157226562</c:v>
                </c:pt>
                <c:pt idx="66">
                  <c:v>246.14852905273438</c:v>
                </c:pt>
                <c:pt idx="67">
                  <c:v>248.35769653320312</c:v>
                </c:pt>
                <c:pt idx="68">
                  <c:v>250.56686401367188</c:v>
                </c:pt>
                <c:pt idx="69">
                  <c:v>252.77603149414062</c:v>
                </c:pt>
                <c:pt idx="70">
                  <c:v>254.98519897460938</c:v>
                </c:pt>
                <c:pt idx="71">
                  <c:v>257.04522705078125</c:v>
                </c:pt>
                <c:pt idx="72">
                  <c:v>259.105224609375</c:v>
                </c:pt>
                <c:pt idx="73">
                  <c:v>261.16522216796875</c:v>
                </c:pt>
                <c:pt idx="74">
                  <c:v>263.22525024414062</c:v>
                </c:pt>
                <c:pt idx="75">
                  <c:v>265.2852783203125</c:v>
                </c:pt>
                <c:pt idx="76">
                  <c:v>267.34527587890625</c:v>
                </c:pt>
                <c:pt idx="77">
                  <c:v>269.4052734375</c:v>
                </c:pt>
                <c:pt idx="78">
                  <c:v>271.46530151367188</c:v>
                </c:pt>
                <c:pt idx="79">
                  <c:v>273.52532958984375</c:v>
                </c:pt>
                <c:pt idx="80">
                  <c:v>275.5853271484375</c:v>
                </c:pt>
                <c:pt idx="81">
                  <c:v>277.39666748046875</c:v>
                </c:pt>
                <c:pt idx="82">
                  <c:v>279.2080078125</c:v>
                </c:pt>
                <c:pt idx="83">
                  <c:v>281.01934814453125</c:v>
                </c:pt>
                <c:pt idx="84">
                  <c:v>282.8306884765625</c:v>
                </c:pt>
                <c:pt idx="85">
                  <c:v>284.64202880859375</c:v>
                </c:pt>
                <c:pt idx="86">
                  <c:v>286.453369140625</c:v>
                </c:pt>
                <c:pt idx="87">
                  <c:v>288.26470947265625</c:v>
                </c:pt>
                <c:pt idx="88">
                  <c:v>290.0760498046875</c:v>
                </c:pt>
                <c:pt idx="89">
                  <c:v>291.88739013671875</c:v>
                </c:pt>
                <c:pt idx="90">
                  <c:v>293.69873046875</c:v>
                </c:pt>
                <c:pt idx="91">
                  <c:v>294.96499633789062</c:v>
                </c:pt>
                <c:pt idx="92">
                  <c:v>296.23126220703125</c:v>
                </c:pt>
                <c:pt idx="93">
                  <c:v>297.49752807617188</c:v>
                </c:pt>
                <c:pt idx="94">
                  <c:v>298.7637939453125</c:v>
                </c:pt>
                <c:pt idx="95">
                  <c:v>300.03005981445312</c:v>
                </c:pt>
                <c:pt idx="96">
                  <c:v>301.29632568359375</c:v>
                </c:pt>
                <c:pt idx="97">
                  <c:v>302.56259155273438</c:v>
                </c:pt>
                <c:pt idx="98">
                  <c:v>303.828857421875</c:v>
                </c:pt>
                <c:pt idx="99">
                  <c:v>305.09512329101562</c:v>
                </c:pt>
                <c:pt idx="100">
                  <c:v>306.36138916015625</c:v>
                </c:pt>
                <c:pt idx="101">
                  <c:v>305.880615234375</c:v>
                </c:pt>
                <c:pt idx="102">
                  <c:v>305.39984130859375</c:v>
                </c:pt>
                <c:pt idx="103">
                  <c:v>304.9190673828125</c:v>
                </c:pt>
                <c:pt idx="104">
                  <c:v>304.43829345703125</c:v>
                </c:pt>
                <c:pt idx="105">
                  <c:v>303.95751953125</c:v>
                </c:pt>
                <c:pt idx="106">
                  <c:v>303.47671508789062</c:v>
                </c:pt>
                <c:pt idx="107">
                  <c:v>302.99594116210938</c:v>
                </c:pt>
                <c:pt idx="108">
                  <c:v>302.51516723632812</c:v>
                </c:pt>
                <c:pt idx="109">
                  <c:v>302.03439331054688</c:v>
                </c:pt>
                <c:pt idx="110">
                  <c:v>301.55361938476562</c:v>
                </c:pt>
              </c:numCache>
            </c:numRef>
          </c:yVal>
          <c:smooth val="0"/>
          <c:extLst>
            <c:ext xmlns:c16="http://schemas.microsoft.com/office/drawing/2014/chart" uri="{C3380CC4-5D6E-409C-BE32-E72D297353CC}">
              <c16:uniqueId val="{0000000C-44E9-074B-9D70-14F95D3A5F5E}"/>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a:t>
                </a:r>
                <a:r>
                  <a:rPr lang="en-US" sz="1400" baseline="0"/>
                  <a:t> per Year</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Primary Energy from </a:t>
            </a:r>
            <a:r>
              <a:rPr lang="en-US" sz="2400" b="0" i="0" u="none" strike="noStrike" baseline="0">
                <a:effectLst/>
              </a:rPr>
              <a:t>Renewables and Hydro</a:t>
            </a:r>
            <a:r>
              <a:rPr lang="en-US" sz="2400" b="0" i="0" u="none" strike="noStrike" baseline="0"/>
              <a:t> </a:t>
            </a:r>
            <a:endParaRPr lang="en-US"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8.5736780166625977</c:v>
                </c:pt>
                <c:pt idx="1">
                  <c:v>9.6377010345458984</c:v>
                </c:pt>
                <c:pt idx="2">
                  <c:v>10.055578231811523</c:v>
                </c:pt>
                <c:pt idx="3">
                  <c:v>10.297410011291504</c:v>
                </c:pt>
                <c:pt idx="4">
                  <c:v>10.472232818603516</c:v>
                </c:pt>
                <c:pt idx="5">
                  <c:v>10.655264854431152</c:v>
                </c:pt>
                <c:pt idx="6">
                  <c:v>10.858396530151367</c:v>
                </c:pt>
                <c:pt idx="7">
                  <c:v>11.057044982910156</c:v>
                </c:pt>
                <c:pt idx="8">
                  <c:v>11.227340698242188</c:v>
                </c:pt>
                <c:pt idx="9">
                  <c:v>11.367916107177734</c:v>
                </c:pt>
                <c:pt idx="10">
                  <c:v>11.517780303955078</c:v>
                </c:pt>
                <c:pt idx="11">
                  <c:v>11.70228385925293</c:v>
                </c:pt>
                <c:pt idx="12">
                  <c:v>11.906778335571289</c:v>
                </c:pt>
                <c:pt idx="13">
                  <c:v>12.15306282043457</c:v>
                </c:pt>
                <c:pt idx="14">
                  <c:v>12.408263206481934</c:v>
                </c:pt>
                <c:pt idx="15">
                  <c:v>12.682451248168945</c:v>
                </c:pt>
                <c:pt idx="16">
                  <c:v>13.014503479003906</c:v>
                </c:pt>
                <c:pt idx="17">
                  <c:v>13.412066459655762</c:v>
                </c:pt>
                <c:pt idx="18">
                  <c:v>13.827820777893066</c:v>
                </c:pt>
                <c:pt idx="19">
                  <c:v>14.260048866271973</c:v>
                </c:pt>
                <c:pt idx="20">
                  <c:v>14.766950607299805</c:v>
                </c:pt>
                <c:pt idx="21">
                  <c:v>15.41825008392334</c:v>
                </c:pt>
                <c:pt idx="22">
                  <c:v>16.1661376953125</c:v>
                </c:pt>
                <c:pt idx="23">
                  <c:v>16.999349594116211</c:v>
                </c:pt>
                <c:pt idx="24">
                  <c:v>17.936670303344727</c:v>
                </c:pt>
                <c:pt idx="25">
                  <c:v>18.992494583129883</c:v>
                </c:pt>
                <c:pt idx="26">
                  <c:v>20.149185180664062</c:v>
                </c:pt>
                <c:pt idx="27">
                  <c:v>21.40815544128418</c:v>
                </c:pt>
                <c:pt idx="28">
                  <c:v>22.761943817138672</c:v>
                </c:pt>
                <c:pt idx="29">
                  <c:v>24.206392288208008</c:v>
                </c:pt>
                <c:pt idx="30">
                  <c:v>25.710250854492188</c:v>
                </c:pt>
                <c:pt idx="31">
                  <c:v>27.181047439575195</c:v>
                </c:pt>
                <c:pt idx="32">
                  <c:v>28.499904632568359</c:v>
                </c:pt>
                <c:pt idx="33">
                  <c:v>29.773313522338867</c:v>
                </c:pt>
                <c:pt idx="34">
                  <c:v>31.055908203125</c:v>
                </c:pt>
                <c:pt idx="35">
                  <c:v>32.364067077636719</c:v>
                </c:pt>
                <c:pt idx="36">
                  <c:v>33.726894378662109</c:v>
                </c:pt>
                <c:pt idx="37">
                  <c:v>35.156906127929688</c:v>
                </c:pt>
                <c:pt idx="38">
                  <c:v>36.647480010986328</c:v>
                </c:pt>
                <c:pt idx="39">
                  <c:v>38.200046539306641</c:v>
                </c:pt>
                <c:pt idx="40">
                  <c:v>39.816852569580078</c:v>
                </c:pt>
                <c:pt idx="41">
                  <c:v>41.501693725585938</c:v>
                </c:pt>
                <c:pt idx="42">
                  <c:v>43.254409790039062</c:v>
                </c:pt>
                <c:pt idx="43">
                  <c:v>45.073867797851562</c:v>
                </c:pt>
                <c:pt idx="44">
                  <c:v>46.959300994873047</c:v>
                </c:pt>
                <c:pt idx="45">
                  <c:v>48.909492492675781</c:v>
                </c:pt>
                <c:pt idx="46">
                  <c:v>50.922096252441406</c:v>
                </c:pt>
                <c:pt idx="47">
                  <c:v>52.993412017822266</c:v>
                </c:pt>
                <c:pt idx="48">
                  <c:v>55.122512817382812</c:v>
                </c:pt>
                <c:pt idx="49">
                  <c:v>57.307998657226562</c:v>
                </c:pt>
                <c:pt idx="50">
                  <c:v>59.547950744628906</c:v>
                </c:pt>
                <c:pt idx="51">
                  <c:v>61.840297698974609</c:v>
                </c:pt>
                <c:pt idx="52">
                  <c:v>64.18115234375</c:v>
                </c:pt>
                <c:pt idx="53">
                  <c:v>66.568771362304688</c:v>
                </c:pt>
                <c:pt idx="54">
                  <c:v>69.000968933105469</c:v>
                </c:pt>
                <c:pt idx="55">
                  <c:v>71.474578857421875</c:v>
                </c:pt>
                <c:pt idx="56">
                  <c:v>73.985702514648438</c:v>
                </c:pt>
                <c:pt idx="57">
                  <c:v>76.529922485351562</c:v>
                </c:pt>
                <c:pt idx="58">
                  <c:v>79.1024169921875</c:v>
                </c:pt>
                <c:pt idx="59">
                  <c:v>81.698211669921875</c:v>
                </c:pt>
                <c:pt idx="60">
                  <c:v>84.312400817871094</c:v>
                </c:pt>
                <c:pt idx="61">
                  <c:v>86.940376281738281</c:v>
                </c:pt>
                <c:pt idx="62">
                  <c:v>89.577987670898438</c:v>
                </c:pt>
                <c:pt idx="63">
                  <c:v>92.221733093261719</c:v>
                </c:pt>
                <c:pt idx="64">
                  <c:v>94.86883544921875</c:v>
                </c:pt>
                <c:pt idx="65">
                  <c:v>97.517295837402344</c:v>
                </c:pt>
                <c:pt idx="66">
                  <c:v>100.16593170166016</c:v>
                </c:pt>
                <c:pt idx="67">
                  <c:v>102.81426239013672</c:v>
                </c:pt>
                <c:pt idx="68">
                  <c:v>105.46245574951172</c:v>
                </c:pt>
                <c:pt idx="69">
                  <c:v>108.11119079589844</c:v>
                </c:pt>
                <c:pt idx="70">
                  <c:v>110.76148986816406</c:v>
                </c:pt>
                <c:pt idx="71">
                  <c:v>113.41448211669922</c:v>
                </c:pt>
                <c:pt idx="72">
                  <c:v>116.07126617431641</c:v>
                </c:pt>
                <c:pt idx="73">
                  <c:v>118.73265838623047</c:v>
                </c:pt>
                <c:pt idx="74">
                  <c:v>121.39913177490234</c:v>
                </c:pt>
                <c:pt idx="75">
                  <c:v>124.0706787109375</c:v>
                </c:pt>
                <c:pt idx="76">
                  <c:v>126.74678039550781</c:v>
                </c:pt>
                <c:pt idx="77">
                  <c:v>129.42637634277344</c:v>
                </c:pt>
                <c:pt idx="78">
                  <c:v>132.10789489746094</c:v>
                </c:pt>
                <c:pt idx="79">
                  <c:v>134.78936767578125</c:v>
                </c:pt>
                <c:pt idx="80">
                  <c:v>137.46849060058594</c:v>
                </c:pt>
                <c:pt idx="81">
                  <c:v>140.142822265625</c:v>
                </c:pt>
                <c:pt idx="82">
                  <c:v>142.80995178222656</c:v>
                </c:pt>
                <c:pt idx="83">
                  <c:v>145.46762084960938</c:v>
                </c:pt>
                <c:pt idx="84">
                  <c:v>148.11381530761719</c:v>
                </c:pt>
                <c:pt idx="85">
                  <c:v>150.74693298339844</c:v>
                </c:pt>
                <c:pt idx="86">
                  <c:v>153.36572265625</c:v>
                </c:pt>
                <c:pt idx="87">
                  <c:v>155.96945190429688</c:v>
                </c:pt>
                <c:pt idx="88">
                  <c:v>158.55783081054688</c:v>
                </c:pt>
                <c:pt idx="89">
                  <c:v>161.13095092773438</c:v>
                </c:pt>
                <c:pt idx="90">
                  <c:v>163.68923950195312</c:v>
                </c:pt>
                <c:pt idx="91">
                  <c:v>166.23338317871094</c:v>
                </c:pt>
                <c:pt idx="92">
                  <c:v>168.76423645019531</c:v>
                </c:pt>
                <c:pt idx="93">
                  <c:v>171.28269958496094</c:v>
                </c:pt>
                <c:pt idx="94">
                  <c:v>173.78976440429688</c:v>
                </c:pt>
                <c:pt idx="95">
                  <c:v>176.28636169433594</c:v>
                </c:pt>
                <c:pt idx="96">
                  <c:v>178.77336120605469</c:v>
                </c:pt>
                <c:pt idx="97">
                  <c:v>181.25137329101562</c:v>
                </c:pt>
                <c:pt idx="98">
                  <c:v>183.72087097167969</c:v>
                </c:pt>
                <c:pt idx="99">
                  <c:v>186.18240356445312</c:v>
                </c:pt>
                <c:pt idx="100">
                  <c:v>188.63706970214844</c:v>
                </c:pt>
                <c:pt idx="101">
                  <c:v>191.08540344238281</c:v>
                </c:pt>
                <c:pt idx="102">
                  <c:v>193.52774047851562</c:v>
                </c:pt>
                <c:pt idx="103">
                  <c:v>195.96444702148438</c:v>
                </c:pt>
                <c:pt idx="104">
                  <c:v>198.3958740234375</c:v>
                </c:pt>
                <c:pt idx="105">
                  <c:v>200.82235717773438</c:v>
                </c:pt>
                <c:pt idx="106">
                  <c:v>203.24430847167969</c:v>
                </c:pt>
                <c:pt idx="107">
                  <c:v>205.66213989257812</c:v>
                </c:pt>
                <c:pt idx="108">
                  <c:v>208.07618713378906</c:v>
                </c:pt>
                <c:pt idx="109">
                  <c:v>210.48661804199219</c:v>
                </c:pt>
                <c:pt idx="110">
                  <c:v>212.89338684082031</c:v>
                </c:pt>
              </c:numCache>
            </c:numRef>
          </c:yVal>
          <c:smooth val="0"/>
          <c:extLst>
            <c:ext xmlns:c16="http://schemas.microsoft.com/office/drawing/2014/chart" uri="{C3380CC4-5D6E-409C-BE32-E72D297353CC}">
              <c16:uniqueId val="{00000000-132B-5C46-AA38-7893CC2B2AB1}"/>
            </c:ext>
          </c:extLst>
        </c:ser>
        <c:ser>
          <c:idx val="1"/>
          <c:order val="1"/>
          <c:tx>
            <c:strRef>
              <c:f>Output!$AC$1</c:f>
              <c:strCache>
                <c:ptCount val="1"/>
                <c:pt idx="0">
                  <c:v>WEO (2018) History</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9.1033296585083008</c:v>
                </c:pt>
                <c:pt idx="10">
                  <c:v>11.569384574890137</c:v>
                </c:pt>
                <c:pt idx="11">
                  <c:v>11.34259033203125</c:v>
                </c:pt>
                <c:pt idx="12">
                  <c:v>11.384589195251465</c:v>
                </c:pt>
                <c:pt idx="13">
                  <c:v>11.489809036254883</c:v>
                </c:pt>
                <c:pt idx="14">
                  <c:v>12.198346138000488</c:v>
                </c:pt>
                <c:pt idx="15">
                  <c:v>12.676609992980957</c:v>
                </c:pt>
                <c:pt idx="16">
                  <c:v>13.183762550354004</c:v>
                </c:pt>
                <c:pt idx="17">
                  <c:v>13.531397819519043</c:v>
                </c:pt>
                <c:pt idx="18">
                  <c:v>14.216488838195801</c:v>
                </c:pt>
                <c:pt idx="19">
                  <c:v>14.765508651733398</c:v>
                </c:pt>
                <c:pt idx="20">
                  <c:v>15.737395286560059</c:v>
                </c:pt>
                <c:pt idx="21">
                  <c:v>16.565675735473633</c:v>
                </c:pt>
                <c:pt idx="22">
                  <c:v>17.687032699584961</c:v>
                </c:pt>
                <c:pt idx="23">
                  <c:v>19.00349235534668</c:v>
                </c:pt>
                <c:pt idx="24">
                  <c:v>20.052835464477539</c:v>
                </c:pt>
                <c:pt idx="25">
                  <c:v>20.839666366577148</c:v>
                </c:pt>
                <c:pt idx="26">
                  <c:v>22.143148422241211</c:v>
                </c:pt>
                <c:pt idx="27">
                  <c:v>23.437705993652344</c:v>
                </c:pt>
              </c:numCache>
            </c:numRef>
          </c:yVal>
          <c:smooth val="0"/>
          <c:extLst>
            <c:ext xmlns:c16="http://schemas.microsoft.com/office/drawing/2014/chart" uri="{C3380CC4-5D6E-409C-BE32-E72D297353CC}">
              <c16:uniqueId val="{00000001-132B-5C46-AA38-7893CC2B2AB1}"/>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132B-5C46-AA38-7893CC2B2AB1}"/>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34.438522338867188</c:v>
                </c:pt>
                <c:pt idx="9">
                  <c:v>41.130706787109375</c:v>
                </c:pt>
                <c:pt idx="14">
                  <c:v>48.198024749755859</c:v>
                </c:pt>
                <c:pt idx="19">
                  <c:v>55.969982147216797</c:v>
                </c:pt>
              </c:numCache>
            </c:numRef>
          </c:yVal>
          <c:smooth val="0"/>
          <c:extLst>
            <c:ext xmlns:c16="http://schemas.microsoft.com/office/drawing/2014/chart" uri="{C3380CC4-5D6E-409C-BE32-E72D297353CC}">
              <c16:uniqueId val="{00000003-132B-5C46-AA38-7893CC2B2AB1}"/>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8.6223068237304688</c:v>
                </c:pt>
                <c:pt idx="1">
                  <c:v>8.8224000930786133</c:v>
                </c:pt>
                <c:pt idx="2">
                  <c:v>8.9214487075805664</c:v>
                </c:pt>
                <c:pt idx="3">
                  <c:v>9.4456996917724609</c:v>
                </c:pt>
                <c:pt idx="4">
                  <c:v>9.5242767333984375</c:v>
                </c:pt>
                <c:pt idx="5">
                  <c:v>10.042712211608887</c:v>
                </c:pt>
                <c:pt idx="6">
                  <c:v>10.212619781494141</c:v>
                </c:pt>
                <c:pt idx="7">
                  <c:v>10.452815055847168</c:v>
                </c:pt>
                <c:pt idx="8">
                  <c:v>10.659725189208984</c:v>
                </c:pt>
                <c:pt idx="9">
                  <c:v>10.873605728149414</c:v>
                </c:pt>
                <c:pt idx="10">
                  <c:v>11.236552238464355</c:v>
                </c:pt>
                <c:pt idx="11">
                  <c:v>11.074909210205078</c:v>
                </c:pt>
                <c:pt idx="12">
                  <c:v>11.437865257263184</c:v>
                </c:pt>
                <c:pt idx="13">
                  <c:v>11.504752159118652</c:v>
                </c:pt>
                <c:pt idx="14">
                  <c:v>12.455406188964844</c:v>
                </c:pt>
                <c:pt idx="15">
                  <c:v>13.087545394897461</c:v>
                </c:pt>
                <c:pt idx="16">
                  <c:v>13.677877426147461</c:v>
                </c:pt>
                <c:pt idx="17">
                  <c:v>14.043939590454102</c:v>
                </c:pt>
                <c:pt idx="18">
                  <c:v>14.886065483093262</c:v>
                </c:pt>
                <c:pt idx="19">
                  <c:v>15.439373016357422</c:v>
                </c:pt>
                <c:pt idx="20">
                  <c:v>16.884490966796875</c:v>
                </c:pt>
                <c:pt idx="21">
                  <c:v>18.44096565246582</c:v>
                </c:pt>
                <c:pt idx="22">
                  <c:v>20.477964401245117</c:v>
                </c:pt>
                <c:pt idx="23">
                  <c:v>22.541866302490234</c:v>
                </c:pt>
                <c:pt idx="24">
                  <c:v>24.122791290283203</c:v>
                </c:pt>
                <c:pt idx="25">
                  <c:v>26.190029144287109</c:v>
                </c:pt>
                <c:pt idx="26">
                  <c:v>28.684005737304688</c:v>
                </c:pt>
                <c:pt idx="27">
                  <c:v>31.575733184814453</c:v>
                </c:pt>
              </c:numCache>
            </c:numRef>
          </c:yVal>
          <c:smooth val="0"/>
          <c:extLst>
            <c:ext xmlns:c16="http://schemas.microsoft.com/office/drawing/2014/chart" uri="{C3380CC4-5D6E-409C-BE32-E72D297353CC}">
              <c16:uniqueId val="{00000004-132B-5C46-AA38-7893CC2B2AB1}"/>
            </c:ext>
          </c:extLst>
        </c:ser>
        <c:ser>
          <c:idx val="3"/>
          <c:order val="4"/>
          <c:tx>
            <c:strRef>
              <c:f>Output!$AD$1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9.2483806610107422</c:v>
                </c:pt>
                <c:pt idx="5">
                  <c:v>10.657796859741211</c:v>
                </c:pt>
                <c:pt idx="10">
                  <c:v>11.871292114257812</c:v>
                </c:pt>
                <c:pt idx="15">
                  <c:v>13.38373851776123</c:v>
                </c:pt>
                <c:pt idx="20">
                  <c:v>16.794660568237305</c:v>
                </c:pt>
                <c:pt idx="25">
                  <c:v>22.181877136230469</c:v>
                </c:pt>
              </c:numCache>
            </c:numRef>
          </c:yVal>
          <c:smooth val="0"/>
          <c:extLst>
            <c:ext xmlns:c16="http://schemas.microsoft.com/office/drawing/2014/chart" uri="{C3380CC4-5D6E-409C-BE32-E72D297353CC}">
              <c16:uniqueId val="{00000005-132B-5C46-AA38-7893CC2B2AB1}"/>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23.799999237060547</c:v>
                </c:pt>
                <c:pt idx="10">
                  <c:v>37.299999237060547</c:v>
                </c:pt>
                <c:pt idx="20">
                  <c:v>57.100002288818359</c:v>
                </c:pt>
                <c:pt idx="30">
                  <c:v>87.300003051757812</c:v>
                </c:pt>
                <c:pt idx="40">
                  <c:v>137.19999694824219</c:v>
                </c:pt>
              </c:numCache>
            </c:numRef>
          </c:yVal>
          <c:smooth val="0"/>
          <c:extLst>
            <c:ext xmlns:c16="http://schemas.microsoft.com/office/drawing/2014/chart" uri="{C3380CC4-5D6E-409C-BE32-E72D297353CC}">
              <c16:uniqueId val="{00000006-132B-5C46-AA38-7893CC2B2AB1}"/>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11.156126976013184</c:v>
                </c:pt>
                <c:pt idx="16">
                  <c:v>11.721848487854004</c:v>
                </c:pt>
                <c:pt idx="17">
                  <c:v>12.287569046020508</c:v>
                </c:pt>
                <c:pt idx="18">
                  <c:v>12.853290557861328</c:v>
                </c:pt>
                <c:pt idx="19">
                  <c:v>13.419011116027832</c:v>
                </c:pt>
                <c:pt idx="20">
                  <c:v>13.984732627868652</c:v>
                </c:pt>
                <c:pt idx="21">
                  <c:v>14.893242835998535</c:v>
                </c:pt>
                <c:pt idx="22">
                  <c:v>15.801752090454102</c:v>
                </c:pt>
                <c:pt idx="23">
                  <c:v>16.710262298583984</c:v>
                </c:pt>
                <c:pt idx="24">
                  <c:v>17.618772506713867</c:v>
                </c:pt>
                <c:pt idx="25">
                  <c:v>18.52728271484375</c:v>
                </c:pt>
                <c:pt idx="26">
                  <c:v>19.435792922973633</c:v>
                </c:pt>
                <c:pt idx="27">
                  <c:v>20.344301223754883</c:v>
                </c:pt>
                <c:pt idx="28">
                  <c:v>21.252811431884766</c:v>
                </c:pt>
                <c:pt idx="29">
                  <c:v>22.161321640014648</c:v>
                </c:pt>
                <c:pt idx="30">
                  <c:v>23.069831848144531</c:v>
                </c:pt>
                <c:pt idx="31">
                  <c:v>24.002317428588867</c:v>
                </c:pt>
                <c:pt idx="32">
                  <c:v>24.93480110168457</c:v>
                </c:pt>
                <c:pt idx="33">
                  <c:v>25.867286682128906</c:v>
                </c:pt>
                <c:pt idx="34">
                  <c:v>26.799770355224609</c:v>
                </c:pt>
                <c:pt idx="35">
                  <c:v>27.732255935668945</c:v>
                </c:pt>
                <c:pt idx="36">
                  <c:v>28.664741516113281</c:v>
                </c:pt>
                <c:pt idx="37">
                  <c:v>29.597225189208984</c:v>
                </c:pt>
                <c:pt idx="38">
                  <c:v>30.52971076965332</c:v>
                </c:pt>
                <c:pt idx="39">
                  <c:v>31.462194442749023</c:v>
                </c:pt>
                <c:pt idx="40">
                  <c:v>32.394680023193359</c:v>
                </c:pt>
                <c:pt idx="41">
                  <c:v>33.349758148193359</c:v>
                </c:pt>
                <c:pt idx="42">
                  <c:v>34.304836273193359</c:v>
                </c:pt>
                <c:pt idx="43">
                  <c:v>35.259914398193359</c:v>
                </c:pt>
                <c:pt idx="44">
                  <c:v>36.214992523193359</c:v>
                </c:pt>
                <c:pt idx="45">
                  <c:v>37.170070648193359</c:v>
                </c:pt>
                <c:pt idx="46">
                  <c:v>38.125148773193359</c:v>
                </c:pt>
                <c:pt idx="47">
                  <c:v>39.080226898193359</c:v>
                </c:pt>
                <c:pt idx="48">
                  <c:v>40.035305023193359</c:v>
                </c:pt>
                <c:pt idx="49">
                  <c:v>40.990383148193359</c:v>
                </c:pt>
                <c:pt idx="50">
                  <c:v>41.945461273193359</c:v>
                </c:pt>
                <c:pt idx="51">
                  <c:v>42.973503112792969</c:v>
                </c:pt>
                <c:pt idx="52">
                  <c:v>44.001548767089844</c:v>
                </c:pt>
                <c:pt idx="53">
                  <c:v>45.029594421386719</c:v>
                </c:pt>
                <c:pt idx="54">
                  <c:v>46.057636260986328</c:v>
                </c:pt>
                <c:pt idx="55">
                  <c:v>47.085678100585938</c:v>
                </c:pt>
                <c:pt idx="56">
                  <c:v>48.113723754882812</c:v>
                </c:pt>
                <c:pt idx="57">
                  <c:v>49.141769409179688</c:v>
                </c:pt>
                <c:pt idx="58">
                  <c:v>50.169811248779297</c:v>
                </c:pt>
                <c:pt idx="59">
                  <c:v>51.197853088378906</c:v>
                </c:pt>
                <c:pt idx="60">
                  <c:v>52.225898742675781</c:v>
                </c:pt>
                <c:pt idx="61">
                  <c:v>53.184455871582031</c:v>
                </c:pt>
                <c:pt idx="62">
                  <c:v>54.143016815185547</c:v>
                </c:pt>
                <c:pt idx="63">
                  <c:v>55.101577758789062</c:v>
                </c:pt>
                <c:pt idx="64">
                  <c:v>56.060134887695312</c:v>
                </c:pt>
                <c:pt idx="65">
                  <c:v>57.018692016601562</c:v>
                </c:pt>
                <c:pt idx="66">
                  <c:v>57.977252960205078</c:v>
                </c:pt>
                <c:pt idx="67">
                  <c:v>58.935813903808594</c:v>
                </c:pt>
                <c:pt idx="68">
                  <c:v>59.894371032714844</c:v>
                </c:pt>
                <c:pt idx="69">
                  <c:v>60.852928161621094</c:v>
                </c:pt>
                <c:pt idx="70">
                  <c:v>61.811489105224609</c:v>
                </c:pt>
                <c:pt idx="71">
                  <c:v>63.117996215820312</c:v>
                </c:pt>
                <c:pt idx="72">
                  <c:v>64.42449951171875</c:v>
                </c:pt>
                <c:pt idx="73">
                  <c:v>65.731002807617188</c:v>
                </c:pt>
                <c:pt idx="74">
                  <c:v>67.037506103515625</c:v>
                </c:pt>
                <c:pt idx="75">
                  <c:v>68.344017028808594</c:v>
                </c:pt>
                <c:pt idx="76">
                  <c:v>69.650520324707031</c:v>
                </c:pt>
                <c:pt idx="77">
                  <c:v>70.957023620605469</c:v>
                </c:pt>
                <c:pt idx="78">
                  <c:v>72.263534545898438</c:v>
                </c:pt>
                <c:pt idx="79">
                  <c:v>73.570037841796875</c:v>
                </c:pt>
                <c:pt idx="80">
                  <c:v>74.876541137695312</c:v>
                </c:pt>
                <c:pt idx="81">
                  <c:v>76.650115966796875</c:v>
                </c:pt>
                <c:pt idx="82">
                  <c:v>78.423683166503906</c:v>
                </c:pt>
                <c:pt idx="83">
                  <c:v>80.197257995605469</c:v>
                </c:pt>
                <c:pt idx="84">
                  <c:v>81.9708251953125</c:v>
                </c:pt>
                <c:pt idx="85">
                  <c:v>83.744400024414062</c:v>
                </c:pt>
                <c:pt idx="86">
                  <c:v>85.517974853515625</c:v>
                </c:pt>
                <c:pt idx="87">
                  <c:v>87.291542053222656</c:v>
                </c:pt>
                <c:pt idx="88">
                  <c:v>89.065116882324219</c:v>
                </c:pt>
                <c:pt idx="89">
                  <c:v>90.83868408203125</c:v>
                </c:pt>
                <c:pt idx="90">
                  <c:v>92.612258911132812</c:v>
                </c:pt>
                <c:pt idx="91">
                  <c:v>94.291923522949219</c:v>
                </c:pt>
                <c:pt idx="92">
                  <c:v>95.971588134765625</c:v>
                </c:pt>
                <c:pt idx="93">
                  <c:v>97.6512451171875</c:v>
                </c:pt>
                <c:pt idx="94">
                  <c:v>99.330909729003906</c:v>
                </c:pt>
                <c:pt idx="95">
                  <c:v>101.01057434082031</c:v>
                </c:pt>
                <c:pt idx="96">
                  <c:v>102.69023895263672</c:v>
                </c:pt>
                <c:pt idx="97">
                  <c:v>104.36990356445312</c:v>
                </c:pt>
                <c:pt idx="98">
                  <c:v>106.049560546875</c:v>
                </c:pt>
                <c:pt idx="99">
                  <c:v>107.72922515869141</c:v>
                </c:pt>
                <c:pt idx="100">
                  <c:v>109.40888977050781</c:v>
                </c:pt>
                <c:pt idx="101">
                  <c:v>110.80513000488281</c:v>
                </c:pt>
                <c:pt idx="102">
                  <c:v>112.20137786865234</c:v>
                </c:pt>
                <c:pt idx="103">
                  <c:v>113.59761810302734</c:v>
                </c:pt>
                <c:pt idx="104">
                  <c:v>114.99386596679688</c:v>
                </c:pt>
                <c:pt idx="105">
                  <c:v>116.39010620117188</c:v>
                </c:pt>
                <c:pt idx="106">
                  <c:v>117.78634643554688</c:v>
                </c:pt>
                <c:pt idx="107">
                  <c:v>119.18259429931641</c:v>
                </c:pt>
                <c:pt idx="108">
                  <c:v>120.57883453369141</c:v>
                </c:pt>
                <c:pt idx="109">
                  <c:v>121.97508239746094</c:v>
                </c:pt>
                <c:pt idx="110">
                  <c:v>123.37132263183594</c:v>
                </c:pt>
              </c:numCache>
            </c:numRef>
          </c:yVal>
          <c:smooth val="0"/>
          <c:extLst>
            <c:ext xmlns:c16="http://schemas.microsoft.com/office/drawing/2014/chart" uri="{C3380CC4-5D6E-409C-BE32-E72D297353CC}">
              <c16:uniqueId val="{00000007-132B-5C46-AA38-7893CC2B2AB1}"/>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11.656000137329102</c:v>
                </c:pt>
                <c:pt idx="16">
                  <c:v>12.836400032043457</c:v>
                </c:pt>
                <c:pt idx="17">
                  <c:v>14.016799926757812</c:v>
                </c:pt>
                <c:pt idx="18">
                  <c:v>15.197200775146484</c:v>
                </c:pt>
                <c:pt idx="19">
                  <c:v>16.377599716186523</c:v>
                </c:pt>
                <c:pt idx="20">
                  <c:v>17.558000564575195</c:v>
                </c:pt>
                <c:pt idx="21">
                  <c:v>18.980600357055664</c:v>
                </c:pt>
                <c:pt idx="22">
                  <c:v>20.403200149536133</c:v>
                </c:pt>
                <c:pt idx="23">
                  <c:v>21.825799942016602</c:v>
                </c:pt>
                <c:pt idx="24">
                  <c:v>23.24839973449707</c:v>
                </c:pt>
                <c:pt idx="25">
                  <c:v>24.671001434326172</c:v>
                </c:pt>
                <c:pt idx="26">
                  <c:v>26.093601226806641</c:v>
                </c:pt>
                <c:pt idx="27">
                  <c:v>27.516201019287109</c:v>
                </c:pt>
                <c:pt idx="28">
                  <c:v>28.938800811767578</c:v>
                </c:pt>
                <c:pt idx="29">
                  <c:v>30.361400604248047</c:v>
                </c:pt>
                <c:pt idx="30">
                  <c:v>31.784000396728516</c:v>
                </c:pt>
                <c:pt idx="31">
                  <c:v>33.424301147460938</c:v>
                </c:pt>
                <c:pt idx="32">
                  <c:v>35.064601898193359</c:v>
                </c:pt>
                <c:pt idx="33">
                  <c:v>36.704898834228516</c:v>
                </c:pt>
                <c:pt idx="34">
                  <c:v>38.345199584960938</c:v>
                </c:pt>
                <c:pt idx="35">
                  <c:v>39.985500335693359</c:v>
                </c:pt>
                <c:pt idx="36">
                  <c:v>41.625801086425781</c:v>
                </c:pt>
                <c:pt idx="37">
                  <c:v>43.266101837158203</c:v>
                </c:pt>
                <c:pt idx="38">
                  <c:v>44.906398773193359</c:v>
                </c:pt>
                <c:pt idx="39">
                  <c:v>46.546699523925781</c:v>
                </c:pt>
                <c:pt idx="40">
                  <c:v>48.187000274658203</c:v>
                </c:pt>
                <c:pt idx="41">
                  <c:v>50.05670166015625</c:v>
                </c:pt>
                <c:pt idx="42">
                  <c:v>51.926399230957031</c:v>
                </c:pt>
                <c:pt idx="43">
                  <c:v>53.796100616455078</c:v>
                </c:pt>
                <c:pt idx="44">
                  <c:v>55.665802001953125</c:v>
                </c:pt>
                <c:pt idx="45">
                  <c:v>57.535499572753906</c:v>
                </c:pt>
                <c:pt idx="46">
                  <c:v>59.405200958251953</c:v>
                </c:pt>
                <c:pt idx="47">
                  <c:v>61.27490234375</c:v>
                </c:pt>
                <c:pt idx="48">
                  <c:v>63.144603729248047</c:v>
                </c:pt>
                <c:pt idx="49">
                  <c:v>65.014305114746094</c:v>
                </c:pt>
                <c:pt idx="50">
                  <c:v>66.884002685546875</c:v>
                </c:pt>
                <c:pt idx="51">
                  <c:v>68.611701965332031</c:v>
                </c:pt>
                <c:pt idx="52">
                  <c:v>70.339401245117188</c:v>
                </c:pt>
                <c:pt idx="53">
                  <c:v>72.067100524902344</c:v>
                </c:pt>
                <c:pt idx="54">
                  <c:v>73.7947998046875</c:v>
                </c:pt>
                <c:pt idx="55">
                  <c:v>75.522506713867188</c:v>
                </c:pt>
                <c:pt idx="56">
                  <c:v>77.250205993652344</c:v>
                </c:pt>
                <c:pt idx="57">
                  <c:v>78.9779052734375</c:v>
                </c:pt>
                <c:pt idx="58">
                  <c:v>80.705604553222656</c:v>
                </c:pt>
                <c:pt idx="59">
                  <c:v>82.433303833007812</c:v>
                </c:pt>
                <c:pt idx="60">
                  <c:v>84.161003112792969</c:v>
                </c:pt>
                <c:pt idx="61">
                  <c:v>86.286300659179688</c:v>
                </c:pt>
                <c:pt idx="62">
                  <c:v>88.411605834960938</c:v>
                </c:pt>
                <c:pt idx="63">
                  <c:v>90.536903381347656</c:v>
                </c:pt>
                <c:pt idx="64">
                  <c:v>92.662200927734375</c:v>
                </c:pt>
                <c:pt idx="65">
                  <c:v>94.787506103515625</c:v>
                </c:pt>
                <c:pt idx="66">
                  <c:v>96.912803649902344</c:v>
                </c:pt>
                <c:pt idx="67">
                  <c:v>99.038101196289062</c:v>
                </c:pt>
                <c:pt idx="68">
                  <c:v>101.16339874267578</c:v>
                </c:pt>
                <c:pt idx="69">
                  <c:v>103.28870391845703</c:v>
                </c:pt>
                <c:pt idx="70">
                  <c:v>105.41400146484375</c:v>
                </c:pt>
                <c:pt idx="71">
                  <c:v>107.67150115966797</c:v>
                </c:pt>
                <c:pt idx="72">
                  <c:v>109.92900085449219</c:v>
                </c:pt>
                <c:pt idx="73">
                  <c:v>112.18650054931641</c:v>
                </c:pt>
                <c:pt idx="74">
                  <c:v>114.44400024414062</c:v>
                </c:pt>
                <c:pt idx="75">
                  <c:v>116.70149993896484</c:v>
                </c:pt>
                <c:pt idx="76">
                  <c:v>118.95899963378906</c:v>
                </c:pt>
                <c:pt idx="77">
                  <c:v>121.21649932861328</c:v>
                </c:pt>
                <c:pt idx="78">
                  <c:v>123.4739990234375</c:v>
                </c:pt>
                <c:pt idx="79">
                  <c:v>125.73149871826172</c:v>
                </c:pt>
                <c:pt idx="80">
                  <c:v>127.98899841308594</c:v>
                </c:pt>
                <c:pt idx="81">
                  <c:v>129.42109680175781</c:v>
                </c:pt>
                <c:pt idx="82">
                  <c:v>130.85319519042969</c:v>
                </c:pt>
                <c:pt idx="83">
                  <c:v>132.28529357910156</c:v>
                </c:pt>
                <c:pt idx="84">
                  <c:v>133.71739196777344</c:v>
                </c:pt>
                <c:pt idx="85">
                  <c:v>135.14950561523438</c:v>
                </c:pt>
                <c:pt idx="86">
                  <c:v>136.58160400390625</c:v>
                </c:pt>
                <c:pt idx="87">
                  <c:v>138.01370239257812</c:v>
                </c:pt>
                <c:pt idx="88">
                  <c:v>139.44580078125</c:v>
                </c:pt>
                <c:pt idx="89">
                  <c:v>140.87789916992188</c:v>
                </c:pt>
                <c:pt idx="90">
                  <c:v>142.30999755859375</c:v>
                </c:pt>
                <c:pt idx="91">
                  <c:v>144.26950073242188</c:v>
                </c:pt>
                <c:pt idx="92">
                  <c:v>146.22900390625</c:v>
                </c:pt>
                <c:pt idx="93">
                  <c:v>148.18849182128906</c:v>
                </c:pt>
                <c:pt idx="94">
                  <c:v>150.14799499511719</c:v>
                </c:pt>
                <c:pt idx="95">
                  <c:v>152.10749816894531</c:v>
                </c:pt>
                <c:pt idx="96">
                  <c:v>154.06700134277344</c:v>
                </c:pt>
                <c:pt idx="97">
                  <c:v>156.02650451660156</c:v>
                </c:pt>
                <c:pt idx="98">
                  <c:v>157.98599243164062</c:v>
                </c:pt>
                <c:pt idx="99">
                  <c:v>159.94549560546875</c:v>
                </c:pt>
                <c:pt idx="100">
                  <c:v>161.90499877929688</c:v>
                </c:pt>
                <c:pt idx="101">
                  <c:v>164.55490112304688</c:v>
                </c:pt>
                <c:pt idx="102">
                  <c:v>167.20480346679688</c:v>
                </c:pt>
                <c:pt idx="103">
                  <c:v>169.85470581054688</c:v>
                </c:pt>
                <c:pt idx="104">
                  <c:v>172.50460815429688</c:v>
                </c:pt>
                <c:pt idx="105">
                  <c:v>175.15451049804688</c:v>
                </c:pt>
                <c:pt idx="106">
                  <c:v>177.80439758300781</c:v>
                </c:pt>
                <c:pt idx="107">
                  <c:v>180.45429992675781</c:v>
                </c:pt>
                <c:pt idx="108">
                  <c:v>183.10420227050781</c:v>
                </c:pt>
                <c:pt idx="109">
                  <c:v>185.75410461425781</c:v>
                </c:pt>
                <c:pt idx="110">
                  <c:v>188.40400695800781</c:v>
                </c:pt>
              </c:numCache>
            </c:numRef>
          </c:yVal>
          <c:smooth val="0"/>
          <c:extLst>
            <c:ext xmlns:c16="http://schemas.microsoft.com/office/drawing/2014/chart" uri="{C3380CC4-5D6E-409C-BE32-E72D297353CC}">
              <c16:uniqueId val="{00000008-132B-5C46-AA38-7893CC2B2AB1}"/>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11.04419994354248</c:v>
                </c:pt>
                <c:pt idx="16">
                  <c:v>11.449819564819336</c:v>
                </c:pt>
                <c:pt idx="17">
                  <c:v>11.855440139770508</c:v>
                </c:pt>
                <c:pt idx="18">
                  <c:v>12.261059761047363</c:v>
                </c:pt>
                <c:pt idx="19">
                  <c:v>12.666680335998535</c:v>
                </c:pt>
                <c:pt idx="20">
                  <c:v>13.072299957275391</c:v>
                </c:pt>
                <c:pt idx="21">
                  <c:v>13.465970039367676</c:v>
                </c:pt>
                <c:pt idx="22">
                  <c:v>13.859640121459961</c:v>
                </c:pt>
                <c:pt idx="23">
                  <c:v>14.253310203552246</c:v>
                </c:pt>
                <c:pt idx="24">
                  <c:v>14.646980285644531</c:v>
                </c:pt>
                <c:pt idx="25">
                  <c:v>15.040650367736816</c:v>
                </c:pt>
                <c:pt idx="26">
                  <c:v>15.434320449829102</c:v>
                </c:pt>
                <c:pt idx="27">
                  <c:v>15.827990531921387</c:v>
                </c:pt>
                <c:pt idx="28">
                  <c:v>16.221660614013672</c:v>
                </c:pt>
                <c:pt idx="29">
                  <c:v>16.615329742431641</c:v>
                </c:pt>
                <c:pt idx="30">
                  <c:v>17.009000778198242</c:v>
                </c:pt>
                <c:pt idx="31">
                  <c:v>17.383661270141602</c:v>
                </c:pt>
                <c:pt idx="32">
                  <c:v>17.758319854736328</c:v>
                </c:pt>
                <c:pt idx="33">
                  <c:v>18.132980346679688</c:v>
                </c:pt>
                <c:pt idx="34">
                  <c:v>18.507640838623047</c:v>
                </c:pt>
                <c:pt idx="35">
                  <c:v>18.882301330566406</c:v>
                </c:pt>
                <c:pt idx="36">
                  <c:v>19.256959915161133</c:v>
                </c:pt>
                <c:pt idx="37">
                  <c:v>19.631620407104492</c:v>
                </c:pt>
                <c:pt idx="38">
                  <c:v>20.006280899047852</c:v>
                </c:pt>
                <c:pt idx="39">
                  <c:v>20.380939483642578</c:v>
                </c:pt>
                <c:pt idx="40">
                  <c:v>20.755599975585938</c:v>
                </c:pt>
                <c:pt idx="41">
                  <c:v>21.291540145874023</c:v>
                </c:pt>
                <c:pt idx="42">
                  <c:v>21.827480316162109</c:v>
                </c:pt>
                <c:pt idx="43">
                  <c:v>22.363420486450195</c:v>
                </c:pt>
                <c:pt idx="44">
                  <c:v>22.899360656738281</c:v>
                </c:pt>
                <c:pt idx="45">
                  <c:v>23.435298919677734</c:v>
                </c:pt>
                <c:pt idx="46">
                  <c:v>23.97123908996582</c:v>
                </c:pt>
                <c:pt idx="47">
                  <c:v>24.507179260253906</c:v>
                </c:pt>
                <c:pt idx="48">
                  <c:v>25.043119430541992</c:v>
                </c:pt>
                <c:pt idx="49">
                  <c:v>25.579059600830078</c:v>
                </c:pt>
                <c:pt idx="50">
                  <c:v>26.114999771118164</c:v>
                </c:pt>
                <c:pt idx="51">
                  <c:v>26.786109924316406</c:v>
                </c:pt>
                <c:pt idx="52">
                  <c:v>27.457220077514648</c:v>
                </c:pt>
                <c:pt idx="53">
                  <c:v>28.128330230712891</c:v>
                </c:pt>
                <c:pt idx="54">
                  <c:v>28.799440383911133</c:v>
                </c:pt>
                <c:pt idx="55">
                  <c:v>29.470550537109375</c:v>
                </c:pt>
                <c:pt idx="56">
                  <c:v>30.141658782958984</c:v>
                </c:pt>
                <c:pt idx="57">
                  <c:v>30.812768936157227</c:v>
                </c:pt>
                <c:pt idx="58">
                  <c:v>31.483879089355469</c:v>
                </c:pt>
                <c:pt idx="59">
                  <c:v>32.154991149902344</c:v>
                </c:pt>
                <c:pt idx="60">
                  <c:v>32.826099395751953</c:v>
                </c:pt>
                <c:pt idx="61">
                  <c:v>33.348487854003906</c:v>
                </c:pt>
                <c:pt idx="62">
                  <c:v>33.870880126953125</c:v>
                </c:pt>
                <c:pt idx="63">
                  <c:v>34.393268585205078</c:v>
                </c:pt>
                <c:pt idx="64">
                  <c:v>34.915660858154297</c:v>
                </c:pt>
                <c:pt idx="65">
                  <c:v>35.43804931640625</c:v>
                </c:pt>
                <c:pt idx="66">
                  <c:v>35.960437774658203</c:v>
                </c:pt>
                <c:pt idx="67">
                  <c:v>36.482830047607422</c:v>
                </c:pt>
                <c:pt idx="68">
                  <c:v>37.005218505859375</c:v>
                </c:pt>
                <c:pt idx="69">
                  <c:v>37.527610778808594</c:v>
                </c:pt>
                <c:pt idx="70">
                  <c:v>38.049999237060547</c:v>
                </c:pt>
                <c:pt idx="71">
                  <c:v>38.455490112304688</c:v>
                </c:pt>
                <c:pt idx="72">
                  <c:v>38.860980987548828</c:v>
                </c:pt>
                <c:pt idx="73">
                  <c:v>39.266468048095703</c:v>
                </c:pt>
                <c:pt idx="74">
                  <c:v>39.671958923339844</c:v>
                </c:pt>
                <c:pt idx="75">
                  <c:v>40.077449798583984</c:v>
                </c:pt>
                <c:pt idx="76">
                  <c:v>40.482940673828125</c:v>
                </c:pt>
                <c:pt idx="77">
                  <c:v>40.888431549072266</c:v>
                </c:pt>
                <c:pt idx="78">
                  <c:v>41.293918609619141</c:v>
                </c:pt>
                <c:pt idx="79">
                  <c:v>41.699409484863281</c:v>
                </c:pt>
                <c:pt idx="80">
                  <c:v>42.104900360107422</c:v>
                </c:pt>
                <c:pt idx="81">
                  <c:v>42.535018920898438</c:v>
                </c:pt>
                <c:pt idx="82">
                  <c:v>42.965141296386719</c:v>
                </c:pt>
                <c:pt idx="83">
                  <c:v>43.395259857177734</c:v>
                </c:pt>
                <c:pt idx="84">
                  <c:v>43.825382232666016</c:v>
                </c:pt>
                <c:pt idx="85">
                  <c:v>44.255500793457031</c:v>
                </c:pt>
                <c:pt idx="86">
                  <c:v>44.685619354248047</c:v>
                </c:pt>
                <c:pt idx="87">
                  <c:v>45.115741729736328</c:v>
                </c:pt>
                <c:pt idx="88">
                  <c:v>45.545860290527344</c:v>
                </c:pt>
                <c:pt idx="89">
                  <c:v>45.975982666015625</c:v>
                </c:pt>
                <c:pt idx="90">
                  <c:v>46.406101226806641</c:v>
                </c:pt>
                <c:pt idx="91">
                  <c:v>46.774681091308594</c:v>
                </c:pt>
                <c:pt idx="92">
                  <c:v>47.143260955810547</c:v>
                </c:pt>
                <c:pt idx="93">
                  <c:v>47.5118408203125</c:v>
                </c:pt>
                <c:pt idx="94">
                  <c:v>47.880420684814453</c:v>
                </c:pt>
                <c:pt idx="95">
                  <c:v>48.249000549316406</c:v>
                </c:pt>
                <c:pt idx="96">
                  <c:v>48.617580413818359</c:v>
                </c:pt>
                <c:pt idx="97">
                  <c:v>48.986160278320312</c:v>
                </c:pt>
                <c:pt idx="98">
                  <c:v>49.354740142822266</c:v>
                </c:pt>
                <c:pt idx="99">
                  <c:v>49.723320007324219</c:v>
                </c:pt>
                <c:pt idx="100">
                  <c:v>50.091899871826172</c:v>
                </c:pt>
                <c:pt idx="101">
                  <c:v>50.460498809814453</c:v>
                </c:pt>
                <c:pt idx="102">
                  <c:v>50.8291015625</c:v>
                </c:pt>
                <c:pt idx="103">
                  <c:v>51.197700500488281</c:v>
                </c:pt>
                <c:pt idx="104">
                  <c:v>51.566299438476562</c:v>
                </c:pt>
                <c:pt idx="105">
                  <c:v>51.934898376464844</c:v>
                </c:pt>
                <c:pt idx="106">
                  <c:v>52.303501129150391</c:v>
                </c:pt>
                <c:pt idx="107">
                  <c:v>52.672100067138672</c:v>
                </c:pt>
                <c:pt idx="108">
                  <c:v>53.040699005126953</c:v>
                </c:pt>
                <c:pt idx="109">
                  <c:v>53.4093017578125</c:v>
                </c:pt>
                <c:pt idx="110">
                  <c:v>53.777900695800781</c:v>
                </c:pt>
              </c:numCache>
            </c:numRef>
          </c:yVal>
          <c:smooth val="0"/>
          <c:extLst>
            <c:ext xmlns:c16="http://schemas.microsoft.com/office/drawing/2014/chart" uri="{C3380CC4-5D6E-409C-BE32-E72D297353CC}">
              <c16:uniqueId val="{00000009-132B-5C46-AA38-7893CC2B2AB1}"/>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11.159968376159668</c:v>
                </c:pt>
                <c:pt idx="16">
                  <c:v>11.725322723388672</c:v>
                </c:pt>
                <c:pt idx="17">
                  <c:v>12.290678024291992</c:v>
                </c:pt>
                <c:pt idx="18">
                  <c:v>12.856032371520996</c:v>
                </c:pt>
                <c:pt idx="19">
                  <c:v>13.421387672424316</c:v>
                </c:pt>
                <c:pt idx="20">
                  <c:v>13.98674201965332</c:v>
                </c:pt>
                <c:pt idx="21">
                  <c:v>14.68245792388916</c:v>
                </c:pt>
                <c:pt idx="22">
                  <c:v>15.378173828125</c:v>
                </c:pt>
                <c:pt idx="23">
                  <c:v>16.073888778686523</c:v>
                </c:pt>
                <c:pt idx="24">
                  <c:v>16.76960563659668</c:v>
                </c:pt>
                <c:pt idx="25">
                  <c:v>17.465320587158203</c:v>
                </c:pt>
                <c:pt idx="26">
                  <c:v>18.161035537719727</c:v>
                </c:pt>
                <c:pt idx="27">
                  <c:v>18.856752395629883</c:v>
                </c:pt>
                <c:pt idx="28">
                  <c:v>19.552467346191406</c:v>
                </c:pt>
                <c:pt idx="29">
                  <c:v>20.248184204101562</c:v>
                </c:pt>
                <c:pt idx="30">
                  <c:v>20.943899154663086</c:v>
                </c:pt>
                <c:pt idx="31">
                  <c:v>21.637615203857422</c:v>
                </c:pt>
                <c:pt idx="32">
                  <c:v>22.331331253051758</c:v>
                </c:pt>
                <c:pt idx="33">
                  <c:v>23.025047302246094</c:v>
                </c:pt>
                <c:pt idx="34">
                  <c:v>23.71876335144043</c:v>
                </c:pt>
                <c:pt idx="35">
                  <c:v>24.412479400634766</c:v>
                </c:pt>
                <c:pt idx="36">
                  <c:v>25.106195449829102</c:v>
                </c:pt>
                <c:pt idx="37">
                  <c:v>25.799911499023438</c:v>
                </c:pt>
                <c:pt idx="38">
                  <c:v>26.493627548217773</c:v>
                </c:pt>
                <c:pt idx="39">
                  <c:v>27.187343597412109</c:v>
                </c:pt>
                <c:pt idx="40">
                  <c:v>27.881059646606445</c:v>
                </c:pt>
                <c:pt idx="41">
                  <c:v>28.678928375244141</c:v>
                </c:pt>
                <c:pt idx="42">
                  <c:v>29.476797103881836</c:v>
                </c:pt>
                <c:pt idx="43">
                  <c:v>30.274665832519531</c:v>
                </c:pt>
                <c:pt idx="44">
                  <c:v>31.072534561157227</c:v>
                </c:pt>
                <c:pt idx="45">
                  <c:v>31.870403289794922</c:v>
                </c:pt>
                <c:pt idx="46">
                  <c:v>32.66827392578125</c:v>
                </c:pt>
                <c:pt idx="47">
                  <c:v>33.466140747070312</c:v>
                </c:pt>
                <c:pt idx="48">
                  <c:v>34.264011383056641</c:v>
                </c:pt>
                <c:pt idx="49">
                  <c:v>35.061878204345703</c:v>
                </c:pt>
                <c:pt idx="50">
                  <c:v>35.859748840332031</c:v>
                </c:pt>
                <c:pt idx="51">
                  <c:v>36.637897491455078</c:v>
                </c:pt>
                <c:pt idx="52">
                  <c:v>37.416042327880859</c:v>
                </c:pt>
                <c:pt idx="53">
                  <c:v>38.194190979003906</c:v>
                </c:pt>
                <c:pt idx="54">
                  <c:v>38.972335815429688</c:v>
                </c:pt>
                <c:pt idx="55">
                  <c:v>39.750484466552734</c:v>
                </c:pt>
                <c:pt idx="56">
                  <c:v>40.528633117675781</c:v>
                </c:pt>
                <c:pt idx="57">
                  <c:v>41.306777954101562</c:v>
                </c:pt>
                <c:pt idx="58">
                  <c:v>42.084926605224609</c:v>
                </c:pt>
                <c:pt idx="59">
                  <c:v>42.863071441650391</c:v>
                </c:pt>
                <c:pt idx="60">
                  <c:v>43.641220092773438</c:v>
                </c:pt>
                <c:pt idx="61">
                  <c:v>44.613494873046875</c:v>
                </c:pt>
                <c:pt idx="62">
                  <c:v>45.585769653320312</c:v>
                </c:pt>
                <c:pt idx="63">
                  <c:v>46.558048248291016</c:v>
                </c:pt>
                <c:pt idx="64">
                  <c:v>47.530323028564453</c:v>
                </c:pt>
                <c:pt idx="65">
                  <c:v>48.502597808837891</c:v>
                </c:pt>
                <c:pt idx="66">
                  <c:v>49.474872589111328</c:v>
                </c:pt>
                <c:pt idx="67">
                  <c:v>50.447147369384766</c:v>
                </c:pt>
                <c:pt idx="68">
                  <c:v>51.419425964355469</c:v>
                </c:pt>
                <c:pt idx="69">
                  <c:v>52.391700744628906</c:v>
                </c:pt>
                <c:pt idx="70">
                  <c:v>53.363975524902344</c:v>
                </c:pt>
                <c:pt idx="71">
                  <c:v>54.3114013671875</c:v>
                </c:pt>
                <c:pt idx="72">
                  <c:v>55.258827209472656</c:v>
                </c:pt>
                <c:pt idx="73">
                  <c:v>56.206256866455078</c:v>
                </c:pt>
                <c:pt idx="74">
                  <c:v>57.153682708740234</c:v>
                </c:pt>
                <c:pt idx="75">
                  <c:v>58.101108551025391</c:v>
                </c:pt>
                <c:pt idx="76">
                  <c:v>59.048534393310547</c:v>
                </c:pt>
                <c:pt idx="77">
                  <c:v>59.995960235595703</c:v>
                </c:pt>
                <c:pt idx="78">
                  <c:v>60.943389892578125</c:v>
                </c:pt>
                <c:pt idx="79">
                  <c:v>61.890815734863281</c:v>
                </c:pt>
                <c:pt idx="80">
                  <c:v>62.838241577148438</c:v>
                </c:pt>
                <c:pt idx="81">
                  <c:v>63.887790679931641</c:v>
                </c:pt>
                <c:pt idx="82">
                  <c:v>64.937339782714844</c:v>
                </c:pt>
                <c:pt idx="83">
                  <c:v>65.986892700195312</c:v>
                </c:pt>
                <c:pt idx="84">
                  <c:v>67.036445617675781</c:v>
                </c:pt>
                <c:pt idx="85">
                  <c:v>68.08599853515625</c:v>
                </c:pt>
                <c:pt idx="86">
                  <c:v>69.135543823242188</c:v>
                </c:pt>
                <c:pt idx="87">
                  <c:v>70.185096740722656</c:v>
                </c:pt>
                <c:pt idx="88">
                  <c:v>71.234649658203125</c:v>
                </c:pt>
                <c:pt idx="89">
                  <c:v>72.284194946289062</c:v>
                </c:pt>
                <c:pt idx="90">
                  <c:v>73.333747863769531</c:v>
                </c:pt>
                <c:pt idx="91">
                  <c:v>74.1607666015625</c:v>
                </c:pt>
                <c:pt idx="92">
                  <c:v>74.987777709960938</c:v>
                </c:pt>
                <c:pt idx="93">
                  <c:v>75.814788818359375</c:v>
                </c:pt>
                <c:pt idx="94">
                  <c:v>76.641807556152344</c:v>
                </c:pt>
                <c:pt idx="95">
                  <c:v>77.468826293945312</c:v>
                </c:pt>
                <c:pt idx="96">
                  <c:v>78.29583740234375</c:v>
                </c:pt>
                <c:pt idx="97">
                  <c:v>79.122848510742188</c:v>
                </c:pt>
                <c:pt idx="98">
                  <c:v>79.949867248535156</c:v>
                </c:pt>
                <c:pt idx="99">
                  <c:v>80.776885986328125</c:v>
                </c:pt>
                <c:pt idx="100">
                  <c:v>81.603897094726562</c:v>
                </c:pt>
                <c:pt idx="101">
                  <c:v>82.16632080078125</c:v>
                </c:pt>
                <c:pt idx="102">
                  <c:v>82.728744506835938</c:v>
                </c:pt>
                <c:pt idx="103">
                  <c:v>83.291168212890625</c:v>
                </c:pt>
                <c:pt idx="104">
                  <c:v>83.853591918945312</c:v>
                </c:pt>
                <c:pt idx="105">
                  <c:v>84.416015625</c:v>
                </c:pt>
                <c:pt idx="106">
                  <c:v>84.978439331054688</c:v>
                </c:pt>
                <c:pt idx="107">
                  <c:v>85.540863037109375</c:v>
                </c:pt>
                <c:pt idx="108">
                  <c:v>86.103286743164062</c:v>
                </c:pt>
                <c:pt idx="109">
                  <c:v>86.66571044921875</c:v>
                </c:pt>
                <c:pt idx="110">
                  <c:v>87.228134155273438</c:v>
                </c:pt>
              </c:numCache>
            </c:numRef>
          </c:yVal>
          <c:smooth val="0"/>
          <c:extLst>
            <c:ext xmlns:c16="http://schemas.microsoft.com/office/drawing/2014/chart" uri="{C3380CC4-5D6E-409C-BE32-E72D297353CC}">
              <c16:uniqueId val="{0000000A-132B-5C46-AA38-7893CC2B2AB1}"/>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11.300000190734863</c:v>
                </c:pt>
                <c:pt idx="16">
                  <c:v>11.848000526428223</c:v>
                </c:pt>
                <c:pt idx="17">
                  <c:v>12.395999908447266</c:v>
                </c:pt>
                <c:pt idx="18">
                  <c:v>12.944000244140625</c:v>
                </c:pt>
                <c:pt idx="19">
                  <c:v>13.491999626159668</c:v>
                </c:pt>
                <c:pt idx="20">
                  <c:v>14.039999961853027</c:v>
                </c:pt>
                <c:pt idx="21">
                  <c:v>14.895000457763672</c:v>
                </c:pt>
                <c:pt idx="22">
                  <c:v>15.75</c:v>
                </c:pt>
                <c:pt idx="23">
                  <c:v>16.604999542236328</c:v>
                </c:pt>
                <c:pt idx="24">
                  <c:v>17.459999084472656</c:v>
                </c:pt>
                <c:pt idx="25">
                  <c:v>18.315000534057617</c:v>
                </c:pt>
                <c:pt idx="26">
                  <c:v>19.170000076293945</c:v>
                </c:pt>
                <c:pt idx="27">
                  <c:v>20.024999618530273</c:v>
                </c:pt>
                <c:pt idx="28">
                  <c:v>20.880001068115234</c:v>
                </c:pt>
                <c:pt idx="29">
                  <c:v>21.735000610351562</c:v>
                </c:pt>
                <c:pt idx="30">
                  <c:v>22.590000152587891</c:v>
                </c:pt>
                <c:pt idx="31">
                  <c:v>23.485000610351562</c:v>
                </c:pt>
                <c:pt idx="32">
                  <c:v>24.380001068115234</c:v>
                </c:pt>
                <c:pt idx="33">
                  <c:v>25.274999618530273</c:v>
                </c:pt>
                <c:pt idx="34">
                  <c:v>26.170000076293945</c:v>
                </c:pt>
                <c:pt idx="35">
                  <c:v>27.065000534057617</c:v>
                </c:pt>
                <c:pt idx="36">
                  <c:v>27.960000991821289</c:v>
                </c:pt>
                <c:pt idx="37">
                  <c:v>28.855001449584961</c:v>
                </c:pt>
                <c:pt idx="38">
                  <c:v>29.75</c:v>
                </c:pt>
                <c:pt idx="39">
                  <c:v>30.645000457763672</c:v>
                </c:pt>
                <c:pt idx="40">
                  <c:v>31.540000915527344</c:v>
                </c:pt>
                <c:pt idx="41">
                  <c:v>32.409999847412109</c:v>
                </c:pt>
                <c:pt idx="42">
                  <c:v>33.280002593994141</c:v>
                </c:pt>
                <c:pt idx="43">
                  <c:v>34.150001525878906</c:v>
                </c:pt>
                <c:pt idx="44">
                  <c:v>35.020000457763672</c:v>
                </c:pt>
                <c:pt idx="45">
                  <c:v>35.889999389648438</c:v>
                </c:pt>
                <c:pt idx="46">
                  <c:v>36.760002136230469</c:v>
                </c:pt>
                <c:pt idx="47">
                  <c:v>37.630001068115234</c:v>
                </c:pt>
                <c:pt idx="48">
                  <c:v>38.5</c:v>
                </c:pt>
                <c:pt idx="49">
                  <c:v>39.370002746582031</c:v>
                </c:pt>
                <c:pt idx="50">
                  <c:v>40.240001678466797</c:v>
                </c:pt>
                <c:pt idx="51">
                  <c:v>41.627002716064453</c:v>
                </c:pt>
                <c:pt idx="52">
                  <c:v>43.013999938964844</c:v>
                </c:pt>
                <c:pt idx="53">
                  <c:v>44.4010009765625</c:v>
                </c:pt>
                <c:pt idx="54">
                  <c:v>45.788002014160156</c:v>
                </c:pt>
                <c:pt idx="55">
                  <c:v>47.175003051757812</c:v>
                </c:pt>
                <c:pt idx="56">
                  <c:v>48.562000274658203</c:v>
                </c:pt>
                <c:pt idx="57">
                  <c:v>49.949001312255859</c:v>
                </c:pt>
                <c:pt idx="58">
                  <c:v>51.336002349853516</c:v>
                </c:pt>
                <c:pt idx="59">
                  <c:v>52.722999572753906</c:v>
                </c:pt>
                <c:pt idx="60">
                  <c:v>54.110000610351562</c:v>
                </c:pt>
                <c:pt idx="61">
                  <c:v>56.753002166748047</c:v>
                </c:pt>
                <c:pt idx="62">
                  <c:v>59.395999908447266</c:v>
                </c:pt>
                <c:pt idx="63">
                  <c:v>62.03900146484375</c:v>
                </c:pt>
                <c:pt idx="64">
                  <c:v>64.681999206542969</c:v>
                </c:pt>
                <c:pt idx="65">
                  <c:v>67.324996948242188</c:v>
                </c:pt>
                <c:pt idx="66">
                  <c:v>69.968002319335938</c:v>
                </c:pt>
                <c:pt idx="67">
                  <c:v>72.611000061035156</c:v>
                </c:pt>
                <c:pt idx="68">
                  <c:v>75.253997802734375</c:v>
                </c:pt>
                <c:pt idx="69">
                  <c:v>77.897003173828125</c:v>
                </c:pt>
                <c:pt idx="70">
                  <c:v>80.540000915527344</c:v>
                </c:pt>
                <c:pt idx="71">
                  <c:v>84.576004028320312</c:v>
                </c:pt>
                <c:pt idx="72">
                  <c:v>88.61199951171875</c:v>
                </c:pt>
                <c:pt idx="73">
                  <c:v>92.648002624511719</c:v>
                </c:pt>
                <c:pt idx="74">
                  <c:v>96.683998107910156</c:v>
                </c:pt>
                <c:pt idx="75">
                  <c:v>100.72000122070312</c:v>
                </c:pt>
                <c:pt idx="76">
                  <c:v>104.75600433349609</c:v>
                </c:pt>
                <c:pt idx="77">
                  <c:v>108.79199981689453</c:v>
                </c:pt>
                <c:pt idx="78">
                  <c:v>112.8280029296875</c:v>
                </c:pt>
                <c:pt idx="79">
                  <c:v>116.86399841308594</c:v>
                </c:pt>
                <c:pt idx="80">
                  <c:v>120.90000152587891</c:v>
                </c:pt>
                <c:pt idx="81">
                  <c:v>126.61000061035156</c:v>
                </c:pt>
                <c:pt idx="82">
                  <c:v>132.32000732421875</c:v>
                </c:pt>
                <c:pt idx="83">
                  <c:v>138.02999877929688</c:v>
                </c:pt>
                <c:pt idx="84">
                  <c:v>143.74000549316406</c:v>
                </c:pt>
                <c:pt idx="85">
                  <c:v>149.44999694824219</c:v>
                </c:pt>
                <c:pt idx="86">
                  <c:v>155.16000366210938</c:v>
                </c:pt>
                <c:pt idx="87">
                  <c:v>160.8699951171875</c:v>
                </c:pt>
                <c:pt idx="88">
                  <c:v>166.58000183105469</c:v>
                </c:pt>
                <c:pt idx="89">
                  <c:v>172.28999328613281</c:v>
                </c:pt>
                <c:pt idx="90">
                  <c:v>178</c:v>
                </c:pt>
                <c:pt idx="91">
                  <c:v>185.22000122070312</c:v>
                </c:pt>
                <c:pt idx="92">
                  <c:v>192.44000244140625</c:v>
                </c:pt>
                <c:pt idx="93">
                  <c:v>199.66000366210938</c:v>
                </c:pt>
                <c:pt idx="94">
                  <c:v>206.8800048828125</c:v>
                </c:pt>
                <c:pt idx="95">
                  <c:v>214.10000610351562</c:v>
                </c:pt>
                <c:pt idx="96">
                  <c:v>221.31999206542969</c:v>
                </c:pt>
                <c:pt idx="97">
                  <c:v>228.53999328613281</c:v>
                </c:pt>
                <c:pt idx="98">
                  <c:v>235.75999450683594</c:v>
                </c:pt>
                <c:pt idx="99">
                  <c:v>242.97999572753906</c:v>
                </c:pt>
                <c:pt idx="100">
                  <c:v>250.19999694824219</c:v>
                </c:pt>
                <c:pt idx="101">
                  <c:v>257.22000122070312</c:v>
                </c:pt>
                <c:pt idx="102">
                  <c:v>264.239990234375</c:v>
                </c:pt>
                <c:pt idx="103">
                  <c:v>271.260009765625</c:v>
                </c:pt>
                <c:pt idx="104">
                  <c:v>278.27999877929688</c:v>
                </c:pt>
                <c:pt idx="105">
                  <c:v>285.29998779296875</c:v>
                </c:pt>
                <c:pt idx="106">
                  <c:v>292.32000732421875</c:v>
                </c:pt>
                <c:pt idx="107">
                  <c:v>299.33999633789062</c:v>
                </c:pt>
                <c:pt idx="108">
                  <c:v>306.3599853515625</c:v>
                </c:pt>
                <c:pt idx="109">
                  <c:v>313.3800048828125</c:v>
                </c:pt>
                <c:pt idx="110">
                  <c:v>320.39999389648438</c:v>
                </c:pt>
              </c:numCache>
            </c:numRef>
          </c:yVal>
          <c:smooth val="0"/>
          <c:extLst>
            <c:ext xmlns:c16="http://schemas.microsoft.com/office/drawing/2014/chart" uri="{C3380CC4-5D6E-409C-BE32-E72D297353CC}">
              <c16:uniqueId val="{0000000B-132B-5C46-AA38-7893CC2B2AB1}"/>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11.395079612731934</c:v>
                </c:pt>
                <c:pt idx="16">
                  <c:v>11.700169563293457</c:v>
                </c:pt>
                <c:pt idx="17">
                  <c:v>12.005258560180664</c:v>
                </c:pt>
                <c:pt idx="18">
                  <c:v>12.310348510742188</c:v>
                </c:pt>
                <c:pt idx="19">
                  <c:v>12.615437507629395</c:v>
                </c:pt>
                <c:pt idx="20">
                  <c:v>12.920527458190918</c:v>
                </c:pt>
                <c:pt idx="21">
                  <c:v>13.546886444091797</c:v>
                </c:pt>
                <c:pt idx="22">
                  <c:v>14.173246383666992</c:v>
                </c:pt>
                <c:pt idx="23">
                  <c:v>14.799605369567871</c:v>
                </c:pt>
                <c:pt idx="24">
                  <c:v>15.42596435546875</c:v>
                </c:pt>
                <c:pt idx="25">
                  <c:v>16.052324295043945</c:v>
                </c:pt>
                <c:pt idx="26">
                  <c:v>16.678682327270508</c:v>
                </c:pt>
                <c:pt idx="27">
                  <c:v>17.305042266845703</c:v>
                </c:pt>
                <c:pt idx="28">
                  <c:v>17.931402206420898</c:v>
                </c:pt>
                <c:pt idx="29">
                  <c:v>18.557760238647461</c:v>
                </c:pt>
                <c:pt idx="30">
                  <c:v>19.184120178222656</c:v>
                </c:pt>
                <c:pt idx="31">
                  <c:v>20.131608963012695</c:v>
                </c:pt>
                <c:pt idx="32">
                  <c:v>21.079099655151367</c:v>
                </c:pt>
                <c:pt idx="33">
                  <c:v>22.026588439941406</c:v>
                </c:pt>
                <c:pt idx="34">
                  <c:v>22.974077224731445</c:v>
                </c:pt>
                <c:pt idx="35">
                  <c:v>23.921566009521484</c:v>
                </c:pt>
                <c:pt idx="36">
                  <c:v>24.869056701660156</c:v>
                </c:pt>
                <c:pt idx="37">
                  <c:v>25.816545486450195</c:v>
                </c:pt>
                <c:pt idx="38">
                  <c:v>26.764034271240234</c:v>
                </c:pt>
                <c:pt idx="39">
                  <c:v>27.711524963378906</c:v>
                </c:pt>
                <c:pt idx="40">
                  <c:v>28.659013748168945</c:v>
                </c:pt>
                <c:pt idx="41">
                  <c:v>29.824300765991211</c:v>
                </c:pt>
                <c:pt idx="42">
                  <c:v>30.989589691162109</c:v>
                </c:pt>
                <c:pt idx="43">
                  <c:v>32.154876708984375</c:v>
                </c:pt>
                <c:pt idx="44">
                  <c:v>33.320163726806641</c:v>
                </c:pt>
                <c:pt idx="45">
                  <c:v>34.485450744628906</c:v>
                </c:pt>
                <c:pt idx="46">
                  <c:v>35.650737762451172</c:v>
                </c:pt>
                <c:pt idx="47">
                  <c:v>36.816028594970703</c:v>
                </c:pt>
                <c:pt idx="48">
                  <c:v>37.981315612792969</c:v>
                </c:pt>
                <c:pt idx="49">
                  <c:v>39.146602630615234</c:v>
                </c:pt>
                <c:pt idx="50">
                  <c:v>40.3118896484375</c:v>
                </c:pt>
                <c:pt idx="51">
                  <c:v>41.822822570800781</c:v>
                </c:pt>
                <c:pt idx="52">
                  <c:v>43.333759307861328</c:v>
                </c:pt>
                <c:pt idx="53">
                  <c:v>44.844692230224609</c:v>
                </c:pt>
                <c:pt idx="54">
                  <c:v>46.355628967285156</c:v>
                </c:pt>
                <c:pt idx="55">
                  <c:v>47.866561889648438</c:v>
                </c:pt>
                <c:pt idx="56">
                  <c:v>49.377494812011719</c:v>
                </c:pt>
                <c:pt idx="57">
                  <c:v>50.888431549072266</c:v>
                </c:pt>
                <c:pt idx="58">
                  <c:v>52.399364471435547</c:v>
                </c:pt>
                <c:pt idx="59">
                  <c:v>53.910301208496094</c:v>
                </c:pt>
                <c:pt idx="60">
                  <c:v>55.421234130859375</c:v>
                </c:pt>
                <c:pt idx="61">
                  <c:v>57.210018157958984</c:v>
                </c:pt>
                <c:pt idx="62">
                  <c:v>58.998805999755859</c:v>
                </c:pt>
                <c:pt idx="63">
                  <c:v>60.787590026855469</c:v>
                </c:pt>
                <c:pt idx="64">
                  <c:v>62.576377868652344</c:v>
                </c:pt>
                <c:pt idx="65">
                  <c:v>64.365158081054688</c:v>
                </c:pt>
                <c:pt idx="66">
                  <c:v>66.153945922851562</c:v>
                </c:pt>
                <c:pt idx="67">
                  <c:v>67.942733764648438</c:v>
                </c:pt>
                <c:pt idx="68">
                  <c:v>69.731521606445312</c:v>
                </c:pt>
                <c:pt idx="69">
                  <c:v>71.520301818847656</c:v>
                </c:pt>
                <c:pt idx="70">
                  <c:v>73.309089660644531</c:v>
                </c:pt>
                <c:pt idx="71">
                  <c:v>75.719085693359375</c:v>
                </c:pt>
                <c:pt idx="72">
                  <c:v>78.129074096679688</c:v>
                </c:pt>
                <c:pt idx="73">
                  <c:v>80.539070129394531</c:v>
                </c:pt>
                <c:pt idx="74">
                  <c:v>82.949066162109375</c:v>
                </c:pt>
                <c:pt idx="75">
                  <c:v>85.359054565429688</c:v>
                </c:pt>
                <c:pt idx="76">
                  <c:v>87.769050598144531</c:v>
                </c:pt>
                <c:pt idx="77">
                  <c:v>90.179046630859375</c:v>
                </c:pt>
                <c:pt idx="78">
                  <c:v>92.589042663574219</c:v>
                </c:pt>
                <c:pt idx="79">
                  <c:v>94.999031066894531</c:v>
                </c:pt>
                <c:pt idx="80">
                  <c:v>97.409027099609375</c:v>
                </c:pt>
                <c:pt idx="81">
                  <c:v>100.15264892578125</c:v>
                </c:pt>
                <c:pt idx="82">
                  <c:v>102.89627075195312</c:v>
                </c:pt>
                <c:pt idx="83">
                  <c:v>105.639892578125</c:v>
                </c:pt>
                <c:pt idx="84">
                  <c:v>108.38351440429688</c:v>
                </c:pt>
                <c:pt idx="85">
                  <c:v>111.12713623046875</c:v>
                </c:pt>
                <c:pt idx="86">
                  <c:v>113.87075805664062</c:v>
                </c:pt>
                <c:pt idx="87">
                  <c:v>116.6143798828125</c:v>
                </c:pt>
                <c:pt idx="88">
                  <c:v>119.35800170898438</c:v>
                </c:pt>
                <c:pt idx="89">
                  <c:v>122.10162353515625</c:v>
                </c:pt>
                <c:pt idx="90">
                  <c:v>124.84524536132812</c:v>
                </c:pt>
                <c:pt idx="91">
                  <c:v>128.34716796875</c:v>
                </c:pt>
                <c:pt idx="92">
                  <c:v>131.84909057617188</c:v>
                </c:pt>
                <c:pt idx="93">
                  <c:v>135.35101318359375</c:v>
                </c:pt>
                <c:pt idx="94">
                  <c:v>138.85293579101562</c:v>
                </c:pt>
                <c:pt idx="95">
                  <c:v>142.3548583984375</c:v>
                </c:pt>
                <c:pt idx="96">
                  <c:v>145.85676574707031</c:v>
                </c:pt>
                <c:pt idx="97">
                  <c:v>149.35868835449219</c:v>
                </c:pt>
                <c:pt idx="98">
                  <c:v>152.86061096191406</c:v>
                </c:pt>
                <c:pt idx="99">
                  <c:v>156.36253356933594</c:v>
                </c:pt>
                <c:pt idx="100">
                  <c:v>159.86445617675781</c:v>
                </c:pt>
                <c:pt idx="101">
                  <c:v>164.16497802734375</c:v>
                </c:pt>
                <c:pt idx="102">
                  <c:v>168.46551513671875</c:v>
                </c:pt>
                <c:pt idx="103">
                  <c:v>172.76603698730469</c:v>
                </c:pt>
                <c:pt idx="104">
                  <c:v>177.06655883789062</c:v>
                </c:pt>
                <c:pt idx="105">
                  <c:v>181.36709594726562</c:v>
                </c:pt>
                <c:pt idx="106">
                  <c:v>185.66761779785156</c:v>
                </c:pt>
                <c:pt idx="107">
                  <c:v>189.9681396484375</c:v>
                </c:pt>
                <c:pt idx="108">
                  <c:v>194.26866149902344</c:v>
                </c:pt>
                <c:pt idx="109">
                  <c:v>198.56919860839844</c:v>
                </c:pt>
                <c:pt idx="110">
                  <c:v>202.86972045898438</c:v>
                </c:pt>
              </c:numCache>
            </c:numRef>
          </c:yVal>
          <c:smooth val="0"/>
          <c:extLst>
            <c:ext xmlns:c16="http://schemas.microsoft.com/office/drawing/2014/chart" uri="{C3380CC4-5D6E-409C-BE32-E72D297353CC}">
              <c16:uniqueId val="{0000000C-132B-5C46-AA38-7893CC2B2AB1}"/>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a:t>
                </a:r>
                <a:r>
                  <a:rPr lang="en-US" sz="1400" baseline="0"/>
                  <a:t> per Year</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	Electricity Generated</a:t>
            </a:r>
            <a:r>
              <a:rPr lang="en-US" sz="2400" baseline="0"/>
              <a:t> by </a:t>
            </a:r>
            <a:r>
              <a:rPr lang="en-US" sz="2400"/>
              <a:t>Oil</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22"/>
          <c:order val="0"/>
          <c:tx>
            <c:strRef>
              <c:f>Output!$D$1</c:f>
              <c:strCache>
                <c:ptCount val="1"/>
                <c:pt idx="0">
                  <c:v>CI En-ROADS SSP2 Baseline (2020)</c:v>
                </c:pt>
              </c:strCache>
            </c:strRef>
          </c:tx>
          <c:spPr>
            <a:ln w="38100" cap="rnd">
              <a:solidFill>
                <a:srgbClr val="0432FF"/>
              </a:solidFill>
              <a:round/>
            </a:ln>
            <a:effectLst/>
          </c:spPr>
          <c:marker>
            <c:symbol val="none"/>
          </c:marker>
          <c:xVal>
            <c:numRef>
              <c:f>Output!$A$3:$A$33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xVal>
          <c:yVal>
            <c:numRef>
              <c:f>Output!$D$3:$D$33</c:f>
              <c:numCache>
                <c:formatCode>General</c:formatCode>
                <c:ptCount val="31"/>
                <c:pt idx="0">
                  <c:v>4.8903098106384277</c:v>
                </c:pt>
                <c:pt idx="1">
                  <c:v>4.4936294555664062</c:v>
                </c:pt>
                <c:pt idx="2">
                  <c:v>4.1604886054992676</c:v>
                </c:pt>
                <c:pt idx="3">
                  <c:v>3.998089075088501</c:v>
                </c:pt>
                <c:pt idx="4">
                  <c:v>3.9182727336883545</c:v>
                </c:pt>
                <c:pt idx="5">
                  <c:v>3.8903763294219971</c:v>
                </c:pt>
                <c:pt idx="6">
                  <c:v>3.9053621292114258</c:v>
                </c:pt>
                <c:pt idx="7">
                  <c:v>3.9610526561737061</c:v>
                </c:pt>
                <c:pt idx="8">
                  <c:v>4.0425901412963867</c:v>
                </c:pt>
                <c:pt idx="9">
                  <c:v>4.137901782989502</c:v>
                </c:pt>
                <c:pt idx="10">
                  <c:v>4.2428998947143555</c:v>
                </c:pt>
                <c:pt idx="11">
                  <c:v>4.355827808380127</c:v>
                </c:pt>
                <c:pt idx="12">
                  <c:v>4.4482088088989258</c:v>
                </c:pt>
                <c:pt idx="13">
                  <c:v>4.5111527442932129</c:v>
                </c:pt>
                <c:pt idx="14">
                  <c:v>4.5450348854064941</c:v>
                </c:pt>
                <c:pt idx="15">
                  <c:v>4.5496425628662109</c:v>
                </c:pt>
                <c:pt idx="16">
                  <c:v>4.5169196128845215</c:v>
                </c:pt>
                <c:pt idx="17">
                  <c:v>4.4298362731933594</c:v>
                </c:pt>
                <c:pt idx="18">
                  <c:v>4.3225340843200684</c:v>
                </c:pt>
                <c:pt idx="19">
                  <c:v>4.1567440032958984</c:v>
                </c:pt>
                <c:pt idx="20">
                  <c:v>3.9134042263031006</c:v>
                </c:pt>
                <c:pt idx="21">
                  <c:v>3.6636879444122314</c:v>
                </c:pt>
                <c:pt idx="22">
                  <c:v>3.4806714057922363</c:v>
                </c:pt>
                <c:pt idx="23">
                  <c:v>3.3585038185119629</c:v>
                </c:pt>
                <c:pt idx="24">
                  <c:v>3.2677810192108154</c:v>
                </c:pt>
                <c:pt idx="25">
                  <c:v>3.2119419574737549</c:v>
                </c:pt>
                <c:pt idx="26">
                  <c:v>3.1821653842926025</c:v>
                </c:pt>
                <c:pt idx="27">
                  <c:v>3.1724457740783691</c:v>
                </c:pt>
                <c:pt idx="28">
                  <c:v>3.1932718753814697</c:v>
                </c:pt>
                <c:pt idx="29">
                  <c:v>3.2380383014678955</c:v>
                </c:pt>
                <c:pt idx="30">
                  <c:v>3.3039307594299316</c:v>
                </c:pt>
              </c:numCache>
            </c:numRef>
          </c:yVal>
          <c:smooth val="0"/>
          <c:extLst>
            <c:ext xmlns:c16="http://schemas.microsoft.com/office/drawing/2014/chart" uri="{C3380CC4-5D6E-409C-BE32-E72D297353CC}">
              <c16:uniqueId val="{00000000-B72F-1C47-9C24-09556B297502}"/>
            </c:ext>
          </c:extLst>
        </c:ser>
        <c:ser>
          <c:idx val="0"/>
          <c:order val="1"/>
          <c:tx>
            <c:strRef>
              <c:f>Output!$AP$1</c:f>
              <c:strCache>
                <c:ptCount val="1"/>
                <c:pt idx="0">
                  <c:v>IEA WEO History (2018)</c:v>
                </c:pt>
              </c:strCache>
            </c:strRef>
          </c:tx>
          <c:spPr>
            <a:ln w="19050" cap="rnd">
              <a:noFill/>
              <a:round/>
            </a:ln>
            <a:effectLst/>
          </c:spPr>
          <c:marker>
            <c:symbol val="diamond"/>
            <c:size val="7"/>
            <c:spPr>
              <a:solidFill>
                <a:schemeClr val="accent1"/>
              </a:solidFill>
              <a:ln w="9525">
                <a:solidFill>
                  <a:schemeClr val="accent1"/>
                </a:solid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Output!$Z$3:$Z$30</c:f>
              <c:numCache>
                <c:formatCode>General</c:formatCode>
                <c:ptCount val="28"/>
                <c:pt idx="0">
                  <c:v>4.8903083801269531</c:v>
                </c:pt>
                <c:pt idx="10">
                  <c:v>4.3625879287719727</c:v>
                </c:pt>
                <c:pt idx="11">
                  <c:v>4.1648039817810059</c:v>
                </c:pt>
                <c:pt idx="12">
                  <c:v>4.172327995300293</c:v>
                </c:pt>
                <c:pt idx="13">
                  <c:v>4.2039718627929688</c:v>
                </c:pt>
                <c:pt idx="14">
                  <c:v>4.1329078674316406</c:v>
                </c:pt>
                <c:pt idx="15">
                  <c:v>4.085604190826416</c:v>
                </c:pt>
                <c:pt idx="16">
                  <c:v>3.7926721572875977</c:v>
                </c:pt>
                <c:pt idx="17">
                  <c:v>3.9029760360717773</c:v>
                </c:pt>
                <c:pt idx="18">
                  <c:v>3.7326600551605225</c:v>
                </c:pt>
                <c:pt idx="19">
                  <c:v>3.5082001686096191</c:v>
                </c:pt>
                <c:pt idx="20">
                  <c:v>3.5012881755828857</c:v>
                </c:pt>
                <c:pt idx="21">
                  <c:v>3.8676960468292236</c:v>
                </c:pt>
                <c:pt idx="22">
                  <c:v>4.0821123123168945</c:v>
                </c:pt>
                <c:pt idx="23">
                  <c:v>3.8200681209564209</c:v>
                </c:pt>
                <c:pt idx="24">
                  <c:v>3.6751680374145508</c:v>
                </c:pt>
                <c:pt idx="25">
                  <c:v>3.4940521717071533</c:v>
                </c:pt>
                <c:pt idx="26">
                  <c:v>3.3320519924163818</c:v>
                </c:pt>
                <c:pt idx="27">
                  <c:v>3.3826680183410645</c:v>
                </c:pt>
              </c:numCache>
            </c:numRef>
          </c:yVal>
          <c:smooth val="0"/>
          <c:extLst>
            <c:ext xmlns:c16="http://schemas.microsoft.com/office/drawing/2014/chart" uri="{C3380CC4-5D6E-409C-BE32-E72D297353CC}">
              <c16:uniqueId val="{00000001-B72F-1C47-9C24-09556B297502}"/>
            </c:ext>
          </c:extLst>
        </c:ser>
        <c:ser>
          <c:idx val="1"/>
          <c:order val="2"/>
          <c:tx>
            <c:strRef>
              <c:f>Output!$AA$1</c:f>
              <c:strCache>
                <c:ptCount val="1"/>
                <c:pt idx="0">
                  <c:v>BP (2018)</c:v>
                </c:pt>
              </c:strCache>
            </c:strRef>
          </c:tx>
          <c:spPr>
            <a:ln w="19050" cap="rnd">
              <a:solidFill>
                <a:schemeClr val="accent2"/>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Output!$AA$3:$AA$30</c:f>
              <c:numCache>
                <c:formatCode>General</c:formatCode>
                <c:ptCount val="28"/>
                <c:pt idx="0">
                  <c:v>4.9540205001831055</c:v>
                </c:pt>
                <c:pt idx="1">
                  <c:v>4.9051675796508789</c:v>
                </c:pt>
                <c:pt idx="2">
                  <c:v>4.8399662971496582</c:v>
                </c:pt>
                <c:pt idx="3">
                  <c:v>4.6068730354309082</c:v>
                </c:pt>
                <c:pt idx="4">
                  <c:v>4.7107434272766113</c:v>
                </c:pt>
                <c:pt idx="5">
                  <c:v>4.5878524780273438</c:v>
                </c:pt>
                <c:pt idx="6">
                  <c:v>4.5455036163330078</c:v>
                </c:pt>
                <c:pt idx="7">
                  <c:v>4.5466761589050293</c:v>
                </c:pt>
                <c:pt idx="8">
                  <c:v>4.7026362419128418</c:v>
                </c:pt>
                <c:pt idx="9">
                  <c:v>4.6051979064941406</c:v>
                </c:pt>
                <c:pt idx="10">
                  <c:v>4.479464054107666</c:v>
                </c:pt>
                <c:pt idx="11">
                  <c:v>4.3612251281738281</c:v>
                </c:pt>
                <c:pt idx="12">
                  <c:v>4.3033928871154785</c:v>
                </c:pt>
                <c:pt idx="13">
                  <c:v>4.3127913475036621</c:v>
                </c:pt>
                <c:pt idx="14">
                  <c:v>4.2087464332580566</c:v>
                </c:pt>
                <c:pt idx="15">
                  <c:v>4.2188119888305664</c:v>
                </c:pt>
                <c:pt idx="16">
                  <c:v>3.8440451622009277</c:v>
                </c:pt>
                <c:pt idx="17">
                  <c:v>3.9065489768981934</c:v>
                </c:pt>
                <c:pt idx="18">
                  <c:v>3.8338589668273926</c:v>
                </c:pt>
                <c:pt idx="19">
                  <c:v>3.5821900367736816</c:v>
                </c:pt>
                <c:pt idx="20">
                  <c:v>3.4246270656585693</c:v>
                </c:pt>
                <c:pt idx="21">
                  <c:v>3.8391289710998535</c:v>
                </c:pt>
                <c:pt idx="22">
                  <c:v>4.1483845710754395</c:v>
                </c:pt>
                <c:pt idx="23">
                  <c:v>3.934544563293457</c:v>
                </c:pt>
                <c:pt idx="24">
                  <c:v>3.7969350814819336</c:v>
                </c:pt>
                <c:pt idx="25">
                  <c:v>3.8035478591918945</c:v>
                </c:pt>
                <c:pt idx="26">
                  <c:v>3.4612658023834229</c:v>
                </c:pt>
                <c:pt idx="27">
                  <c:v>3.1888575553894043</c:v>
                </c:pt>
              </c:numCache>
            </c:numRef>
          </c:yVal>
          <c:smooth val="0"/>
          <c:extLst>
            <c:ext xmlns:c16="http://schemas.microsoft.com/office/drawing/2014/chart" uri="{C3380CC4-5D6E-409C-BE32-E72D297353CC}">
              <c16:uniqueId val="{00000002-B72F-1C47-9C24-09556B297502}"/>
            </c:ext>
          </c:extLst>
        </c:ser>
        <c:dLbls>
          <c:showLegendKey val="0"/>
          <c:showVal val="0"/>
          <c:showCatName val="0"/>
          <c:showSerName val="0"/>
          <c:showPercent val="0"/>
          <c:showBubbleSize val="0"/>
        </c:dLbls>
        <c:axId val="638679536"/>
        <c:axId val="638681216"/>
      </c:scatterChart>
      <c:valAx>
        <c:axId val="638679536"/>
        <c:scaling>
          <c:orientation val="minMax"/>
          <c:max val="202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 per Year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Primary Energy from Bio</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36.941024780273438</c:v>
                </c:pt>
                <c:pt idx="1">
                  <c:v>37.33917236328125</c:v>
                </c:pt>
                <c:pt idx="2">
                  <c:v>37.449176788330078</c:v>
                </c:pt>
                <c:pt idx="3">
                  <c:v>37.625274658203125</c:v>
                </c:pt>
                <c:pt idx="4">
                  <c:v>37.891807556152344</c:v>
                </c:pt>
                <c:pt idx="5">
                  <c:v>38.306461334228516</c:v>
                </c:pt>
                <c:pt idx="6">
                  <c:v>38.873477935791016</c:v>
                </c:pt>
                <c:pt idx="7">
                  <c:v>39.588520050048828</c:v>
                </c:pt>
                <c:pt idx="8">
                  <c:v>40.356365203857422</c:v>
                </c:pt>
                <c:pt idx="9">
                  <c:v>41.067214965820312</c:v>
                </c:pt>
                <c:pt idx="10">
                  <c:v>41.852699279785156</c:v>
                </c:pt>
                <c:pt idx="11">
                  <c:v>42.738883972167969</c:v>
                </c:pt>
                <c:pt idx="12">
                  <c:v>43.515266418457031</c:v>
                </c:pt>
                <c:pt idx="13">
                  <c:v>44.303287506103516</c:v>
                </c:pt>
                <c:pt idx="14">
                  <c:v>45.162712097167969</c:v>
                </c:pt>
                <c:pt idx="15">
                  <c:v>46.174571990966797</c:v>
                </c:pt>
                <c:pt idx="16">
                  <c:v>47.297019958496094</c:v>
                </c:pt>
                <c:pt idx="17">
                  <c:v>48.591392517089844</c:v>
                </c:pt>
                <c:pt idx="18">
                  <c:v>49.916816711425781</c:v>
                </c:pt>
                <c:pt idx="19">
                  <c:v>50.897468566894531</c:v>
                </c:pt>
                <c:pt idx="20">
                  <c:v>51.453506469726562</c:v>
                </c:pt>
                <c:pt idx="21">
                  <c:v>52.231727600097656</c:v>
                </c:pt>
                <c:pt idx="22">
                  <c:v>53.185150146484375</c:v>
                </c:pt>
                <c:pt idx="23">
                  <c:v>54.030055999755859</c:v>
                </c:pt>
                <c:pt idx="24">
                  <c:v>54.696395874023438</c:v>
                </c:pt>
                <c:pt idx="25">
                  <c:v>55.352592468261719</c:v>
                </c:pt>
                <c:pt idx="26">
                  <c:v>56.029502868652344</c:v>
                </c:pt>
                <c:pt idx="27">
                  <c:v>56.712863922119141</c:v>
                </c:pt>
                <c:pt idx="28">
                  <c:v>57.417861938476562</c:v>
                </c:pt>
                <c:pt idx="29">
                  <c:v>58.229026794433594</c:v>
                </c:pt>
                <c:pt idx="30">
                  <c:v>59.153553009033203</c:v>
                </c:pt>
                <c:pt idx="31">
                  <c:v>60.162517547607422</c:v>
                </c:pt>
                <c:pt idx="32">
                  <c:v>61.241195678710938</c:v>
                </c:pt>
                <c:pt idx="33">
                  <c:v>62.365573883056641</c:v>
                </c:pt>
                <c:pt idx="34">
                  <c:v>63.515365600585938</c:v>
                </c:pt>
                <c:pt idx="35">
                  <c:v>64.673393249511719</c:v>
                </c:pt>
                <c:pt idx="36">
                  <c:v>65.815406799316406</c:v>
                </c:pt>
                <c:pt idx="37">
                  <c:v>66.931571960449219</c:v>
                </c:pt>
                <c:pt idx="38">
                  <c:v>68.018989562988281</c:v>
                </c:pt>
                <c:pt idx="39">
                  <c:v>69.073577880859375</c:v>
                </c:pt>
                <c:pt idx="40">
                  <c:v>70.092674255371094</c:v>
                </c:pt>
                <c:pt idx="41">
                  <c:v>71.061767578125</c:v>
                </c:pt>
                <c:pt idx="42">
                  <c:v>71.992622375488281</c:v>
                </c:pt>
                <c:pt idx="43">
                  <c:v>72.898048400878906</c:v>
                </c:pt>
                <c:pt idx="44">
                  <c:v>73.784217834472656</c:v>
                </c:pt>
                <c:pt idx="45">
                  <c:v>74.6573486328125</c:v>
                </c:pt>
                <c:pt idx="46">
                  <c:v>75.499748229980469</c:v>
                </c:pt>
                <c:pt idx="47">
                  <c:v>76.328781127929688</c:v>
                </c:pt>
                <c:pt idx="48">
                  <c:v>77.159439086914062</c:v>
                </c:pt>
                <c:pt idx="49">
                  <c:v>77.993370056152344</c:v>
                </c:pt>
                <c:pt idx="50">
                  <c:v>78.830558776855469</c:v>
                </c:pt>
                <c:pt idx="51">
                  <c:v>79.679832458496094</c:v>
                </c:pt>
                <c:pt idx="52">
                  <c:v>80.534706115722656</c:v>
                </c:pt>
                <c:pt idx="53">
                  <c:v>81.386856079101562</c:v>
                </c:pt>
                <c:pt idx="54">
                  <c:v>82.232444763183594</c:v>
                </c:pt>
                <c:pt idx="55">
                  <c:v>83.067642211914062</c:v>
                </c:pt>
                <c:pt idx="56">
                  <c:v>83.888816833496094</c:v>
                </c:pt>
                <c:pt idx="57">
                  <c:v>84.692955017089844</c:v>
                </c:pt>
                <c:pt idx="58">
                  <c:v>85.477798461914062</c:v>
                </c:pt>
                <c:pt idx="59">
                  <c:v>86.24200439453125</c:v>
                </c:pt>
                <c:pt idx="60">
                  <c:v>86.985145568847656</c:v>
                </c:pt>
                <c:pt idx="61">
                  <c:v>87.707656860351562</c:v>
                </c:pt>
                <c:pt idx="62">
                  <c:v>88.410667419433594</c:v>
                </c:pt>
                <c:pt idx="63">
                  <c:v>89.095794677734375</c:v>
                </c:pt>
                <c:pt idx="64">
                  <c:v>89.764976501464844</c:v>
                </c:pt>
                <c:pt idx="65">
                  <c:v>90.42022705078125</c:v>
                </c:pt>
                <c:pt idx="66">
                  <c:v>91.063499450683594</c:v>
                </c:pt>
                <c:pt idx="67">
                  <c:v>91.696533203125</c:v>
                </c:pt>
                <c:pt idx="68">
                  <c:v>92.320793151855469</c:v>
                </c:pt>
                <c:pt idx="69">
                  <c:v>92.937492370605469</c:v>
                </c:pt>
                <c:pt idx="70">
                  <c:v>93.547523498535156</c:v>
                </c:pt>
                <c:pt idx="71">
                  <c:v>94.151496887207031</c:v>
                </c:pt>
                <c:pt idx="72">
                  <c:v>94.749732971191406</c:v>
                </c:pt>
                <c:pt idx="73">
                  <c:v>95.342300415039062</c:v>
                </c:pt>
                <c:pt idx="74">
                  <c:v>95.929168701171875</c:v>
                </c:pt>
                <c:pt idx="75">
                  <c:v>96.510238647460938</c:v>
                </c:pt>
                <c:pt idx="76">
                  <c:v>97.085418701171875</c:v>
                </c:pt>
                <c:pt idx="77">
                  <c:v>97.65472412109375</c:v>
                </c:pt>
                <c:pt idx="78">
                  <c:v>98.218254089355469</c:v>
                </c:pt>
                <c:pt idx="79">
                  <c:v>98.776237487792969</c:v>
                </c:pt>
                <c:pt idx="80">
                  <c:v>99.329055786132812</c:v>
                </c:pt>
                <c:pt idx="81">
                  <c:v>99.877235412597656</c:v>
                </c:pt>
                <c:pt idx="82">
                  <c:v>100.42152404785156</c:v>
                </c:pt>
                <c:pt idx="83">
                  <c:v>100.96278381347656</c:v>
                </c:pt>
                <c:pt idx="84">
                  <c:v>101.50196075439453</c:v>
                </c:pt>
                <c:pt idx="85">
                  <c:v>102.04004669189453</c:v>
                </c:pt>
                <c:pt idx="86">
                  <c:v>102.5780029296875</c:v>
                </c:pt>
                <c:pt idx="87">
                  <c:v>103.11680603027344</c:v>
                </c:pt>
                <c:pt idx="88">
                  <c:v>103.65733337402344</c:v>
                </c:pt>
                <c:pt idx="89">
                  <c:v>104.20040893554688</c:v>
                </c:pt>
                <c:pt idx="90">
                  <c:v>104.74672698974609</c:v>
                </c:pt>
                <c:pt idx="91">
                  <c:v>105.29689025878906</c:v>
                </c:pt>
                <c:pt idx="92">
                  <c:v>105.85137939453125</c:v>
                </c:pt>
                <c:pt idx="93">
                  <c:v>106.41062927246094</c:v>
                </c:pt>
                <c:pt idx="94">
                  <c:v>106.97502899169922</c:v>
                </c:pt>
                <c:pt idx="95">
                  <c:v>107.54499053955078</c:v>
                </c:pt>
                <c:pt idx="96">
                  <c:v>108.12083435058594</c:v>
                </c:pt>
                <c:pt idx="97">
                  <c:v>108.70278167724609</c:v>
                </c:pt>
                <c:pt idx="98">
                  <c:v>109.29098510742188</c:v>
                </c:pt>
                <c:pt idx="99">
                  <c:v>109.88607025146484</c:v>
                </c:pt>
                <c:pt idx="100">
                  <c:v>110.48979949951172</c:v>
                </c:pt>
                <c:pt idx="101">
                  <c:v>111.10246276855469</c:v>
                </c:pt>
                <c:pt idx="102">
                  <c:v>111.72394561767578</c:v>
                </c:pt>
                <c:pt idx="103">
                  <c:v>112.35410308837891</c:v>
                </c:pt>
                <c:pt idx="104">
                  <c:v>112.99267578125</c:v>
                </c:pt>
                <c:pt idx="105">
                  <c:v>113.63935852050781</c:v>
                </c:pt>
                <c:pt idx="106">
                  <c:v>114.29378509521484</c:v>
                </c:pt>
                <c:pt idx="107">
                  <c:v>114.95552825927734</c:v>
                </c:pt>
                <c:pt idx="108">
                  <c:v>115.62409973144531</c:v>
                </c:pt>
                <c:pt idx="109">
                  <c:v>116.2989501953125</c:v>
                </c:pt>
                <c:pt idx="110">
                  <c:v>116.9794921875</c:v>
                </c:pt>
              </c:numCache>
            </c:numRef>
          </c:yVal>
          <c:smooth val="0"/>
          <c:extLst>
            <c:ext xmlns:c16="http://schemas.microsoft.com/office/drawing/2014/chart" uri="{C3380CC4-5D6E-409C-BE32-E72D297353CC}">
              <c16:uniqueId val="{00000000-463D-4D49-B5F5-2F7A6FFEAC67}"/>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37.990673065185547</c:v>
                </c:pt>
                <c:pt idx="10">
                  <c:v>42.797470092773438</c:v>
                </c:pt>
                <c:pt idx="11">
                  <c:v>42.581012725830078</c:v>
                </c:pt>
                <c:pt idx="12">
                  <c:v>43.443492889404297</c:v>
                </c:pt>
                <c:pt idx="13">
                  <c:v>44.340305328369141</c:v>
                </c:pt>
                <c:pt idx="14">
                  <c:v>45.145008087158203</c:v>
                </c:pt>
                <c:pt idx="15">
                  <c:v>45.891933441162109</c:v>
                </c:pt>
                <c:pt idx="16">
                  <c:v>46.598247528076172</c:v>
                </c:pt>
                <c:pt idx="17">
                  <c:v>47.625686645507812</c:v>
                </c:pt>
                <c:pt idx="18">
                  <c:v>48.540504455566406</c:v>
                </c:pt>
                <c:pt idx="19">
                  <c:v>49.225044250488281</c:v>
                </c:pt>
                <c:pt idx="20">
                  <c:v>51.150974273681641</c:v>
                </c:pt>
                <c:pt idx="21">
                  <c:v>51.73126220703125</c:v>
                </c:pt>
                <c:pt idx="22">
                  <c:v>53.055130004882812</c:v>
                </c:pt>
                <c:pt idx="23">
                  <c:v>53.9866943359375</c:v>
                </c:pt>
                <c:pt idx="24">
                  <c:v>54.393650054931641</c:v>
                </c:pt>
                <c:pt idx="25">
                  <c:v>55.153972625732422</c:v>
                </c:pt>
                <c:pt idx="26">
                  <c:v>56.503379821777344</c:v>
                </c:pt>
                <c:pt idx="27">
                  <c:v>57.962059020996094</c:v>
                </c:pt>
              </c:numCache>
            </c:numRef>
          </c:yVal>
          <c:smooth val="0"/>
          <c:extLst>
            <c:ext xmlns:c16="http://schemas.microsoft.com/office/drawing/2014/chart" uri="{C3380CC4-5D6E-409C-BE32-E72D297353CC}">
              <c16:uniqueId val="{00000001-463D-4D49-B5F5-2F7A6FFEAC67}"/>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463D-4D49-B5F5-2F7A6FFEAC67}"/>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65.810218811035156</c:v>
                </c:pt>
                <c:pt idx="9">
                  <c:v>69.044097900390625</c:v>
                </c:pt>
                <c:pt idx="14">
                  <c:v>71.934249877929688</c:v>
                </c:pt>
                <c:pt idx="19">
                  <c:v>74.156600952148438</c:v>
                </c:pt>
              </c:numCache>
            </c:numRef>
          </c:yVal>
          <c:smooth val="0"/>
          <c:extLst>
            <c:ext xmlns:c16="http://schemas.microsoft.com/office/drawing/2014/chart" uri="{C3380CC4-5D6E-409C-BE32-E72D297353CC}">
              <c16:uniqueId val="{00000003-463D-4D49-B5F5-2F7A6FFEAC67}"/>
            </c:ext>
          </c:extLst>
        </c:ser>
        <c:ser>
          <c:idx val="3"/>
          <c:order val="3"/>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Output!$H$3:$H$28</c:f>
              <c:numCache>
                <c:formatCode>General</c:formatCode>
                <c:ptCount val="26"/>
                <c:pt idx="0">
                  <c:v>38.098522186279297</c:v>
                </c:pt>
                <c:pt idx="5">
                  <c:v>40.773963928222656</c:v>
                </c:pt>
                <c:pt idx="10">
                  <c:v>43.00762939453125</c:v>
                </c:pt>
                <c:pt idx="15">
                  <c:v>46.139469146728516</c:v>
                </c:pt>
                <c:pt idx="20">
                  <c:v>51.072517395019531</c:v>
                </c:pt>
                <c:pt idx="25">
                  <c:v>56.137073516845703</c:v>
                </c:pt>
              </c:numCache>
            </c:numRef>
          </c:yVal>
          <c:smooth val="0"/>
          <c:extLst>
            <c:ext xmlns:c16="http://schemas.microsoft.com/office/drawing/2014/chart" uri="{C3380CC4-5D6E-409C-BE32-E72D297353CC}">
              <c16:uniqueId val="{00000004-463D-4D49-B5F5-2F7A6FFEAC67}"/>
            </c:ext>
          </c:extLst>
        </c:ser>
        <c:ser>
          <c:idx val="10"/>
          <c:order val="4"/>
          <c:tx>
            <c:strRef>
              <c:f>Output!$G$1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Output!$G$33:$G$113</c:f>
              <c:numCache>
                <c:formatCode>General</c:formatCode>
                <c:ptCount val="81"/>
                <c:pt idx="0">
                  <c:v>61.099998474121094</c:v>
                </c:pt>
                <c:pt idx="10">
                  <c:v>68.199996948242188</c:v>
                </c:pt>
                <c:pt idx="20">
                  <c:v>84.400001525878906</c:v>
                </c:pt>
                <c:pt idx="30">
                  <c:v>112.40000152587891</c:v>
                </c:pt>
                <c:pt idx="40">
                  <c:v>133</c:v>
                </c:pt>
              </c:numCache>
            </c:numRef>
          </c:yVal>
          <c:smooth val="0"/>
          <c:extLst>
            <c:ext xmlns:c16="http://schemas.microsoft.com/office/drawing/2014/chart" uri="{C3380CC4-5D6E-409C-BE32-E72D297353CC}">
              <c16:uniqueId val="{00000005-463D-4D49-B5F5-2F7A6FFEAC67}"/>
            </c:ext>
          </c:extLst>
        </c:ser>
        <c:ser>
          <c:idx val="4"/>
          <c:order val="5"/>
          <c:tx>
            <c:strRef>
              <c:f>Output!$J$1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Output!$J$3:$J$113</c:f>
              <c:numCache>
                <c:formatCode>General</c:formatCode>
                <c:ptCount val="111"/>
                <c:pt idx="15">
                  <c:v>44.049892425537109</c:v>
                </c:pt>
                <c:pt idx="16">
                  <c:v>45.659374237060547</c:v>
                </c:pt>
                <c:pt idx="17">
                  <c:v>47.26885986328125</c:v>
                </c:pt>
                <c:pt idx="18">
                  <c:v>48.878341674804688</c:v>
                </c:pt>
                <c:pt idx="19">
                  <c:v>50.487827301025391</c:v>
                </c:pt>
                <c:pt idx="20">
                  <c:v>52.097309112548828</c:v>
                </c:pt>
                <c:pt idx="21">
                  <c:v>52.884300231933594</c:v>
                </c:pt>
                <c:pt idx="22">
                  <c:v>53.671291351318359</c:v>
                </c:pt>
                <c:pt idx="23">
                  <c:v>54.458286285400391</c:v>
                </c:pt>
                <c:pt idx="24">
                  <c:v>55.245277404785156</c:v>
                </c:pt>
                <c:pt idx="25">
                  <c:v>56.032268524169922</c:v>
                </c:pt>
                <c:pt idx="26">
                  <c:v>56.819259643554688</c:v>
                </c:pt>
                <c:pt idx="27">
                  <c:v>57.606250762939453</c:v>
                </c:pt>
                <c:pt idx="28">
                  <c:v>58.393245697021484</c:v>
                </c:pt>
                <c:pt idx="29">
                  <c:v>59.18023681640625</c:v>
                </c:pt>
                <c:pt idx="30">
                  <c:v>59.967227935791016</c:v>
                </c:pt>
                <c:pt idx="31">
                  <c:v>60.688087463378906</c:v>
                </c:pt>
                <c:pt idx="32">
                  <c:v>61.408950805664062</c:v>
                </c:pt>
                <c:pt idx="33">
                  <c:v>62.129814147949219</c:v>
                </c:pt>
                <c:pt idx="34">
                  <c:v>62.850673675537109</c:v>
                </c:pt>
                <c:pt idx="35">
                  <c:v>63.571533203125</c:v>
                </c:pt>
                <c:pt idx="36">
                  <c:v>64.292396545410156</c:v>
                </c:pt>
                <c:pt idx="37">
                  <c:v>65.013259887695312</c:v>
                </c:pt>
                <c:pt idx="38">
                  <c:v>65.734115600585938</c:v>
                </c:pt>
                <c:pt idx="39">
                  <c:v>66.454978942871094</c:v>
                </c:pt>
                <c:pt idx="40">
                  <c:v>67.17584228515625</c:v>
                </c:pt>
                <c:pt idx="41">
                  <c:v>69.245704650878906</c:v>
                </c:pt>
                <c:pt idx="42">
                  <c:v>71.315559387207031</c:v>
                </c:pt>
                <c:pt idx="43">
                  <c:v>73.385421752929688</c:v>
                </c:pt>
                <c:pt idx="44">
                  <c:v>75.455284118652344</c:v>
                </c:pt>
                <c:pt idx="45">
                  <c:v>77.525146484375</c:v>
                </c:pt>
                <c:pt idx="46">
                  <c:v>79.595001220703125</c:v>
                </c:pt>
                <c:pt idx="47">
                  <c:v>81.664863586425781</c:v>
                </c:pt>
                <c:pt idx="48">
                  <c:v>83.734725952148438</c:v>
                </c:pt>
                <c:pt idx="49">
                  <c:v>85.804580688476562</c:v>
                </c:pt>
                <c:pt idx="50">
                  <c:v>87.874443054199219</c:v>
                </c:pt>
                <c:pt idx="51">
                  <c:v>88.947311401367188</c:v>
                </c:pt>
                <c:pt idx="52">
                  <c:v>90.020187377929688</c:v>
                </c:pt>
                <c:pt idx="53">
                  <c:v>91.093063354492188</c:v>
                </c:pt>
                <c:pt idx="54">
                  <c:v>92.165931701660156</c:v>
                </c:pt>
                <c:pt idx="55">
                  <c:v>93.238800048828125</c:v>
                </c:pt>
                <c:pt idx="56">
                  <c:v>94.311676025390625</c:v>
                </c:pt>
                <c:pt idx="57">
                  <c:v>95.384552001953125</c:v>
                </c:pt>
                <c:pt idx="58">
                  <c:v>96.457420349121094</c:v>
                </c:pt>
                <c:pt idx="59">
                  <c:v>97.530288696289062</c:v>
                </c:pt>
                <c:pt idx="60">
                  <c:v>98.603164672851562</c:v>
                </c:pt>
                <c:pt idx="61">
                  <c:v>97.764892578125</c:v>
                </c:pt>
                <c:pt idx="62">
                  <c:v>96.926612854003906</c:v>
                </c:pt>
                <c:pt idx="63">
                  <c:v>96.088333129882812</c:v>
                </c:pt>
                <c:pt idx="64">
                  <c:v>95.25006103515625</c:v>
                </c:pt>
                <c:pt idx="65">
                  <c:v>94.411788940429688</c:v>
                </c:pt>
                <c:pt idx="66">
                  <c:v>93.573509216308594</c:v>
                </c:pt>
                <c:pt idx="67">
                  <c:v>92.7352294921875</c:v>
                </c:pt>
                <c:pt idx="68">
                  <c:v>91.896957397460938</c:v>
                </c:pt>
                <c:pt idx="69">
                  <c:v>91.058685302734375</c:v>
                </c:pt>
                <c:pt idx="70">
                  <c:v>90.220405578613281</c:v>
                </c:pt>
                <c:pt idx="71">
                  <c:v>90.955245971679688</c:v>
                </c:pt>
                <c:pt idx="72">
                  <c:v>91.690086364746094</c:v>
                </c:pt>
                <c:pt idx="73">
                  <c:v>92.4249267578125</c:v>
                </c:pt>
                <c:pt idx="74">
                  <c:v>93.159767150878906</c:v>
                </c:pt>
                <c:pt idx="75">
                  <c:v>93.894607543945312</c:v>
                </c:pt>
                <c:pt idx="76">
                  <c:v>94.62945556640625</c:v>
                </c:pt>
                <c:pt idx="77">
                  <c:v>95.364295959472656</c:v>
                </c:pt>
                <c:pt idx="78">
                  <c:v>96.099136352539062</c:v>
                </c:pt>
                <c:pt idx="79">
                  <c:v>96.833976745605469</c:v>
                </c:pt>
                <c:pt idx="80">
                  <c:v>97.568817138671875</c:v>
                </c:pt>
                <c:pt idx="81">
                  <c:v>98.559043884277344</c:v>
                </c:pt>
                <c:pt idx="82">
                  <c:v>99.549263000488281</c:v>
                </c:pt>
                <c:pt idx="83">
                  <c:v>100.53948974609375</c:v>
                </c:pt>
                <c:pt idx="84">
                  <c:v>101.52971649169922</c:v>
                </c:pt>
                <c:pt idx="85">
                  <c:v>102.51994323730469</c:v>
                </c:pt>
                <c:pt idx="86">
                  <c:v>103.51016235351562</c:v>
                </c:pt>
                <c:pt idx="87">
                  <c:v>104.50038909912109</c:v>
                </c:pt>
                <c:pt idx="88">
                  <c:v>105.49061584472656</c:v>
                </c:pt>
                <c:pt idx="89">
                  <c:v>106.4808349609375</c:v>
                </c:pt>
                <c:pt idx="90">
                  <c:v>107.47106170654297</c:v>
                </c:pt>
                <c:pt idx="91">
                  <c:v>107.95266723632812</c:v>
                </c:pt>
                <c:pt idx="92">
                  <c:v>108.43426513671875</c:v>
                </c:pt>
                <c:pt idx="93">
                  <c:v>108.91586303710938</c:v>
                </c:pt>
                <c:pt idx="94">
                  <c:v>109.39746856689453</c:v>
                </c:pt>
                <c:pt idx="95">
                  <c:v>109.87907409667969</c:v>
                </c:pt>
                <c:pt idx="96">
                  <c:v>110.36067199707031</c:v>
                </c:pt>
                <c:pt idx="97">
                  <c:v>110.84226989746094</c:v>
                </c:pt>
                <c:pt idx="98">
                  <c:v>111.32387542724609</c:v>
                </c:pt>
                <c:pt idx="99">
                  <c:v>111.80548095703125</c:v>
                </c:pt>
                <c:pt idx="100">
                  <c:v>112.28707885742188</c:v>
                </c:pt>
                <c:pt idx="101">
                  <c:v>112.70562744140625</c:v>
                </c:pt>
                <c:pt idx="102">
                  <c:v>113.12417602539062</c:v>
                </c:pt>
                <c:pt idx="103">
                  <c:v>113.54271697998047</c:v>
                </c:pt>
                <c:pt idx="104">
                  <c:v>113.96126556396484</c:v>
                </c:pt>
                <c:pt idx="105">
                  <c:v>114.37981414794922</c:v>
                </c:pt>
                <c:pt idx="106">
                  <c:v>114.79836273193359</c:v>
                </c:pt>
                <c:pt idx="107">
                  <c:v>115.21691131591797</c:v>
                </c:pt>
                <c:pt idx="108">
                  <c:v>115.63545227050781</c:v>
                </c:pt>
                <c:pt idx="109">
                  <c:v>116.05400085449219</c:v>
                </c:pt>
                <c:pt idx="110">
                  <c:v>116.47254943847656</c:v>
                </c:pt>
              </c:numCache>
            </c:numRef>
          </c:yVal>
          <c:smooth val="0"/>
          <c:extLst>
            <c:ext xmlns:c16="http://schemas.microsoft.com/office/drawing/2014/chart" uri="{C3380CC4-5D6E-409C-BE32-E72D297353CC}">
              <c16:uniqueId val="{00000006-463D-4D49-B5F5-2F7A6FFEAC67}"/>
            </c:ext>
          </c:extLst>
        </c:ser>
        <c:ser>
          <c:idx val="5"/>
          <c:order val="6"/>
          <c:tx>
            <c:strRef>
              <c:f>Output!$K$1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48.451999664306641</c:v>
                </c:pt>
                <c:pt idx="16">
                  <c:v>49.762001037597656</c:v>
                </c:pt>
                <c:pt idx="17">
                  <c:v>51.071998596191406</c:v>
                </c:pt>
                <c:pt idx="18">
                  <c:v>52.381999969482422</c:v>
                </c:pt>
                <c:pt idx="19">
                  <c:v>53.691997528076172</c:v>
                </c:pt>
                <c:pt idx="20">
                  <c:v>55.001998901367188</c:v>
                </c:pt>
                <c:pt idx="21">
                  <c:v>55.727798461914062</c:v>
                </c:pt>
                <c:pt idx="22">
                  <c:v>56.453598022460938</c:v>
                </c:pt>
                <c:pt idx="23">
                  <c:v>57.179397583007812</c:v>
                </c:pt>
                <c:pt idx="24">
                  <c:v>57.905197143554688</c:v>
                </c:pt>
                <c:pt idx="25">
                  <c:v>58.630996704101562</c:v>
                </c:pt>
                <c:pt idx="26">
                  <c:v>59.356800079345703</c:v>
                </c:pt>
                <c:pt idx="27">
                  <c:v>60.082599639892578</c:v>
                </c:pt>
                <c:pt idx="28">
                  <c:v>60.808399200439453</c:v>
                </c:pt>
                <c:pt idx="29">
                  <c:v>61.534198760986328</c:v>
                </c:pt>
                <c:pt idx="30">
                  <c:v>62.259998321533203</c:v>
                </c:pt>
                <c:pt idx="31">
                  <c:v>62.167598724365234</c:v>
                </c:pt>
                <c:pt idx="32">
                  <c:v>62.075199127197266</c:v>
                </c:pt>
                <c:pt idx="33">
                  <c:v>61.982799530029297</c:v>
                </c:pt>
                <c:pt idx="34">
                  <c:v>61.890399932861328</c:v>
                </c:pt>
                <c:pt idx="35">
                  <c:v>61.797996520996094</c:v>
                </c:pt>
                <c:pt idx="36">
                  <c:v>61.705596923828125</c:v>
                </c:pt>
                <c:pt idx="37">
                  <c:v>61.613197326660156</c:v>
                </c:pt>
                <c:pt idx="38">
                  <c:v>61.520797729492188</c:v>
                </c:pt>
                <c:pt idx="39">
                  <c:v>61.428398132324219</c:v>
                </c:pt>
                <c:pt idx="40">
                  <c:v>61.33599853515625</c:v>
                </c:pt>
                <c:pt idx="41">
                  <c:v>61.025299072265625</c:v>
                </c:pt>
                <c:pt idx="42">
                  <c:v>60.714599609375</c:v>
                </c:pt>
                <c:pt idx="43">
                  <c:v>60.403900146484375</c:v>
                </c:pt>
                <c:pt idx="44">
                  <c:v>60.09320068359375</c:v>
                </c:pt>
                <c:pt idx="45">
                  <c:v>59.782501220703125</c:v>
                </c:pt>
                <c:pt idx="46">
                  <c:v>59.471797943115234</c:v>
                </c:pt>
                <c:pt idx="47">
                  <c:v>59.161098480224609</c:v>
                </c:pt>
                <c:pt idx="48">
                  <c:v>58.850399017333984</c:v>
                </c:pt>
                <c:pt idx="49">
                  <c:v>58.539699554443359</c:v>
                </c:pt>
                <c:pt idx="50">
                  <c:v>58.229000091552734</c:v>
                </c:pt>
                <c:pt idx="51">
                  <c:v>58.355300903320312</c:v>
                </c:pt>
                <c:pt idx="52">
                  <c:v>58.481601715087891</c:v>
                </c:pt>
                <c:pt idx="53">
                  <c:v>58.607898712158203</c:v>
                </c:pt>
                <c:pt idx="54">
                  <c:v>58.734199523925781</c:v>
                </c:pt>
                <c:pt idx="55">
                  <c:v>58.860500335693359</c:v>
                </c:pt>
                <c:pt idx="56">
                  <c:v>58.986801147460938</c:v>
                </c:pt>
                <c:pt idx="57">
                  <c:v>59.113101959228516</c:v>
                </c:pt>
                <c:pt idx="58">
                  <c:v>59.239398956298828</c:v>
                </c:pt>
                <c:pt idx="59">
                  <c:v>59.365699768066406</c:v>
                </c:pt>
                <c:pt idx="60">
                  <c:v>59.492000579833984</c:v>
                </c:pt>
                <c:pt idx="61">
                  <c:v>59.893699645996094</c:v>
                </c:pt>
                <c:pt idx="62">
                  <c:v>60.295398712158203</c:v>
                </c:pt>
                <c:pt idx="63">
                  <c:v>60.697101593017578</c:v>
                </c:pt>
                <c:pt idx="64">
                  <c:v>61.098800659179688</c:v>
                </c:pt>
                <c:pt idx="65">
                  <c:v>61.500499725341797</c:v>
                </c:pt>
                <c:pt idx="66">
                  <c:v>61.902198791503906</c:v>
                </c:pt>
                <c:pt idx="67">
                  <c:v>62.303897857666016</c:v>
                </c:pt>
                <c:pt idx="68">
                  <c:v>62.705600738525391</c:v>
                </c:pt>
                <c:pt idx="69">
                  <c:v>63.1072998046875</c:v>
                </c:pt>
                <c:pt idx="70">
                  <c:v>63.508998870849609</c:v>
                </c:pt>
                <c:pt idx="71">
                  <c:v>63.647300720214844</c:v>
                </c:pt>
                <c:pt idx="72">
                  <c:v>63.785598754882812</c:v>
                </c:pt>
                <c:pt idx="73">
                  <c:v>63.923896789550781</c:v>
                </c:pt>
                <c:pt idx="74">
                  <c:v>64.06219482421875</c:v>
                </c:pt>
                <c:pt idx="75">
                  <c:v>64.20050048828125</c:v>
                </c:pt>
                <c:pt idx="76">
                  <c:v>64.338798522949219</c:v>
                </c:pt>
                <c:pt idx="77">
                  <c:v>64.477096557617188</c:v>
                </c:pt>
                <c:pt idx="78">
                  <c:v>64.615402221679688</c:v>
                </c:pt>
                <c:pt idx="79">
                  <c:v>64.753700256347656</c:v>
                </c:pt>
                <c:pt idx="80">
                  <c:v>64.891998291015625</c:v>
                </c:pt>
                <c:pt idx="81">
                  <c:v>64.529701232910156</c:v>
                </c:pt>
                <c:pt idx="82">
                  <c:v>64.167396545410156</c:v>
                </c:pt>
                <c:pt idx="83">
                  <c:v>63.805099487304688</c:v>
                </c:pt>
                <c:pt idx="84">
                  <c:v>63.442798614501953</c:v>
                </c:pt>
                <c:pt idx="85">
                  <c:v>63.080497741699219</c:v>
                </c:pt>
                <c:pt idx="86">
                  <c:v>62.71820068359375</c:v>
                </c:pt>
                <c:pt idx="87">
                  <c:v>62.355899810791016</c:v>
                </c:pt>
                <c:pt idx="88">
                  <c:v>61.993598937988281</c:v>
                </c:pt>
                <c:pt idx="89">
                  <c:v>61.631301879882812</c:v>
                </c:pt>
                <c:pt idx="90">
                  <c:v>61.269001007080078</c:v>
                </c:pt>
                <c:pt idx="91">
                  <c:v>61.154201507568359</c:v>
                </c:pt>
                <c:pt idx="92">
                  <c:v>61.039402008056641</c:v>
                </c:pt>
                <c:pt idx="93">
                  <c:v>60.924598693847656</c:v>
                </c:pt>
                <c:pt idx="94">
                  <c:v>60.809799194335938</c:v>
                </c:pt>
                <c:pt idx="95">
                  <c:v>60.694999694824219</c:v>
                </c:pt>
                <c:pt idx="96">
                  <c:v>60.5802001953125</c:v>
                </c:pt>
                <c:pt idx="97">
                  <c:v>60.465400695800781</c:v>
                </c:pt>
                <c:pt idx="98">
                  <c:v>60.350597381591797</c:v>
                </c:pt>
                <c:pt idx="99">
                  <c:v>60.235797882080078</c:v>
                </c:pt>
                <c:pt idx="100">
                  <c:v>60.120998382568359</c:v>
                </c:pt>
                <c:pt idx="101">
                  <c:v>60.674900054931641</c:v>
                </c:pt>
                <c:pt idx="102">
                  <c:v>61.228797912597656</c:v>
                </c:pt>
                <c:pt idx="103">
                  <c:v>61.782699584960938</c:v>
                </c:pt>
                <c:pt idx="104">
                  <c:v>62.336601257324219</c:v>
                </c:pt>
                <c:pt idx="105">
                  <c:v>62.8905029296875</c:v>
                </c:pt>
                <c:pt idx="106">
                  <c:v>63.444400787353516</c:v>
                </c:pt>
                <c:pt idx="107">
                  <c:v>63.998302459716797</c:v>
                </c:pt>
                <c:pt idx="108">
                  <c:v>64.552200317382812</c:v>
                </c:pt>
                <c:pt idx="109">
                  <c:v>65.106101989746094</c:v>
                </c:pt>
                <c:pt idx="110">
                  <c:v>65.660003662109375</c:v>
                </c:pt>
              </c:numCache>
            </c:numRef>
          </c:yVal>
          <c:smooth val="0"/>
          <c:extLst>
            <c:ext xmlns:c16="http://schemas.microsoft.com/office/drawing/2014/chart" uri="{C3380CC4-5D6E-409C-BE32-E72D297353CC}">
              <c16:uniqueId val="{00000007-463D-4D49-B5F5-2F7A6FFEAC67}"/>
            </c:ext>
          </c:extLst>
        </c:ser>
        <c:ser>
          <c:idx val="6"/>
          <c:order val="7"/>
          <c:tx>
            <c:strRef>
              <c:f>Output!$L$1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46.146099090576172</c:v>
                </c:pt>
                <c:pt idx="16">
                  <c:v>46.227798461914062</c:v>
                </c:pt>
                <c:pt idx="17">
                  <c:v>46.309497833251953</c:v>
                </c:pt>
                <c:pt idx="18">
                  <c:v>46.391201019287109</c:v>
                </c:pt>
                <c:pt idx="19">
                  <c:v>46.472900390625</c:v>
                </c:pt>
                <c:pt idx="20">
                  <c:v>46.554599761962891</c:v>
                </c:pt>
                <c:pt idx="21">
                  <c:v>46.689811706542969</c:v>
                </c:pt>
                <c:pt idx="22">
                  <c:v>46.825019836425781</c:v>
                </c:pt>
                <c:pt idx="23">
                  <c:v>46.960227966308594</c:v>
                </c:pt>
                <c:pt idx="24">
                  <c:v>47.095439910888672</c:v>
                </c:pt>
                <c:pt idx="25">
                  <c:v>47.23065185546875</c:v>
                </c:pt>
                <c:pt idx="26">
                  <c:v>47.365859985351562</c:v>
                </c:pt>
                <c:pt idx="27">
                  <c:v>47.501068115234375</c:v>
                </c:pt>
                <c:pt idx="28">
                  <c:v>47.636280059814453</c:v>
                </c:pt>
                <c:pt idx="29">
                  <c:v>47.771492004394531</c:v>
                </c:pt>
                <c:pt idx="30">
                  <c:v>47.906700134277344</c:v>
                </c:pt>
                <c:pt idx="31">
                  <c:v>48.0797119140625</c:v>
                </c:pt>
                <c:pt idx="32">
                  <c:v>48.252719879150391</c:v>
                </c:pt>
                <c:pt idx="33">
                  <c:v>48.425727844238281</c:v>
                </c:pt>
                <c:pt idx="34">
                  <c:v>48.598739624023438</c:v>
                </c:pt>
                <c:pt idx="35">
                  <c:v>48.771751403808594</c:v>
                </c:pt>
                <c:pt idx="36">
                  <c:v>48.944759368896484</c:v>
                </c:pt>
                <c:pt idx="37">
                  <c:v>49.117767333984375</c:v>
                </c:pt>
                <c:pt idx="38">
                  <c:v>49.290779113769531</c:v>
                </c:pt>
                <c:pt idx="39">
                  <c:v>49.463790893554688</c:v>
                </c:pt>
                <c:pt idx="40">
                  <c:v>49.636798858642578</c:v>
                </c:pt>
                <c:pt idx="41">
                  <c:v>49.874057769775391</c:v>
                </c:pt>
                <c:pt idx="42">
                  <c:v>50.111320495605469</c:v>
                </c:pt>
                <c:pt idx="43">
                  <c:v>50.348579406738281</c:v>
                </c:pt>
                <c:pt idx="44">
                  <c:v>50.585838317871094</c:v>
                </c:pt>
                <c:pt idx="45">
                  <c:v>50.823097229003906</c:v>
                </c:pt>
                <c:pt idx="46">
                  <c:v>51.060359954833984</c:v>
                </c:pt>
                <c:pt idx="47">
                  <c:v>51.297618865966797</c:v>
                </c:pt>
                <c:pt idx="48">
                  <c:v>51.534877777099609</c:v>
                </c:pt>
                <c:pt idx="49">
                  <c:v>51.772140502929688</c:v>
                </c:pt>
                <c:pt idx="50">
                  <c:v>52.0093994140625</c:v>
                </c:pt>
                <c:pt idx="51">
                  <c:v>52.503238677978516</c:v>
                </c:pt>
                <c:pt idx="52">
                  <c:v>52.997077941894531</c:v>
                </c:pt>
                <c:pt idx="53">
                  <c:v>53.490921020507812</c:v>
                </c:pt>
                <c:pt idx="54">
                  <c:v>53.984760284423828</c:v>
                </c:pt>
                <c:pt idx="55">
                  <c:v>54.478599548339844</c:v>
                </c:pt>
                <c:pt idx="56">
                  <c:v>54.972438812255859</c:v>
                </c:pt>
                <c:pt idx="57">
                  <c:v>55.466278076171875</c:v>
                </c:pt>
                <c:pt idx="58">
                  <c:v>55.960121154785156</c:v>
                </c:pt>
                <c:pt idx="59">
                  <c:v>56.453960418701172</c:v>
                </c:pt>
                <c:pt idx="60">
                  <c:v>56.947799682617188</c:v>
                </c:pt>
                <c:pt idx="61">
                  <c:v>57.605579376220703</c:v>
                </c:pt>
                <c:pt idx="62">
                  <c:v>58.263359069824219</c:v>
                </c:pt>
                <c:pt idx="63">
                  <c:v>58.921138763427734</c:v>
                </c:pt>
                <c:pt idx="64">
                  <c:v>59.57891845703125</c:v>
                </c:pt>
                <c:pt idx="65">
                  <c:v>60.236701965332031</c:v>
                </c:pt>
                <c:pt idx="66">
                  <c:v>60.894481658935547</c:v>
                </c:pt>
                <c:pt idx="67">
                  <c:v>61.552261352539062</c:v>
                </c:pt>
                <c:pt idx="68">
                  <c:v>62.210041046142578</c:v>
                </c:pt>
                <c:pt idx="69">
                  <c:v>62.867820739746094</c:v>
                </c:pt>
                <c:pt idx="70">
                  <c:v>63.525600433349609</c:v>
                </c:pt>
                <c:pt idx="71">
                  <c:v>64.357963562011719</c:v>
                </c:pt>
                <c:pt idx="72">
                  <c:v>65.190322875976562</c:v>
                </c:pt>
                <c:pt idx="73">
                  <c:v>66.022682189941406</c:v>
                </c:pt>
                <c:pt idx="74">
                  <c:v>66.85504150390625</c:v>
                </c:pt>
                <c:pt idx="75">
                  <c:v>67.687400817871094</c:v>
                </c:pt>
                <c:pt idx="76">
                  <c:v>68.519760131835938</c:v>
                </c:pt>
                <c:pt idx="77">
                  <c:v>69.352119445800781</c:v>
                </c:pt>
                <c:pt idx="78">
                  <c:v>70.184478759765625</c:v>
                </c:pt>
                <c:pt idx="79">
                  <c:v>71.016838073730469</c:v>
                </c:pt>
                <c:pt idx="80">
                  <c:v>71.849197387695312</c:v>
                </c:pt>
                <c:pt idx="81">
                  <c:v>72.73583984375</c:v>
                </c:pt>
                <c:pt idx="82">
                  <c:v>73.622474670410156</c:v>
                </c:pt>
                <c:pt idx="83">
                  <c:v>74.509117126464844</c:v>
                </c:pt>
                <c:pt idx="84">
                  <c:v>75.395759582519531</c:v>
                </c:pt>
                <c:pt idx="85">
                  <c:v>76.282394409179688</c:v>
                </c:pt>
                <c:pt idx="86">
                  <c:v>77.169036865234375</c:v>
                </c:pt>
                <c:pt idx="87">
                  <c:v>78.055679321289062</c:v>
                </c:pt>
                <c:pt idx="88">
                  <c:v>78.94232177734375</c:v>
                </c:pt>
                <c:pt idx="89">
                  <c:v>79.828956604003906</c:v>
                </c:pt>
                <c:pt idx="90">
                  <c:v>80.715599060058594</c:v>
                </c:pt>
                <c:pt idx="91">
                  <c:v>81.263191223144531</c:v>
                </c:pt>
                <c:pt idx="92">
                  <c:v>81.810775756835938</c:v>
                </c:pt>
                <c:pt idx="93">
                  <c:v>82.358367919921875</c:v>
                </c:pt>
                <c:pt idx="94">
                  <c:v>82.905960083007812</c:v>
                </c:pt>
                <c:pt idx="95">
                  <c:v>83.45355224609375</c:v>
                </c:pt>
                <c:pt idx="96">
                  <c:v>84.001136779785156</c:v>
                </c:pt>
                <c:pt idx="97">
                  <c:v>84.548728942871094</c:v>
                </c:pt>
                <c:pt idx="98">
                  <c:v>85.096321105957031</c:v>
                </c:pt>
                <c:pt idx="99">
                  <c:v>85.643905639648438</c:v>
                </c:pt>
                <c:pt idx="100">
                  <c:v>86.191497802734375</c:v>
                </c:pt>
                <c:pt idx="101">
                  <c:v>86.782417297363281</c:v>
                </c:pt>
                <c:pt idx="102">
                  <c:v>87.373336791992188</c:v>
                </c:pt>
                <c:pt idx="103">
                  <c:v>87.964256286621094</c:v>
                </c:pt>
                <c:pt idx="104">
                  <c:v>88.55517578125</c:v>
                </c:pt>
                <c:pt idx="105">
                  <c:v>89.146102905273438</c:v>
                </c:pt>
                <c:pt idx="106">
                  <c:v>89.737022399902344</c:v>
                </c:pt>
                <c:pt idx="107">
                  <c:v>90.32794189453125</c:v>
                </c:pt>
                <c:pt idx="108">
                  <c:v>90.918861389160156</c:v>
                </c:pt>
                <c:pt idx="109">
                  <c:v>91.509780883789062</c:v>
                </c:pt>
                <c:pt idx="110">
                  <c:v>92.100700378417969</c:v>
                </c:pt>
              </c:numCache>
            </c:numRef>
          </c:yVal>
          <c:smooth val="0"/>
          <c:extLst>
            <c:ext xmlns:c16="http://schemas.microsoft.com/office/drawing/2014/chart" uri="{C3380CC4-5D6E-409C-BE32-E72D297353CC}">
              <c16:uniqueId val="{00000008-463D-4D49-B5F5-2F7A6FFEAC67}"/>
            </c:ext>
          </c:extLst>
        </c:ser>
        <c:ser>
          <c:idx val="7"/>
          <c:order val="8"/>
          <c:tx>
            <c:strRef>
              <c:f>Output!$M$1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46.312015533447266</c:v>
                </c:pt>
                <c:pt idx="16">
                  <c:v>47.355625152587891</c:v>
                </c:pt>
                <c:pt idx="17">
                  <c:v>48.399238586425781</c:v>
                </c:pt>
                <c:pt idx="18">
                  <c:v>49.442848205566406</c:v>
                </c:pt>
                <c:pt idx="19">
                  <c:v>50.486461639404297</c:v>
                </c:pt>
                <c:pt idx="20">
                  <c:v>51.530071258544922</c:v>
                </c:pt>
                <c:pt idx="21">
                  <c:v>52.432903289794922</c:v>
                </c:pt>
                <c:pt idx="22">
                  <c:v>53.335739135742188</c:v>
                </c:pt>
                <c:pt idx="23">
                  <c:v>54.238571166992188</c:v>
                </c:pt>
                <c:pt idx="24">
                  <c:v>55.141403198242188</c:v>
                </c:pt>
                <c:pt idx="25">
                  <c:v>56.044235229492188</c:v>
                </c:pt>
                <c:pt idx="26">
                  <c:v>56.947071075439453</c:v>
                </c:pt>
                <c:pt idx="27">
                  <c:v>57.849903106689453</c:v>
                </c:pt>
                <c:pt idx="28">
                  <c:v>58.752735137939453</c:v>
                </c:pt>
                <c:pt idx="29">
                  <c:v>59.655570983886719</c:v>
                </c:pt>
                <c:pt idx="30">
                  <c:v>60.558403015136719</c:v>
                </c:pt>
                <c:pt idx="31">
                  <c:v>61.882553100585938</c:v>
                </c:pt>
                <c:pt idx="32">
                  <c:v>63.206699371337891</c:v>
                </c:pt>
                <c:pt idx="33">
                  <c:v>64.530845642089844</c:v>
                </c:pt>
                <c:pt idx="34">
                  <c:v>65.854995727539062</c:v>
                </c:pt>
                <c:pt idx="35">
                  <c:v>67.179145812988281</c:v>
                </c:pt>
                <c:pt idx="36">
                  <c:v>68.5032958984375</c:v>
                </c:pt>
                <c:pt idx="37">
                  <c:v>69.827445983886719</c:v>
                </c:pt>
                <c:pt idx="38">
                  <c:v>71.151588439941406</c:v>
                </c:pt>
                <c:pt idx="39">
                  <c:v>72.475738525390625</c:v>
                </c:pt>
                <c:pt idx="40">
                  <c:v>73.799888610839844</c:v>
                </c:pt>
                <c:pt idx="41">
                  <c:v>75.066963195800781</c:v>
                </c:pt>
                <c:pt idx="42">
                  <c:v>76.334037780761719</c:v>
                </c:pt>
                <c:pt idx="43">
                  <c:v>77.601104736328125</c:v>
                </c:pt>
                <c:pt idx="44">
                  <c:v>78.868179321289062</c:v>
                </c:pt>
                <c:pt idx="45">
                  <c:v>80.13525390625</c:v>
                </c:pt>
                <c:pt idx="46">
                  <c:v>81.402328491210938</c:v>
                </c:pt>
                <c:pt idx="47">
                  <c:v>82.669403076171875</c:v>
                </c:pt>
                <c:pt idx="48">
                  <c:v>83.936470031738281</c:v>
                </c:pt>
                <c:pt idx="49">
                  <c:v>85.203544616699219</c:v>
                </c:pt>
                <c:pt idx="50">
                  <c:v>86.470619201660156</c:v>
                </c:pt>
                <c:pt idx="51">
                  <c:v>87.47564697265625</c:v>
                </c:pt>
                <c:pt idx="52">
                  <c:v>88.480682373046875</c:v>
                </c:pt>
                <c:pt idx="53">
                  <c:v>89.485710144042969</c:v>
                </c:pt>
                <c:pt idx="54">
                  <c:v>90.490737915039062</c:v>
                </c:pt>
                <c:pt idx="55">
                  <c:v>91.495773315429688</c:v>
                </c:pt>
                <c:pt idx="56">
                  <c:v>92.500801086425781</c:v>
                </c:pt>
                <c:pt idx="57">
                  <c:v>93.505828857421875</c:v>
                </c:pt>
                <c:pt idx="58">
                  <c:v>94.510856628417969</c:v>
                </c:pt>
                <c:pt idx="59">
                  <c:v>95.515892028808594</c:v>
                </c:pt>
                <c:pt idx="60">
                  <c:v>96.520919799804688</c:v>
                </c:pt>
                <c:pt idx="61">
                  <c:v>97.339179992675781</c:v>
                </c:pt>
                <c:pt idx="62">
                  <c:v>98.157432556152344</c:v>
                </c:pt>
                <c:pt idx="63">
                  <c:v>98.975692749023438</c:v>
                </c:pt>
                <c:pt idx="64">
                  <c:v>99.793952941894531</c:v>
                </c:pt>
                <c:pt idx="65">
                  <c:v>100.61221313476562</c:v>
                </c:pt>
                <c:pt idx="66">
                  <c:v>101.43046569824219</c:v>
                </c:pt>
                <c:pt idx="67">
                  <c:v>102.24872589111328</c:v>
                </c:pt>
                <c:pt idx="68">
                  <c:v>103.06698608398438</c:v>
                </c:pt>
                <c:pt idx="69">
                  <c:v>103.88523864746094</c:v>
                </c:pt>
                <c:pt idx="70">
                  <c:v>104.70349884033203</c:v>
                </c:pt>
                <c:pt idx="71">
                  <c:v>105.01685333251953</c:v>
                </c:pt>
                <c:pt idx="72">
                  <c:v>105.33020782470703</c:v>
                </c:pt>
                <c:pt idx="73">
                  <c:v>105.64356231689453</c:v>
                </c:pt>
                <c:pt idx="74">
                  <c:v>105.95691680908203</c:v>
                </c:pt>
                <c:pt idx="75">
                  <c:v>106.27027893066406</c:v>
                </c:pt>
                <c:pt idx="76">
                  <c:v>106.58363342285156</c:v>
                </c:pt>
                <c:pt idx="77">
                  <c:v>106.89698791503906</c:v>
                </c:pt>
                <c:pt idx="78">
                  <c:v>107.21034240722656</c:v>
                </c:pt>
                <c:pt idx="79">
                  <c:v>107.52369689941406</c:v>
                </c:pt>
                <c:pt idx="80">
                  <c:v>107.83705139160156</c:v>
                </c:pt>
                <c:pt idx="81">
                  <c:v>107.98492431640625</c:v>
                </c:pt>
                <c:pt idx="82">
                  <c:v>108.13280487060547</c:v>
                </c:pt>
                <c:pt idx="83">
                  <c:v>108.28067779541016</c:v>
                </c:pt>
                <c:pt idx="84">
                  <c:v>108.42855834960938</c:v>
                </c:pt>
                <c:pt idx="85">
                  <c:v>108.57643127441406</c:v>
                </c:pt>
                <c:pt idx="86">
                  <c:v>108.72430419921875</c:v>
                </c:pt>
                <c:pt idx="87">
                  <c:v>108.87218475341797</c:v>
                </c:pt>
                <c:pt idx="88">
                  <c:v>109.02005767822266</c:v>
                </c:pt>
                <c:pt idx="89">
                  <c:v>109.16793823242188</c:v>
                </c:pt>
                <c:pt idx="90">
                  <c:v>109.31581115722656</c:v>
                </c:pt>
                <c:pt idx="91">
                  <c:v>109.31932830810547</c:v>
                </c:pt>
                <c:pt idx="92">
                  <c:v>109.32285308837891</c:v>
                </c:pt>
                <c:pt idx="93">
                  <c:v>109.32637023925781</c:v>
                </c:pt>
                <c:pt idx="94">
                  <c:v>109.32988739013672</c:v>
                </c:pt>
                <c:pt idx="95">
                  <c:v>109.33340454101562</c:v>
                </c:pt>
                <c:pt idx="96">
                  <c:v>109.33692932128906</c:v>
                </c:pt>
                <c:pt idx="97">
                  <c:v>109.34044647216797</c:v>
                </c:pt>
                <c:pt idx="98">
                  <c:v>109.34396362304688</c:v>
                </c:pt>
                <c:pt idx="99">
                  <c:v>109.34748840332031</c:v>
                </c:pt>
                <c:pt idx="100">
                  <c:v>109.35100555419922</c:v>
                </c:pt>
                <c:pt idx="101">
                  <c:v>109.32839202880859</c:v>
                </c:pt>
                <c:pt idx="102">
                  <c:v>109.30577087402344</c:v>
                </c:pt>
                <c:pt idx="103">
                  <c:v>109.28315734863281</c:v>
                </c:pt>
                <c:pt idx="104">
                  <c:v>109.26054382324219</c:v>
                </c:pt>
                <c:pt idx="105">
                  <c:v>109.23793029785156</c:v>
                </c:pt>
                <c:pt idx="106">
                  <c:v>109.21530914306641</c:v>
                </c:pt>
                <c:pt idx="107">
                  <c:v>109.19269561767578</c:v>
                </c:pt>
                <c:pt idx="108">
                  <c:v>109.17008209228516</c:v>
                </c:pt>
                <c:pt idx="109">
                  <c:v>109.1474609375</c:v>
                </c:pt>
                <c:pt idx="110">
                  <c:v>109.12484741210938</c:v>
                </c:pt>
              </c:numCache>
            </c:numRef>
          </c:yVal>
          <c:smooth val="0"/>
          <c:extLst>
            <c:ext xmlns:c16="http://schemas.microsoft.com/office/drawing/2014/chart" uri="{C3380CC4-5D6E-409C-BE32-E72D297353CC}">
              <c16:uniqueId val="{00000009-463D-4D49-B5F5-2F7A6FFEAC67}"/>
            </c:ext>
          </c:extLst>
        </c:ser>
        <c:ser>
          <c:idx val="8"/>
          <c:order val="9"/>
          <c:tx>
            <c:strRef>
              <c:f>Output!$N$1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55.830001831054688</c:v>
                </c:pt>
                <c:pt idx="16">
                  <c:v>56.546001434326172</c:v>
                </c:pt>
                <c:pt idx="17">
                  <c:v>57.262001037597656</c:v>
                </c:pt>
                <c:pt idx="18">
                  <c:v>57.978000640869141</c:v>
                </c:pt>
                <c:pt idx="19">
                  <c:v>58.694000244140625</c:v>
                </c:pt>
                <c:pt idx="20">
                  <c:v>59.409999847412109</c:v>
                </c:pt>
                <c:pt idx="21">
                  <c:v>60.1510009765625</c:v>
                </c:pt>
                <c:pt idx="22">
                  <c:v>60.891998291015625</c:v>
                </c:pt>
                <c:pt idx="23">
                  <c:v>61.632999420166016</c:v>
                </c:pt>
                <c:pt idx="24">
                  <c:v>62.374000549316406</c:v>
                </c:pt>
                <c:pt idx="25">
                  <c:v>63.114997863769531</c:v>
                </c:pt>
                <c:pt idx="26">
                  <c:v>63.855998992919922</c:v>
                </c:pt>
                <c:pt idx="27">
                  <c:v>64.597000122070312</c:v>
                </c:pt>
                <c:pt idx="28">
                  <c:v>65.337997436523438</c:v>
                </c:pt>
                <c:pt idx="29">
                  <c:v>66.079002380371094</c:v>
                </c:pt>
                <c:pt idx="30">
                  <c:v>66.819999694824219</c:v>
                </c:pt>
                <c:pt idx="31">
                  <c:v>66.356002807617188</c:v>
                </c:pt>
                <c:pt idx="32">
                  <c:v>65.891998291015625</c:v>
                </c:pt>
                <c:pt idx="33">
                  <c:v>65.428001403808594</c:v>
                </c:pt>
                <c:pt idx="34">
                  <c:v>64.963996887207031</c:v>
                </c:pt>
                <c:pt idx="35">
                  <c:v>64.5</c:v>
                </c:pt>
                <c:pt idx="36">
                  <c:v>64.036003112792969</c:v>
                </c:pt>
                <c:pt idx="37">
                  <c:v>63.571998596191406</c:v>
                </c:pt>
                <c:pt idx="38">
                  <c:v>63.108001708984375</c:v>
                </c:pt>
                <c:pt idx="39">
                  <c:v>62.644001007080078</c:v>
                </c:pt>
                <c:pt idx="40">
                  <c:v>62.180000305175781</c:v>
                </c:pt>
                <c:pt idx="41">
                  <c:v>61.852001190185547</c:v>
                </c:pt>
                <c:pt idx="42">
                  <c:v>61.524002075195312</c:v>
                </c:pt>
                <c:pt idx="43">
                  <c:v>61.195999145507812</c:v>
                </c:pt>
                <c:pt idx="44">
                  <c:v>60.868000030517578</c:v>
                </c:pt>
                <c:pt idx="45">
                  <c:v>60.540000915527344</c:v>
                </c:pt>
                <c:pt idx="46">
                  <c:v>60.212001800537109</c:v>
                </c:pt>
                <c:pt idx="47">
                  <c:v>59.884002685546875</c:v>
                </c:pt>
                <c:pt idx="48">
                  <c:v>59.555999755859375</c:v>
                </c:pt>
                <c:pt idx="49">
                  <c:v>59.228000640869141</c:v>
                </c:pt>
                <c:pt idx="50">
                  <c:v>58.900001525878906</c:v>
                </c:pt>
                <c:pt idx="51">
                  <c:v>58.732002258300781</c:v>
                </c:pt>
                <c:pt idx="52">
                  <c:v>58.564002990722656</c:v>
                </c:pt>
                <c:pt idx="53">
                  <c:v>58.395999908447266</c:v>
                </c:pt>
                <c:pt idx="54">
                  <c:v>58.228000640869141</c:v>
                </c:pt>
                <c:pt idx="55">
                  <c:v>58.060001373291016</c:v>
                </c:pt>
                <c:pt idx="56">
                  <c:v>57.892002105712891</c:v>
                </c:pt>
                <c:pt idx="57">
                  <c:v>57.724002838134766</c:v>
                </c:pt>
                <c:pt idx="58">
                  <c:v>57.555999755859375</c:v>
                </c:pt>
                <c:pt idx="59">
                  <c:v>57.38800048828125</c:v>
                </c:pt>
                <c:pt idx="60">
                  <c:v>57.220001220703125</c:v>
                </c:pt>
                <c:pt idx="61">
                  <c:v>57.567001342773438</c:v>
                </c:pt>
                <c:pt idx="62">
                  <c:v>57.91400146484375</c:v>
                </c:pt>
                <c:pt idx="63">
                  <c:v>58.261001586914062</c:v>
                </c:pt>
                <c:pt idx="64">
                  <c:v>58.608001708984375</c:v>
                </c:pt>
                <c:pt idx="65">
                  <c:v>58.955001831054688</c:v>
                </c:pt>
                <c:pt idx="66">
                  <c:v>59.301998138427734</c:v>
                </c:pt>
                <c:pt idx="67">
                  <c:v>59.648998260498047</c:v>
                </c:pt>
                <c:pt idx="68">
                  <c:v>59.995998382568359</c:v>
                </c:pt>
                <c:pt idx="69">
                  <c:v>60.342998504638672</c:v>
                </c:pt>
                <c:pt idx="70">
                  <c:v>60.689998626708984</c:v>
                </c:pt>
                <c:pt idx="71">
                  <c:v>61.222000122070312</c:v>
                </c:pt>
                <c:pt idx="72">
                  <c:v>61.753997802734375</c:v>
                </c:pt>
                <c:pt idx="73">
                  <c:v>62.285999298095703</c:v>
                </c:pt>
                <c:pt idx="74">
                  <c:v>62.818000793457031</c:v>
                </c:pt>
                <c:pt idx="75">
                  <c:v>63.349998474121094</c:v>
                </c:pt>
                <c:pt idx="76">
                  <c:v>63.881999969482422</c:v>
                </c:pt>
                <c:pt idx="77">
                  <c:v>64.41400146484375</c:v>
                </c:pt>
                <c:pt idx="78">
                  <c:v>64.945999145507812</c:v>
                </c:pt>
                <c:pt idx="79">
                  <c:v>65.478004455566406</c:v>
                </c:pt>
                <c:pt idx="80">
                  <c:v>66.010002136230469</c:v>
                </c:pt>
                <c:pt idx="81">
                  <c:v>66.552001953125</c:v>
                </c:pt>
                <c:pt idx="82">
                  <c:v>67.094001770019531</c:v>
                </c:pt>
                <c:pt idx="83">
                  <c:v>67.636001586914062</c:v>
                </c:pt>
                <c:pt idx="84">
                  <c:v>68.178001403808594</c:v>
                </c:pt>
                <c:pt idx="85">
                  <c:v>68.720001220703125</c:v>
                </c:pt>
                <c:pt idx="86">
                  <c:v>69.262001037597656</c:v>
                </c:pt>
                <c:pt idx="87">
                  <c:v>69.804000854492188</c:v>
                </c:pt>
                <c:pt idx="88">
                  <c:v>70.346000671386719</c:v>
                </c:pt>
                <c:pt idx="89">
                  <c:v>70.88800048828125</c:v>
                </c:pt>
                <c:pt idx="90">
                  <c:v>71.430000305175781</c:v>
                </c:pt>
                <c:pt idx="91">
                  <c:v>71.959999084472656</c:v>
                </c:pt>
                <c:pt idx="92">
                  <c:v>72.489997863769531</c:v>
                </c:pt>
                <c:pt idx="93">
                  <c:v>73.020004272460938</c:v>
                </c:pt>
                <c:pt idx="94">
                  <c:v>73.550003051757812</c:v>
                </c:pt>
                <c:pt idx="95">
                  <c:v>74.080001831054688</c:v>
                </c:pt>
                <c:pt idx="96">
                  <c:v>74.610000610351562</c:v>
                </c:pt>
                <c:pt idx="97">
                  <c:v>75.139999389648438</c:v>
                </c:pt>
                <c:pt idx="98">
                  <c:v>75.670005798339844</c:v>
                </c:pt>
                <c:pt idx="99">
                  <c:v>76.200004577636719</c:v>
                </c:pt>
                <c:pt idx="100">
                  <c:v>76.730003356933594</c:v>
                </c:pt>
                <c:pt idx="101">
                  <c:v>77.214004516601562</c:v>
                </c:pt>
                <c:pt idx="102">
                  <c:v>77.698005676269531</c:v>
                </c:pt>
                <c:pt idx="103">
                  <c:v>78.181999206542969</c:v>
                </c:pt>
                <c:pt idx="104">
                  <c:v>78.666000366210938</c:v>
                </c:pt>
                <c:pt idx="105">
                  <c:v>79.150001525878906</c:v>
                </c:pt>
                <c:pt idx="106">
                  <c:v>79.634002685546875</c:v>
                </c:pt>
                <c:pt idx="107">
                  <c:v>80.118003845214844</c:v>
                </c:pt>
                <c:pt idx="108">
                  <c:v>80.601997375488281</c:v>
                </c:pt>
                <c:pt idx="109">
                  <c:v>81.08599853515625</c:v>
                </c:pt>
                <c:pt idx="110">
                  <c:v>81.569999694824219</c:v>
                </c:pt>
              </c:numCache>
            </c:numRef>
          </c:yVal>
          <c:smooth val="0"/>
          <c:extLst>
            <c:ext xmlns:c16="http://schemas.microsoft.com/office/drawing/2014/chart" uri="{C3380CC4-5D6E-409C-BE32-E72D297353CC}">
              <c16:uniqueId val="{0000000A-463D-4D49-B5F5-2F7A6FFEAC67}"/>
            </c:ext>
          </c:extLst>
        </c:ser>
        <c:ser>
          <c:idx val="9"/>
          <c:order val="10"/>
          <c:tx>
            <c:strRef>
              <c:f>Output!$O$1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41.974666595458984</c:v>
                </c:pt>
                <c:pt idx="16">
                  <c:v>41.864372253417969</c:v>
                </c:pt>
                <c:pt idx="17">
                  <c:v>41.754077911376953</c:v>
                </c:pt>
                <c:pt idx="18">
                  <c:v>41.643783569335938</c:v>
                </c:pt>
                <c:pt idx="19">
                  <c:v>41.533489227294922</c:v>
                </c:pt>
                <c:pt idx="20">
                  <c:v>41.423194885253906</c:v>
                </c:pt>
                <c:pt idx="21">
                  <c:v>41.785964965820312</c:v>
                </c:pt>
                <c:pt idx="22">
                  <c:v>42.148735046386719</c:v>
                </c:pt>
                <c:pt idx="23">
                  <c:v>42.511501312255859</c:v>
                </c:pt>
                <c:pt idx="24">
                  <c:v>42.874271392822266</c:v>
                </c:pt>
                <c:pt idx="25">
                  <c:v>43.237041473388672</c:v>
                </c:pt>
                <c:pt idx="26">
                  <c:v>43.599811553955078</c:v>
                </c:pt>
                <c:pt idx="27">
                  <c:v>43.962581634521484</c:v>
                </c:pt>
                <c:pt idx="28">
                  <c:v>44.325347900390625</c:v>
                </c:pt>
                <c:pt idx="29">
                  <c:v>44.688117980957031</c:v>
                </c:pt>
                <c:pt idx="30">
                  <c:v>45.050888061523438</c:v>
                </c:pt>
                <c:pt idx="31">
                  <c:v>45.594944000244141</c:v>
                </c:pt>
                <c:pt idx="32">
                  <c:v>46.138999938964844</c:v>
                </c:pt>
                <c:pt idx="33">
                  <c:v>46.683055877685547</c:v>
                </c:pt>
                <c:pt idx="34">
                  <c:v>47.22711181640625</c:v>
                </c:pt>
                <c:pt idx="35">
                  <c:v>47.771167755126953</c:v>
                </c:pt>
                <c:pt idx="36">
                  <c:v>48.315223693847656</c:v>
                </c:pt>
                <c:pt idx="37">
                  <c:v>48.859279632568359</c:v>
                </c:pt>
                <c:pt idx="38">
                  <c:v>49.403335571289062</c:v>
                </c:pt>
                <c:pt idx="39">
                  <c:v>49.947391510009766</c:v>
                </c:pt>
                <c:pt idx="40">
                  <c:v>50.491447448730469</c:v>
                </c:pt>
                <c:pt idx="41">
                  <c:v>51.199375152587891</c:v>
                </c:pt>
                <c:pt idx="42">
                  <c:v>51.907306671142578</c:v>
                </c:pt>
                <c:pt idx="43">
                  <c:v>52.615234375</c:v>
                </c:pt>
                <c:pt idx="44">
                  <c:v>53.323165893554688</c:v>
                </c:pt>
                <c:pt idx="45">
                  <c:v>54.031093597412109</c:v>
                </c:pt>
                <c:pt idx="46">
                  <c:v>54.739021301269531</c:v>
                </c:pt>
                <c:pt idx="47">
                  <c:v>55.446952819824219</c:v>
                </c:pt>
                <c:pt idx="48">
                  <c:v>56.154880523681641</c:v>
                </c:pt>
                <c:pt idx="49">
                  <c:v>56.862812042236328</c:v>
                </c:pt>
                <c:pt idx="50">
                  <c:v>57.57073974609375</c:v>
                </c:pt>
                <c:pt idx="51">
                  <c:v>58.005180358886719</c:v>
                </c:pt>
                <c:pt idx="52">
                  <c:v>58.439617156982422</c:v>
                </c:pt>
                <c:pt idx="53">
                  <c:v>58.874057769775391</c:v>
                </c:pt>
                <c:pt idx="54">
                  <c:v>59.308498382568359</c:v>
                </c:pt>
                <c:pt idx="55">
                  <c:v>59.742935180664062</c:v>
                </c:pt>
                <c:pt idx="56">
                  <c:v>60.177375793457031</c:v>
                </c:pt>
                <c:pt idx="57">
                  <c:v>60.61181640625</c:v>
                </c:pt>
                <c:pt idx="58">
                  <c:v>61.046257019042969</c:v>
                </c:pt>
                <c:pt idx="59">
                  <c:v>61.480693817138672</c:v>
                </c:pt>
                <c:pt idx="60">
                  <c:v>61.915134429931641</c:v>
                </c:pt>
                <c:pt idx="61">
                  <c:v>62.132522583007812</c:v>
                </c:pt>
                <c:pt idx="62">
                  <c:v>62.34991455078125</c:v>
                </c:pt>
                <c:pt idx="63">
                  <c:v>62.567306518554688</c:v>
                </c:pt>
                <c:pt idx="64">
                  <c:v>62.784694671630859</c:v>
                </c:pt>
                <c:pt idx="65">
                  <c:v>63.002082824707031</c:v>
                </c:pt>
                <c:pt idx="66">
                  <c:v>63.219474792480469</c:v>
                </c:pt>
                <c:pt idx="67">
                  <c:v>63.436866760253906</c:v>
                </c:pt>
                <c:pt idx="68">
                  <c:v>63.654254913330078</c:v>
                </c:pt>
                <c:pt idx="69">
                  <c:v>63.87164306640625</c:v>
                </c:pt>
                <c:pt idx="70">
                  <c:v>64.089035034179688</c:v>
                </c:pt>
                <c:pt idx="71">
                  <c:v>64.168968200683594</c:v>
                </c:pt>
                <c:pt idx="72">
                  <c:v>64.248908996582031</c:v>
                </c:pt>
                <c:pt idx="73">
                  <c:v>64.328842163085938</c:v>
                </c:pt>
                <c:pt idx="74">
                  <c:v>64.408782958984375</c:v>
                </c:pt>
                <c:pt idx="75">
                  <c:v>64.488716125488281</c:v>
                </c:pt>
                <c:pt idx="76">
                  <c:v>64.568649291992188</c:v>
                </c:pt>
                <c:pt idx="77">
                  <c:v>64.648590087890625</c:v>
                </c:pt>
                <c:pt idx="78">
                  <c:v>64.728523254394531</c:v>
                </c:pt>
                <c:pt idx="79">
                  <c:v>64.808464050292969</c:v>
                </c:pt>
                <c:pt idx="80">
                  <c:v>64.888397216796875</c:v>
                </c:pt>
                <c:pt idx="81">
                  <c:v>65.871841430664062</c:v>
                </c:pt>
                <c:pt idx="82">
                  <c:v>66.85528564453125</c:v>
                </c:pt>
                <c:pt idx="83">
                  <c:v>67.838722229003906</c:v>
                </c:pt>
                <c:pt idx="84">
                  <c:v>68.822166442871094</c:v>
                </c:pt>
                <c:pt idx="85">
                  <c:v>69.805610656738281</c:v>
                </c:pt>
                <c:pt idx="86">
                  <c:v>70.789054870605469</c:v>
                </c:pt>
                <c:pt idx="87">
                  <c:v>71.772499084472656</c:v>
                </c:pt>
                <c:pt idx="88">
                  <c:v>72.755935668945312</c:v>
                </c:pt>
                <c:pt idx="89">
                  <c:v>73.7393798828125</c:v>
                </c:pt>
                <c:pt idx="90">
                  <c:v>74.722824096679688</c:v>
                </c:pt>
                <c:pt idx="91">
                  <c:v>75.042388916015625</c:v>
                </c:pt>
                <c:pt idx="92">
                  <c:v>75.361953735351562</c:v>
                </c:pt>
                <c:pt idx="93">
                  <c:v>75.681526184082031</c:v>
                </c:pt>
                <c:pt idx="94">
                  <c:v>76.001091003417969</c:v>
                </c:pt>
                <c:pt idx="95">
                  <c:v>76.320655822753906</c:v>
                </c:pt>
                <c:pt idx="96">
                  <c:v>76.640220642089844</c:v>
                </c:pt>
                <c:pt idx="97">
                  <c:v>76.959785461425781</c:v>
                </c:pt>
                <c:pt idx="98">
                  <c:v>77.27935791015625</c:v>
                </c:pt>
                <c:pt idx="99">
                  <c:v>77.598922729492188</c:v>
                </c:pt>
                <c:pt idx="100">
                  <c:v>77.918487548828125</c:v>
                </c:pt>
                <c:pt idx="101">
                  <c:v>83.806808471679688</c:v>
                </c:pt>
                <c:pt idx="102">
                  <c:v>89.695121765136719</c:v>
                </c:pt>
                <c:pt idx="103">
                  <c:v>95.583442687988281</c:v>
                </c:pt>
                <c:pt idx="104">
                  <c:v>101.47175598144531</c:v>
                </c:pt>
                <c:pt idx="105">
                  <c:v>107.36007690429688</c:v>
                </c:pt>
                <c:pt idx="106">
                  <c:v>113.24839782714844</c:v>
                </c:pt>
                <c:pt idx="107">
                  <c:v>119.13671112060547</c:v>
                </c:pt>
                <c:pt idx="108">
                  <c:v>125.02503204345703</c:v>
                </c:pt>
                <c:pt idx="109">
                  <c:v>130.91334533691406</c:v>
                </c:pt>
                <c:pt idx="110">
                  <c:v>136.80166625976562</c:v>
                </c:pt>
              </c:numCache>
            </c:numRef>
          </c:yVal>
          <c:smooth val="0"/>
          <c:extLst>
            <c:ext xmlns:c16="http://schemas.microsoft.com/office/drawing/2014/chart" uri="{C3380CC4-5D6E-409C-BE32-E72D297353CC}">
              <c16:uniqueId val="{0000000B-463D-4D49-B5F5-2F7A6FFEAC67}"/>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a:t>
                </a:r>
                <a:r>
                  <a:rPr lang="en-US" sz="1400" baseline="0"/>
                  <a:t> per Year</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Primary Energy from Nuclear</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21.739349365234375</c:v>
                </c:pt>
                <c:pt idx="1">
                  <c:v>23.321577072143555</c:v>
                </c:pt>
                <c:pt idx="2">
                  <c:v>23.720659255981445</c:v>
                </c:pt>
                <c:pt idx="3">
                  <c:v>24.043552398681641</c:v>
                </c:pt>
                <c:pt idx="4">
                  <c:v>24.329593658447266</c:v>
                </c:pt>
                <c:pt idx="5">
                  <c:v>24.599981307983398</c:v>
                </c:pt>
                <c:pt idx="6">
                  <c:v>24.802484512329102</c:v>
                </c:pt>
                <c:pt idx="7">
                  <c:v>24.950725555419922</c:v>
                </c:pt>
                <c:pt idx="8">
                  <c:v>25.042257308959961</c:v>
                </c:pt>
                <c:pt idx="9">
                  <c:v>25.076272964477539</c:v>
                </c:pt>
                <c:pt idx="10">
                  <c:v>25.146671295166016</c:v>
                </c:pt>
                <c:pt idx="11">
                  <c:v>25.274347305297852</c:v>
                </c:pt>
                <c:pt idx="12">
                  <c:v>25.405811309814453</c:v>
                </c:pt>
                <c:pt idx="13">
                  <c:v>25.603672027587891</c:v>
                </c:pt>
                <c:pt idx="14">
                  <c:v>25.914173126220703</c:v>
                </c:pt>
                <c:pt idx="15">
                  <c:v>26.347702026367188</c:v>
                </c:pt>
                <c:pt idx="16">
                  <c:v>26.8482666015625</c:v>
                </c:pt>
                <c:pt idx="17">
                  <c:v>27.417596817016602</c:v>
                </c:pt>
                <c:pt idx="18">
                  <c:v>28.022510528564453</c:v>
                </c:pt>
                <c:pt idx="19">
                  <c:v>28.544561386108398</c:v>
                </c:pt>
                <c:pt idx="20">
                  <c:v>28.993242263793945</c:v>
                </c:pt>
                <c:pt idx="21">
                  <c:v>29.600151062011719</c:v>
                </c:pt>
                <c:pt idx="22">
                  <c:v>30.256340026855469</c:v>
                </c:pt>
                <c:pt idx="23">
                  <c:v>30.895376205444336</c:v>
                </c:pt>
                <c:pt idx="24">
                  <c:v>31.519952774047852</c:v>
                </c:pt>
                <c:pt idx="25">
                  <c:v>32.139804840087891</c:v>
                </c:pt>
                <c:pt idx="26">
                  <c:v>32.742286682128906</c:v>
                </c:pt>
                <c:pt idx="27">
                  <c:v>33.331390380859375</c:v>
                </c:pt>
                <c:pt idx="28">
                  <c:v>33.900489807128906</c:v>
                </c:pt>
                <c:pt idx="29">
                  <c:v>34.474712371826172</c:v>
                </c:pt>
                <c:pt idx="30">
                  <c:v>35.040515899658203</c:v>
                </c:pt>
                <c:pt idx="31">
                  <c:v>35.593288421630859</c:v>
                </c:pt>
                <c:pt idx="32">
                  <c:v>36.169254302978516</c:v>
                </c:pt>
                <c:pt idx="33">
                  <c:v>36.756381988525391</c:v>
                </c:pt>
                <c:pt idx="34">
                  <c:v>37.350730895996094</c:v>
                </c:pt>
                <c:pt idx="35">
                  <c:v>37.953845977783203</c:v>
                </c:pt>
                <c:pt idx="36">
                  <c:v>38.572578430175781</c:v>
                </c:pt>
                <c:pt idx="37">
                  <c:v>39.204891204833984</c:v>
                </c:pt>
                <c:pt idx="38">
                  <c:v>39.849750518798828</c:v>
                </c:pt>
                <c:pt idx="39">
                  <c:v>40.50897216796875</c:v>
                </c:pt>
                <c:pt idx="40">
                  <c:v>41.18426513671875</c:v>
                </c:pt>
                <c:pt idx="41">
                  <c:v>41.879756927490234</c:v>
                </c:pt>
                <c:pt idx="42">
                  <c:v>42.596172332763672</c:v>
                </c:pt>
                <c:pt idx="43">
                  <c:v>43.334396362304688</c:v>
                </c:pt>
                <c:pt idx="44">
                  <c:v>44.096454620361328</c:v>
                </c:pt>
                <c:pt idx="45">
                  <c:v>44.884017944335938</c:v>
                </c:pt>
                <c:pt idx="46">
                  <c:v>45.700096130371094</c:v>
                </c:pt>
                <c:pt idx="47">
                  <c:v>46.544662475585938</c:v>
                </c:pt>
                <c:pt idx="48">
                  <c:v>47.417549133300781</c:v>
                </c:pt>
                <c:pt idx="49">
                  <c:v>48.319221496582031</c:v>
                </c:pt>
                <c:pt idx="50">
                  <c:v>49.249786376953125</c:v>
                </c:pt>
                <c:pt idx="51">
                  <c:v>50.211345672607422</c:v>
                </c:pt>
                <c:pt idx="52">
                  <c:v>51.202297210693359</c:v>
                </c:pt>
                <c:pt idx="53">
                  <c:v>52.220176696777344</c:v>
                </c:pt>
                <c:pt idx="54">
                  <c:v>53.263607025146484</c:v>
                </c:pt>
                <c:pt idx="55">
                  <c:v>54.331108093261719</c:v>
                </c:pt>
                <c:pt idx="56">
                  <c:v>55.421024322509766</c:v>
                </c:pt>
                <c:pt idx="57">
                  <c:v>56.531581878662109</c:v>
                </c:pt>
                <c:pt idx="58">
                  <c:v>57.660957336425781</c:v>
                </c:pt>
                <c:pt idx="59">
                  <c:v>58.807357788085938</c:v>
                </c:pt>
                <c:pt idx="60">
                  <c:v>59.969120025634766</c:v>
                </c:pt>
                <c:pt idx="61">
                  <c:v>61.144832611083984</c:v>
                </c:pt>
                <c:pt idx="62">
                  <c:v>62.333423614501953</c:v>
                </c:pt>
                <c:pt idx="63">
                  <c:v>63.534236907958984</c:v>
                </c:pt>
                <c:pt idx="64">
                  <c:v>64.747077941894531</c:v>
                </c:pt>
                <c:pt idx="65">
                  <c:v>65.972206115722656</c:v>
                </c:pt>
                <c:pt idx="66">
                  <c:v>67.210311889648438</c:v>
                </c:pt>
                <c:pt idx="67">
                  <c:v>68.46246337890625</c:v>
                </c:pt>
                <c:pt idx="68">
                  <c:v>69.73004150390625</c:v>
                </c:pt>
                <c:pt idx="69">
                  <c:v>71.014671325683594</c:v>
                </c:pt>
                <c:pt idx="70">
                  <c:v>72.318099975585938</c:v>
                </c:pt>
                <c:pt idx="71">
                  <c:v>73.642082214355469</c:v>
                </c:pt>
                <c:pt idx="72">
                  <c:v>74.988243103027344</c:v>
                </c:pt>
                <c:pt idx="73">
                  <c:v>76.357994079589844</c:v>
                </c:pt>
                <c:pt idx="74">
                  <c:v>77.752471923828125</c:v>
                </c:pt>
                <c:pt idx="75">
                  <c:v>79.1724853515625</c:v>
                </c:pt>
                <c:pt idx="76">
                  <c:v>80.618453979492188</c:v>
                </c:pt>
                <c:pt idx="77">
                  <c:v>82.090446472167969</c:v>
                </c:pt>
                <c:pt idx="78">
                  <c:v>83.588127136230469</c:v>
                </c:pt>
                <c:pt idx="79">
                  <c:v>85.110824584960938</c:v>
                </c:pt>
                <c:pt idx="80">
                  <c:v>86.657577514648438</c:v>
                </c:pt>
                <c:pt idx="81">
                  <c:v>88.227195739746094</c:v>
                </c:pt>
                <c:pt idx="82">
                  <c:v>89.818382263183594</c:v>
                </c:pt>
                <c:pt idx="83">
                  <c:v>91.429801940917969</c:v>
                </c:pt>
                <c:pt idx="84">
                  <c:v>93.060073852539062</c:v>
                </c:pt>
                <c:pt idx="85">
                  <c:v>94.707908630371094</c:v>
                </c:pt>
                <c:pt idx="86">
                  <c:v>96.372100830078125</c:v>
                </c:pt>
                <c:pt idx="87">
                  <c:v>98.051597595214844</c:v>
                </c:pt>
                <c:pt idx="88">
                  <c:v>99.745513916015625</c:v>
                </c:pt>
                <c:pt idx="89">
                  <c:v>101.45314025878906</c:v>
                </c:pt>
                <c:pt idx="90">
                  <c:v>103.17390441894531</c:v>
                </c:pt>
                <c:pt idx="91">
                  <c:v>104.90736389160156</c:v>
                </c:pt>
                <c:pt idx="92">
                  <c:v>106.65318298339844</c:v>
                </c:pt>
                <c:pt idx="93">
                  <c:v>108.41110229492188</c:v>
                </c:pt>
                <c:pt idx="94">
                  <c:v>110.18097686767578</c:v>
                </c:pt>
                <c:pt idx="95">
                  <c:v>111.96266174316406</c:v>
                </c:pt>
                <c:pt idx="96">
                  <c:v>113.75601196289062</c:v>
                </c:pt>
                <c:pt idx="97">
                  <c:v>115.56077575683594</c:v>
                </c:pt>
                <c:pt idx="98">
                  <c:v>117.37664794921875</c:v>
                </c:pt>
                <c:pt idx="99">
                  <c:v>119.20343780517578</c:v>
                </c:pt>
                <c:pt idx="100">
                  <c:v>121.04146575927734</c:v>
                </c:pt>
                <c:pt idx="101">
                  <c:v>122.89045715332031</c:v>
                </c:pt>
                <c:pt idx="102">
                  <c:v>124.74995422363281</c:v>
                </c:pt>
                <c:pt idx="103">
                  <c:v>126.61952209472656</c:v>
                </c:pt>
                <c:pt idx="104">
                  <c:v>128.498779296875</c:v>
                </c:pt>
                <c:pt idx="105">
                  <c:v>130.38742065429688</c:v>
                </c:pt>
                <c:pt idx="106">
                  <c:v>132.28526306152344</c:v>
                </c:pt>
                <c:pt idx="107">
                  <c:v>134.19216918945312</c:v>
                </c:pt>
                <c:pt idx="108">
                  <c:v>136.1080322265625</c:v>
                </c:pt>
                <c:pt idx="109">
                  <c:v>138.0328369140625</c:v>
                </c:pt>
                <c:pt idx="110">
                  <c:v>139.96652221679688</c:v>
                </c:pt>
              </c:numCache>
            </c:numRef>
          </c:yVal>
          <c:smooth val="0"/>
          <c:extLst>
            <c:ext xmlns:c16="http://schemas.microsoft.com/office/drawing/2014/chart" uri="{C3380CC4-5D6E-409C-BE32-E72D297353CC}">
              <c16:uniqueId val="{00000000-7C76-044E-91B8-9C35E06EF92D}"/>
            </c:ext>
          </c:extLst>
        </c:ser>
        <c:ser>
          <c:idx val="1"/>
          <c:order val="1"/>
          <c:tx>
            <c:strRef>
              <c:f>Output!$AD$1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22.006414413452148</c:v>
                </c:pt>
                <c:pt idx="10">
                  <c:v>28.28057861328125</c:v>
                </c:pt>
                <c:pt idx="11">
                  <c:v>28.796810150146484</c:v>
                </c:pt>
                <c:pt idx="12">
                  <c:v>29.048437118530273</c:v>
                </c:pt>
                <c:pt idx="13">
                  <c:v>28.771270751953125</c:v>
                </c:pt>
                <c:pt idx="14">
                  <c:v>29.89207649230957</c:v>
                </c:pt>
                <c:pt idx="15">
                  <c:v>30.216554641723633</c:v>
                </c:pt>
                <c:pt idx="16">
                  <c:v>30.474880218505859</c:v>
                </c:pt>
                <c:pt idx="17">
                  <c:v>29.693204879760742</c:v>
                </c:pt>
                <c:pt idx="18">
                  <c:v>29.84309196472168</c:v>
                </c:pt>
                <c:pt idx="19">
                  <c:v>29.441158294677734</c:v>
                </c:pt>
                <c:pt idx="20">
                  <c:v>30.095973968505859</c:v>
                </c:pt>
                <c:pt idx="21">
                  <c:v>28.201866149902344</c:v>
                </c:pt>
                <c:pt idx="22">
                  <c:v>26.867532730102539</c:v>
                </c:pt>
                <c:pt idx="23">
                  <c:v>27.072267532348633</c:v>
                </c:pt>
                <c:pt idx="24">
                  <c:v>27.688564300537109</c:v>
                </c:pt>
                <c:pt idx="25">
                  <c:v>28.064121246337891</c:v>
                </c:pt>
                <c:pt idx="26">
                  <c:v>28.442607879638672</c:v>
                </c:pt>
                <c:pt idx="27">
                  <c:v>28.79136848449707</c:v>
                </c:pt>
              </c:numCache>
            </c:numRef>
          </c:yVal>
          <c:smooth val="0"/>
          <c:extLst>
            <c:ext xmlns:c16="http://schemas.microsoft.com/office/drawing/2014/chart" uri="{C3380CC4-5D6E-409C-BE32-E72D297353CC}">
              <c16:uniqueId val="{00000001-7C76-044E-91B8-9C35E06EF92D}"/>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7C76-044E-91B8-9C35E06EF92D}"/>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33.601161956787109</c:v>
                </c:pt>
                <c:pt idx="9">
                  <c:v>35.348316192626953</c:v>
                </c:pt>
                <c:pt idx="14">
                  <c:v>37.216045379638672</c:v>
                </c:pt>
                <c:pt idx="19">
                  <c:v>39.805164337158203</c:v>
                </c:pt>
              </c:numCache>
            </c:numRef>
          </c:yVal>
          <c:smooth val="0"/>
          <c:extLst>
            <c:ext xmlns:c16="http://schemas.microsoft.com/office/drawing/2014/chart" uri="{C3380CC4-5D6E-409C-BE32-E72D297353CC}">
              <c16:uniqueId val="{00000003-7C76-044E-91B8-9C35E06EF92D}"/>
            </c:ext>
          </c:extLst>
        </c:ser>
        <c:ser>
          <c:idx val="3"/>
          <c:order val="3"/>
          <c:tx>
            <c:strRef>
              <c:f>Output!$AE$1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22.012001037597656</c:v>
                </c:pt>
                <c:pt idx="5">
                  <c:v>25.470605850219727</c:v>
                </c:pt>
                <c:pt idx="10">
                  <c:v>28.291530609130859</c:v>
                </c:pt>
                <c:pt idx="15">
                  <c:v>30.229629516601562</c:v>
                </c:pt>
                <c:pt idx="20">
                  <c:v>30.107265472412109</c:v>
                </c:pt>
                <c:pt idx="25">
                  <c:v>28.087886810302734</c:v>
                </c:pt>
              </c:numCache>
            </c:numRef>
          </c:yVal>
          <c:smooth val="0"/>
          <c:extLst>
            <c:ext xmlns:c16="http://schemas.microsoft.com/office/drawing/2014/chart" uri="{C3380CC4-5D6E-409C-BE32-E72D297353CC}">
              <c16:uniqueId val="{00000004-7C76-044E-91B8-9C35E06EF92D}"/>
            </c:ext>
          </c:extLst>
        </c:ser>
        <c:ser>
          <c:idx val="10"/>
          <c:order val="4"/>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37.5</c:v>
                </c:pt>
                <c:pt idx="10">
                  <c:v>55.599998474121094</c:v>
                </c:pt>
                <c:pt idx="20">
                  <c:v>74.599998474121094</c:v>
                </c:pt>
                <c:pt idx="30">
                  <c:v>91.900001525878906</c:v>
                </c:pt>
                <c:pt idx="40">
                  <c:v>107.5</c:v>
                </c:pt>
              </c:numCache>
            </c:numRef>
          </c:yVal>
          <c:smooth val="0"/>
          <c:extLst>
            <c:ext xmlns:c16="http://schemas.microsoft.com/office/drawing/2014/chart" uri="{C3380CC4-5D6E-409C-BE32-E72D297353CC}">
              <c16:uniqueId val="{00000005-7C76-044E-91B8-9C35E06EF92D}"/>
            </c:ext>
          </c:extLst>
        </c:ser>
        <c:ser>
          <c:idx val="4"/>
          <c:order val="5"/>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29.893882751464844</c:v>
                </c:pt>
                <c:pt idx="16">
                  <c:v>29.868686676025391</c:v>
                </c:pt>
                <c:pt idx="17">
                  <c:v>29.843494415283203</c:v>
                </c:pt>
                <c:pt idx="18">
                  <c:v>29.81829833984375</c:v>
                </c:pt>
                <c:pt idx="19">
                  <c:v>29.793106079101562</c:v>
                </c:pt>
                <c:pt idx="20">
                  <c:v>29.767910003662109</c:v>
                </c:pt>
                <c:pt idx="21">
                  <c:v>30.024837493896484</c:v>
                </c:pt>
                <c:pt idx="22">
                  <c:v>30.281764984130859</c:v>
                </c:pt>
                <c:pt idx="23">
                  <c:v>30.538692474365234</c:v>
                </c:pt>
                <c:pt idx="24">
                  <c:v>30.795619964599609</c:v>
                </c:pt>
                <c:pt idx="25">
                  <c:v>31.052545547485352</c:v>
                </c:pt>
                <c:pt idx="26">
                  <c:v>31.309473037719727</c:v>
                </c:pt>
                <c:pt idx="27">
                  <c:v>31.566400527954102</c:v>
                </c:pt>
                <c:pt idx="28">
                  <c:v>31.823326110839844</c:v>
                </c:pt>
                <c:pt idx="29">
                  <c:v>32.080253601074219</c:v>
                </c:pt>
                <c:pt idx="30">
                  <c:v>32.337181091308594</c:v>
                </c:pt>
                <c:pt idx="31">
                  <c:v>32.993434906005859</c:v>
                </c:pt>
                <c:pt idx="32">
                  <c:v>33.649688720703125</c:v>
                </c:pt>
                <c:pt idx="33">
                  <c:v>34.305938720703125</c:v>
                </c:pt>
                <c:pt idx="34">
                  <c:v>34.962192535400391</c:v>
                </c:pt>
                <c:pt idx="35">
                  <c:v>35.618446350097656</c:v>
                </c:pt>
                <c:pt idx="36">
                  <c:v>36.274696350097656</c:v>
                </c:pt>
                <c:pt idx="37">
                  <c:v>36.930950164794922</c:v>
                </c:pt>
                <c:pt idx="38">
                  <c:v>37.587203979492188</c:v>
                </c:pt>
                <c:pt idx="39">
                  <c:v>38.243457794189453</c:v>
                </c:pt>
                <c:pt idx="40">
                  <c:v>38.899711608886719</c:v>
                </c:pt>
                <c:pt idx="41">
                  <c:v>38.778053283691406</c:v>
                </c:pt>
                <c:pt idx="42">
                  <c:v>38.656398773193359</c:v>
                </c:pt>
                <c:pt idx="43">
                  <c:v>38.534740447998047</c:v>
                </c:pt>
                <c:pt idx="44">
                  <c:v>38.4130859375</c:v>
                </c:pt>
                <c:pt idx="45">
                  <c:v>38.291427612304688</c:v>
                </c:pt>
                <c:pt idx="46">
                  <c:v>38.169773101806641</c:v>
                </c:pt>
                <c:pt idx="47">
                  <c:v>38.048118591308594</c:v>
                </c:pt>
                <c:pt idx="48">
                  <c:v>37.926460266113281</c:v>
                </c:pt>
                <c:pt idx="49">
                  <c:v>37.804805755615234</c:v>
                </c:pt>
                <c:pt idx="50">
                  <c:v>37.683147430419922</c:v>
                </c:pt>
                <c:pt idx="51">
                  <c:v>37.184463500976562</c:v>
                </c:pt>
                <c:pt idx="52">
                  <c:v>36.685779571533203</c:v>
                </c:pt>
                <c:pt idx="53">
                  <c:v>36.187095642089844</c:v>
                </c:pt>
                <c:pt idx="54">
                  <c:v>35.688411712646484</c:v>
                </c:pt>
                <c:pt idx="55">
                  <c:v>35.189727783203125</c:v>
                </c:pt>
                <c:pt idx="56">
                  <c:v>34.691047668457031</c:v>
                </c:pt>
                <c:pt idx="57">
                  <c:v>34.192363739013672</c:v>
                </c:pt>
                <c:pt idx="58">
                  <c:v>33.693679809570312</c:v>
                </c:pt>
                <c:pt idx="59">
                  <c:v>33.194995880126953</c:v>
                </c:pt>
                <c:pt idx="60">
                  <c:v>32.696311950683594</c:v>
                </c:pt>
                <c:pt idx="61">
                  <c:v>33.288524627685547</c:v>
                </c:pt>
                <c:pt idx="62">
                  <c:v>33.880733489990234</c:v>
                </c:pt>
                <c:pt idx="63">
                  <c:v>34.472946166992188</c:v>
                </c:pt>
                <c:pt idx="64">
                  <c:v>35.065158843994141</c:v>
                </c:pt>
                <c:pt idx="65">
                  <c:v>35.657371520996094</c:v>
                </c:pt>
                <c:pt idx="66">
                  <c:v>36.249584197998047</c:v>
                </c:pt>
                <c:pt idx="67">
                  <c:v>36.841796875</c:v>
                </c:pt>
                <c:pt idx="68">
                  <c:v>37.434005737304688</c:v>
                </c:pt>
                <c:pt idx="69">
                  <c:v>38.026218414306641</c:v>
                </c:pt>
                <c:pt idx="70">
                  <c:v>38.618431091308594</c:v>
                </c:pt>
                <c:pt idx="71">
                  <c:v>39.071037292480469</c:v>
                </c:pt>
                <c:pt idx="72">
                  <c:v>39.523643493652344</c:v>
                </c:pt>
                <c:pt idx="73">
                  <c:v>39.976253509521484</c:v>
                </c:pt>
                <c:pt idx="74">
                  <c:v>40.428859710693359</c:v>
                </c:pt>
                <c:pt idx="75">
                  <c:v>40.881465911865234</c:v>
                </c:pt>
                <c:pt idx="76">
                  <c:v>41.334072113037109</c:v>
                </c:pt>
                <c:pt idx="77">
                  <c:v>41.786678314208984</c:v>
                </c:pt>
                <c:pt idx="78">
                  <c:v>42.239288330078125</c:v>
                </c:pt>
                <c:pt idx="79">
                  <c:v>42.69189453125</c:v>
                </c:pt>
                <c:pt idx="80">
                  <c:v>43.144500732421875</c:v>
                </c:pt>
                <c:pt idx="81">
                  <c:v>43.344661712646484</c:v>
                </c:pt>
                <c:pt idx="82">
                  <c:v>43.544822692871094</c:v>
                </c:pt>
                <c:pt idx="83">
                  <c:v>43.744979858398438</c:v>
                </c:pt>
                <c:pt idx="84">
                  <c:v>43.945140838623047</c:v>
                </c:pt>
                <c:pt idx="85">
                  <c:v>44.145301818847656</c:v>
                </c:pt>
                <c:pt idx="86">
                  <c:v>44.345458984375</c:v>
                </c:pt>
                <c:pt idx="87">
                  <c:v>44.545619964599609</c:v>
                </c:pt>
                <c:pt idx="88">
                  <c:v>44.745780944824219</c:v>
                </c:pt>
                <c:pt idx="89">
                  <c:v>44.945941925048828</c:v>
                </c:pt>
                <c:pt idx="90">
                  <c:v>45.146102905273438</c:v>
                </c:pt>
                <c:pt idx="91">
                  <c:v>44.840568542480469</c:v>
                </c:pt>
                <c:pt idx="92">
                  <c:v>44.535037994384766</c:v>
                </c:pt>
                <c:pt idx="93">
                  <c:v>44.229503631591797</c:v>
                </c:pt>
                <c:pt idx="94">
                  <c:v>43.923973083496094</c:v>
                </c:pt>
                <c:pt idx="95">
                  <c:v>43.618438720703125</c:v>
                </c:pt>
                <c:pt idx="96">
                  <c:v>43.312908172607422</c:v>
                </c:pt>
                <c:pt idx="97">
                  <c:v>43.007377624511719</c:v>
                </c:pt>
                <c:pt idx="98">
                  <c:v>42.70184326171875</c:v>
                </c:pt>
                <c:pt idx="99">
                  <c:v>42.396312713623047</c:v>
                </c:pt>
                <c:pt idx="100">
                  <c:v>42.090782165527344</c:v>
                </c:pt>
                <c:pt idx="101">
                  <c:v>41.437591552734375</c:v>
                </c:pt>
                <c:pt idx="102">
                  <c:v>40.784400939941406</c:v>
                </c:pt>
                <c:pt idx="103">
                  <c:v>40.131210327148438</c:v>
                </c:pt>
                <c:pt idx="104">
                  <c:v>39.478019714355469</c:v>
                </c:pt>
                <c:pt idx="105">
                  <c:v>38.8248291015625</c:v>
                </c:pt>
                <c:pt idx="106">
                  <c:v>38.171638488769531</c:v>
                </c:pt>
                <c:pt idx="107">
                  <c:v>37.518447875976562</c:v>
                </c:pt>
                <c:pt idx="108">
                  <c:v>36.865257263183594</c:v>
                </c:pt>
                <c:pt idx="109">
                  <c:v>36.212070465087891</c:v>
                </c:pt>
                <c:pt idx="110">
                  <c:v>35.558879852294922</c:v>
                </c:pt>
              </c:numCache>
            </c:numRef>
          </c:yVal>
          <c:smooth val="0"/>
          <c:extLst>
            <c:ext xmlns:c16="http://schemas.microsoft.com/office/drawing/2014/chart" uri="{C3380CC4-5D6E-409C-BE32-E72D297353CC}">
              <c16:uniqueId val="{00000006-7C76-044E-91B8-9C35E06EF92D}"/>
            </c:ext>
          </c:extLst>
        </c:ser>
        <c:ser>
          <c:idx val="5"/>
          <c:order val="6"/>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29.897998809814453</c:v>
                </c:pt>
                <c:pt idx="16">
                  <c:v>29.856599807739258</c:v>
                </c:pt>
                <c:pt idx="17">
                  <c:v>29.81519889831543</c:v>
                </c:pt>
                <c:pt idx="18">
                  <c:v>29.773799896240234</c:v>
                </c:pt>
                <c:pt idx="19">
                  <c:v>29.732400894165039</c:v>
                </c:pt>
                <c:pt idx="20">
                  <c:v>29.691001892089844</c:v>
                </c:pt>
                <c:pt idx="21">
                  <c:v>30.304500579833984</c:v>
                </c:pt>
                <c:pt idx="22">
                  <c:v>30.918001174926758</c:v>
                </c:pt>
                <c:pt idx="23">
                  <c:v>31.531501770019531</c:v>
                </c:pt>
                <c:pt idx="24">
                  <c:v>32.145000457763672</c:v>
                </c:pt>
                <c:pt idx="25">
                  <c:v>32.758499145507812</c:v>
                </c:pt>
                <c:pt idx="26">
                  <c:v>33.372001647949219</c:v>
                </c:pt>
                <c:pt idx="27">
                  <c:v>33.985500335693359</c:v>
                </c:pt>
                <c:pt idx="28">
                  <c:v>34.599002838134766</c:v>
                </c:pt>
                <c:pt idx="29">
                  <c:v>35.212501525878906</c:v>
                </c:pt>
                <c:pt idx="30">
                  <c:v>35.826000213623047</c:v>
                </c:pt>
                <c:pt idx="31">
                  <c:v>35.587200164794922</c:v>
                </c:pt>
                <c:pt idx="32">
                  <c:v>35.348400115966797</c:v>
                </c:pt>
                <c:pt idx="33">
                  <c:v>35.109600067138672</c:v>
                </c:pt>
                <c:pt idx="34">
                  <c:v>34.870800018310547</c:v>
                </c:pt>
                <c:pt idx="35">
                  <c:v>34.631999969482422</c:v>
                </c:pt>
                <c:pt idx="36">
                  <c:v>34.393199920654297</c:v>
                </c:pt>
                <c:pt idx="37">
                  <c:v>34.154399871826172</c:v>
                </c:pt>
                <c:pt idx="38">
                  <c:v>33.915599822998047</c:v>
                </c:pt>
                <c:pt idx="39">
                  <c:v>33.676799774169922</c:v>
                </c:pt>
                <c:pt idx="40">
                  <c:v>33.437999725341797</c:v>
                </c:pt>
                <c:pt idx="41">
                  <c:v>32.270099639892578</c:v>
                </c:pt>
                <c:pt idx="42">
                  <c:v>31.102199554443359</c:v>
                </c:pt>
                <c:pt idx="43">
                  <c:v>29.934299468994141</c:v>
                </c:pt>
                <c:pt idx="44">
                  <c:v>28.766399383544922</c:v>
                </c:pt>
                <c:pt idx="45">
                  <c:v>27.598499298095703</c:v>
                </c:pt>
                <c:pt idx="46">
                  <c:v>26.430599212646484</c:v>
                </c:pt>
                <c:pt idx="47">
                  <c:v>25.262699127197266</c:v>
                </c:pt>
                <c:pt idx="48">
                  <c:v>24.094799041748047</c:v>
                </c:pt>
                <c:pt idx="49">
                  <c:v>22.926898956298828</c:v>
                </c:pt>
                <c:pt idx="50">
                  <c:v>21.758998870849609</c:v>
                </c:pt>
                <c:pt idx="51">
                  <c:v>20.877599716186523</c:v>
                </c:pt>
                <c:pt idx="52">
                  <c:v>19.996198654174805</c:v>
                </c:pt>
                <c:pt idx="53">
                  <c:v>19.114799499511719</c:v>
                </c:pt>
                <c:pt idx="54">
                  <c:v>18.233400344848633</c:v>
                </c:pt>
                <c:pt idx="55">
                  <c:v>17.351999282836914</c:v>
                </c:pt>
                <c:pt idx="56">
                  <c:v>16.470600128173828</c:v>
                </c:pt>
                <c:pt idx="57">
                  <c:v>15.589200019836426</c:v>
                </c:pt>
                <c:pt idx="58">
                  <c:v>14.707799911499023</c:v>
                </c:pt>
                <c:pt idx="59">
                  <c:v>13.826399803161621</c:v>
                </c:pt>
                <c:pt idx="60">
                  <c:v>12.944999694824219</c:v>
                </c:pt>
                <c:pt idx="61">
                  <c:v>13.346099853515625</c:v>
                </c:pt>
                <c:pt idx="62">
                  <c:v>13.747200012207031</c:v>
                </c:pt>
                <c:pt idx="63">
                  <c:v>14.148300170898438</c:v>
                </c:pt>
                <c:pt idx="64">
                  <c:v>14.549400329589844</c:v>
                </c:pt>
                <c:pt idx="65">
                  <c:v>14.95050048828125</c:v>
                </c:pt>
                <c:pt idx="66">
                  <c:v>15.35159969329834</c:v>
                </c:pt>
                <c:pt idx="67">
                  <c:v>15.752699851989746</c:v>
                </c:pt>
                <c:pt idx="68">
                  <c:v>16.153799057006836</c:v>
                </c:pt>
                <c:pt idx="69">
                  <c:v>16.554899215698242</c:v>
                </c:pt>
                <c:pt idx="70">
                  <c:v>16.955999374389648</c:v>
                </c:pt>
                <c:pt idx="71">
                  <c:v>18.216899871826172</c:v>
                </c:pt>
                <c:pt idx="72">
                  <c:v>19.477800369262695</c:v>
                </c:pt>
                <c:pt idx="73">
                  <c:v>20.738698959350586</c:v>
                </c:pt>
                <c:pt idx="74">
                  <c:v>21.999599456787109</c:v>
                </c:pt>
                <c:pt idx="75">
                  <c:v>23.260499954223633</c:v>
                </c:pt>
                <c:pt idx="76">
                  <c:v>24.521398544311523</c:v>
                </c:pt>
                <c:pt idx="77">
                  <c:v>25.782299041748047</c:v>
                </c:pt>
                <c:pt idx="78">
                  <c:v>27.04319953918457</c:v>
                </c:pt>
                <c:pt idx="79">
                  <c:v>28.304098129272461</c:v>
                </c:pt>
                <c:pt idx="80">
                  <c:v>29.564998626708984</c:v>
                </c:pt>
                <c:pt idx="81">
                  <c:v>31.822198867797852</c:v>
                </c:pt>
                <c:pt idx="82">
                  <c:v>34.079399108886719</c:v>
                </c:pt>
                <c:pt idx="83">
                  <c:v>36.336597442626953</c:v>
                </c:pt>
                <c:pt idx="84">
                  <c:v>38.593799591064453</c:v>
                </c:pt>
                <c:pt idx="85">
                  <c:v>40.850997924804688</c:v>
                </c:pt>
                <c:pt idx="86">
                  <c:v>43.108200073242188</c:v>
                </c:pt>
                <c:pt idx="87">
                  <c:v>45.365398406982422</c:v>
                </c:pt>
                <c:pt idx="88">
                  <c:v>47.622600555419922</c:v>
                </c:pt>
                <c:pt idx="89">
                  <c:v>49.879798889160156</c:v>
                </c:pt>
                <c:pt idx="90">
                  <c:v>52.137001037597656</c:v>
                </c:pt>
                <c:pt idx="91">
                  <c:v>55.954498291015625</c:v>
                </c:pt>
                <c:pt idx="92">
                  <c:v>59.771999359130859</c:v>
                </c:pt>
                <c:pt idx="93">
                  <c:v>63.589500427246094</c:v>
                </c:pt>
                <c:pt idx="94">
                  <c:v>67.406997680664062</c:v>
                </c:pt>
                <c:pt idx="95">
                  <c:v>71.224502563476562</c:v>
                </c:pt>
                <c:pt idx="96">
                  <c:v>75.041999816894531</c:v>
                </c:pt>
                <c:pt idx="97">
                  <c:v>78.8594970703125</c:v>
                </c:pt>
                <c:pt idx="98">
                  <c:v>82.677001953125</c:v>
                </c:pt>
                <c:pt idx="99">
                  <c:v>86.494499206542969</c:v>
                </c:pt>
                <c:pt idx="100">
                  <c:v>90.311996459960938</c:v>
                </c:pt>
                <c:pt idx="101">
                  <c:v>94.880996704101562</c:v>
                </c:pt>
                <c:pt idx="102">
                  <c:v>99.449996948242188</c:v>
                </c:pt>
                <c:pt idx="103">
                  <c:v>104.01899719238281</c:v>
                </c:pt>
                <c:pt idx="104">
                  <c:v>108.58799743652344</c:v>
                </c:pt>
                <c:pt idx="105">
                  <c:v>113.15699768066406</c:v>
                </c:pt>
                <c:pt idx="106">
                  <c:v>117.72599792480469</c:v>
                </c:pt>
                <c:pt idx="107">
                  <c:v>122.29499816894531</c:v>
                </c:pt>
                <c:pt idx="108">
                  <c:v>126.86399841308594</c:v>
                </c:pt>
                <c:pt idx="109">
                  <c:v>131.43299865722656</c:v>
                </c:pt>
                <c:pt idx="110">
                  <c:v>136.00199890136719</c:v>
                </c:pt>
              </c:numCache>
            </c:numRef>
          </c:yVal>
          <c:smooth val="0"/>
          <c:extLst>
            <c:ext xmlns:c16="http://schemas.microsoft.com/office/drawing/2014/chart" uri="{C3380CC4-5D6E-409C-BE32-E72D297353CC}">
              <c16:uniqueId val="{00000007-7C76-044E-91B8-9C35E06EF92D}"/>
            </c:ext>
          </c:extLst>
        </c:ser>
        <c:ser>
          <c:idx val="6"/>
          <c:order val="7"/>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29.625301361083984</c:v>
                </c:pt>
                <c:pt idx="16">
                  <c:v>30.292200088500977</c:v>
                </c:pt>
                <c:pt idx="17">
                  <c:v>30.959100723266602</c:v>
                </c:pt>
                <c:pt idx="18">
                  <c:v>31.625999450683594</c:v>
                </c:pt>
                <c:pt idx="19">
                  <c:v>32.292900085449219</c:v>
                </c:pt>
                <c:pt idx="20">
                  <c:v>32.959800720214844</c:v>
                </c:pt>
                <c:pt idx="21">
                  <c:v>33.708271026611328</c:v>
                </c:pt>
                <c:pt idx="22">
                  <c:v>34.456741333007812</c:v>
                </c:pt>
                <c:pt idx="23">
                  <c:v>35.205207824707031</c:v>
                </c:pt>
                <c:pt idx="24">
                  <c:v>35.953678131103516</c:v>
                </c:pt>
                <c:pt idx="25">
                  <c:v>36.7021484375</c:v>
                </c:pt>
                <c:pt idx="26">
                  <c:v>37.450618743896484</c:v>
                </c:pt>
                <c:pt idx="27">
                  <c:v>38.199089050292969</c:v>
                </c:pt>
                <c:pt idx="28">
                  <c:v>38.947559356689453</c:v>
                </c:pt>
                <c:pt idx="29">
                  <c:v>39.696029663085938</c:v>
                </c:pt>
                <c:pt idx="30">
                  <c:v>40.444499969482422</c:v>
                </c:pt>
                <c:pt idx="31">
                  <c:v>41.095287322998047</c:v>
                </c:pt>
                <c:pt idx="32">
                  <c:v>41.746078491210938</c:v>
                </c:pt>
                <c:pt idx="33">
                  <c:v>42.396869659423828</c:v>
                </c:pt>
                <c:pt idx="34">
                  <c:v>43.047660827636719</c:v>
                </c:pt>
                <c:pt idx="35">
                  <c:v>43.698448181152344</c:v>
                </c:pt>
                <c:pt idx="36">
                  <c:v>44.349239349365234</c:v>
                </c:pt>
                <c:pt idx="37">
                  <c:v>45.000030517578125</c:v>
                </c:pt>
                <c:pt idx="38">
                  <c:v>45.65081787109375</c:v>
                </c:pt>
                <c:pt idx="39">
                  <c:v>46.301609039306641</c:v>
                </c:pt>
                <c:pt idx="40">
                  <c:v>46.952400207519531</c:v>
                </c:pt>
                <c:pt idx="41">
                  <c:v>47.72216796875</c:v>
                </c:pt>
                <c:pt idx="42">
                  <c:v>48.491939544677734</c:v>
                </c:pt>
                <c:pt idx="43">
                  <c:v>49.261707305908203</c:v>
                </c:pt>
                <c:pt idx="44">
                  <c:v>50.031478881835938</c:v>
                </c:pt>
                <c:pt idx="45">
                  <c:v>50.801250457763672</c:v>
                </c:pt>
                <c:pt idx="46">
                  <c:v>51.571018218994141</c:v>
                </c:pt>
                <c:pt idx="47">
                  <c:v>52.340789794921875</c:v>
                </c:pt>
                <c:pt idx="48">
                  <c:v>53.110557556152344</c:v>
                </c:pt>
                <c:pt idx="49">
                  <c:v>53.880329132080078</c:v>
                </c:pt>
                <c:pt idx="50">
                  <c:v>54.650100708007812</c:v>
                </c:pt>
                <c:pt idx="51">
                  <c:v>55.663497924804688</c:v>
                </c:pt>
                <c:pt idx="52">
                  <c:v>56.676898956298828</c:v>
                </c:pt>
                <c:pt idx="53">
                  <c:v>57.690299987792969</c:v>
                </c:pt>
                <c:pt idx="54">
                  <c:v>58.703697204589844</c:v>
                </c:pt>
                <c:pt idx="55">
                  <c:v>59.717098236083984</c:v>
                </c:pt>
                <c:pt idx="56">
                  <c:v>60.730499267578125</c:v>
                </c:pt>
                <c:pt idx="57">
                  <c:v>61.743900299072266</c:v>
                </c:pt>
                <c:pt idx="58">
                  <c:v>62.757301330566406</c:v>
                </c:pt>
                <c:pt idx="59">
                  <c:v>63.770698547363281</c:v>
                </c:pt>
                <c:pt idx="60">
                  <c:v>64.784103393554688</c:v>
                </c:pt>
                <c:pt idx="61">
                  <c:v>66.139678955078125</c:v>
                </c:pt>
                <c:pt idx="62">
                  <c:v>67.495262145996094</c:v>
                </c:pt>
                <c:pt idx="63">
                  <c:v>68.850837707519531</c:v>
                </c:pt>
                <c:pt idx="64">
                  <c:v>70.2064208984375</c:v>
                </c:pt>
                <c:pt idx="65">
                  <c:v>71.561996459960938</c:v>
                </c:pt>
                <c:pt idx="66">
                  <c:v>72.917579650878906</c:v>
                </c:pt>
                <c:pt idx="67">
                  <c:v>74.273162841796875</c:v>
                </c:pt>
                <c:pt idx="68">
                  <c:v>75.628738403320312</c:v>
                </c:pt>
                <c:pt idx="69">
                  <c:v>76.984321594238281</c:v>
                </c:pt>
                <c:pt idx="70">
                  <c:v>78.33990478515625</c:v>
                </c:pt>
                <c:pt idx="71">
                  <c:v>79.809417724609375</c:v>
                </c:pt>
                <c:pt idx="72">
                  <c:v>81.278938293457031</c:v>
                </c:pt>
                <c:pt idx="73">
                  <c:v>82.748458862304688</c:v>
                </c:pt>
                <c:pt idx="74">
                  <c:v>84.217979431152344</c:v>
                </c:pt>
                <c:pt idx="75">
                  <c:v>85.6875</c:v>
                </c:pt>
                <c:pt idx="76">
                  <c:v>87.157020568847656</c:v>
                </c:pt>
                <c:pt idx="77">
                  <c:v>88.626541137695312</c:v>
                </c:pt>
                <c:pt idx="78">
                  <c:v>90.096061706542969</c:v>
                </c:pt>
                <c:pt idx="79">
                  <c:v>91.565582275390625</c:v>
                </c:pt>
                <c:pt idx="80">
                  <c:v>93.03509521484375</c:v>
                </c:pt>
                <c:pt idx="81">
                  <c:v>94.559906005859375</c:v>
                </c:pt>
                <c:pt idx="82">
                  <c:v>96.084716796875</c:v>
                </c:pt>
                <c:pt idx="83">
                  <c:v>97.609527587890625</c:v>
                </c:pt>
                <c:pt idx="84">
                  <c:v>99.13433837890625</c:v>
                </c:pt>
                <c:pt idx="85">
                  <c:v>100.65914916992188</c:v>
                </c:pt>
                <c:pt idx="86">
                  <c:v>102.1839599609375</c:v>
                </c:pt>
                <c:pt idx="87">
                  <c:v>103.70876312255859</c:v>
                </c:pt>
                <c:pt idx="88">
                  <c:v>105.23357391357422</c:v>
                </c:pt>
                <c:pt idx="89">
                  <c:v>106.75838470458984</c:v>
                </c:pt>
                <c:pt idx="90">
                  <c:v>108.28319549560547</c:v>
                </c:pt>
                <c:pt idx="91">
                  <c:v>109.99562835693359</c:v>
                </c:pt>
                <c:pt idx="92">
                  <c:v>111.70805358886719</c:v>
                </c:pt>
                <c:pt idx="93">
                  <c:v>113.42048645019531</c:v>
                </c:pt>
                <c:pt idx="94">
                  <c:v>115.13291931152344</c:v>
                </c:pt>
                <c:pt idx="95">
                  <c:v>116.84535217285156</c:v>
                </c:pt>
                <c:pt idx="96">
                  <c:v>118.55778503417969</c:v>
                </c:pt>
                <c:pt idx="97">
                  <c:v>120.27021026611328</c:v>
                </c:pt>
                <c:pt idx="98">
                  <c:v>121.98264312744141</c:v>
                </c:pt>
                <c:pt idx="99">
                  <c:v>123.69507598876953</c:v>
                </c:pt>
                <c:pt idx="100">
                  <c:v>125.40750122070312</c:v>
                </c:pt>
                <c:pt idx="101">
                  <c:v>127.27464294433594</c:v>
                </c:pt>
                <c:pt idx="102">
                  <c:v>129.14178466796875</c:v>
                </c:pt>
                <c:pt idx="103">
                  <c:v>131.00892639160156</c:v>
                </c:pt>
                <c:pt idx="104">
                  <c:v>132.87606811523438</c:v>
                </c:pt>
                <c:pt idx="105">
                  <c:v>134.74319458007812</c:v>
                </c:pt>
                <c:pt idx="106">
                  <c:v>136.61033630371094</c:v>
                </c:pt>
                <c:pt idx="107">
                  <c:v>138.47747802734375</c:v>
                </c:pt>
                <c:pt idx="108">
                  <c:v>140.34461975097656</c:v>
                </c:pt>
                <c:pt idx="109">
                  <c:v>142.21176147460938</c:v>
                </c:pt>
                <c:pt idx="110">
                  <c:v>144.07888793945312</c:v>
                </c:pt>
              </c:numCache>
            </c:numRef>
          </c:yVal>
          <c:smooth val="0"/>
          <c:extLst>
            <c:ext xmlns:c16="http://schemas.microsoft.com/office/drawing/2014/chart" uri="{C3380CC4-5D6E-409C-BE32-E72D297353CC}">
              <c16:uniqueId val="{00000008-7C76-044E-91B8-9C35E06EF92D}"/>
            </c:ext>
          </c:extLst>
        </c:ser>
        <c:ser>
          <c:idx val="7"/>
          <c:order val="8"/>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29.89387321472168</c:v>
                </c:pt>
                <c:pt idx="16">
                  <c:v>29.868680953979492</c:v>
                </c:pt>
                <c:pt idx="17">
                  <c:v>29.843488693237305</c:v>
                </c:pt>
                <c:pt idx="18">
                  <c:v>29.818296432495117</c:v>
                </c:pt>
                <c:pt idx="19">
                  <c:v>29.79310417175293</c:v>
                </c:pt>
                <c:pt idx="20">
                  <c:v>29.767910003662109</c:v>
                </c:pt>
                <c:pt idx="21">
                  <c:v>30.774337768554688</c:v>
                </c:pt>
                <c:pt idx="22">
                  <c:v>31.780765533447266</c:v>
                </c:pt>
                <c:pt idx="23">
                  <c:v>32.787193298339844</c:v>
                </c:pt>
                <c:pt idx="24">
                  <c:v>33.793621063232422</c:v>
                </c:pt>
                <c:pt idx="25">
                  <c:v>34.800048828125</c:v>
                </c:pt>
                <c:pt idx="26">
                  <c:v>35.806476593017578</c:v>
                </c:pt>
                <c:pt idx="27">
                  <c:v>36.812904357910156</c:v>
                </c:pt>
                <c:pt idx="28">
                  <c:v>37.819332122802734</c:v>
                </c:pt>
                <c:pt idx="29">
                  <c:v>38.825759887695312</c:v>
                </c:pt>
                <c:pt idx="30">
                  <c:v>39.832183837890625</c:v>
                </c:pt>
                <c:pt idx="31">
                  <c:v>41.360530853271484</c:v>
                </c:pt>
                <c:pt idx="32">
                  <c:v>42.888877868652344</c:v>
                </c:pt>
                <c:pt idx="33">
                  <c:v>44.417224884033203</c:v>
                </c:pt>
                <c:pt idx="34">
                  <c:v>45.945571899414062</c:v>
                </c:pt>
                <c:pt idx="35">
                  <c:v>47.473918914794922</c:v>
                </c:pt>
                <c:pt idx="36">
                  <c:v>49.002265930175781</c:v>
                </c:pt>
                <c:pt idx="37">
                  <c:v>50.530609130859375</c:v>
                </c:pt>
                <c:pt idx="38">
                  <c:v>52.058956146240234</c:v>
                </c:pt>
                <c:pt idx="39">
                  <c:v>53.587303161621094</c:v>
                </c:pt>
                <c:pt idx="40">
                  <c:v>55.115650177001953</c:v>
                </c:pt>
                <c:pt idx="41">
                  <c:v>57.154003143310547</c:v>
                </c:pt>
                <c:pt idx="42">
                  <c:v>59.192359924316406</c:v>
                </c:pt>
                <c:pt idx="43">
                  <c:v>61.230712890625</c:v>
                </c:pt>
                <c:pt idx="44">
                  <c:v>63.269069671630859</c:v>
                </c:pt>
                <c:pt idx="45">
                  <c:v>65.307426452636719</c:v>
                </c:pt>
                <c:pt idx="46">
                  <c:v>67.345779418945312</c:v>
                </c:pt>
                <c:pt idx="47">
                  <c:v>69.384132385253906</c:v>
                </c:pt>
                <c:pt idx="48">
                  <c:v>71.4224853515625</c:v>
                </c:pt>
                <c:pt idx="49">
                  <c:v>73.460845947265625</c:v>
                </c:pt>
                <c:pt idx="50">
                  <c:v>75.499198913574219</c:v>
                </c:pt>
                <c:pt idx="51">
                  <c:v>77.664443969726562</c:v>
                </c:pt>
                <c:pt idx="52">
                  <c:v>79.829696655273438</c:v>
                </c:pt>
                <c:pt idx="53">
                  <c:v>81.994949340820312</c:v>
                </c:pt>
                <c:pt idx="54">
                  <c:v>84.160194396972656</c:v>
                </c:pt>
                <c:pt idx="55">
                  <c:v>86.325447082519531</c:v>
                </c:pt>
                <c:pt idx="56">
                  <c:v>88.490699768066406</c:v>
                </c:pt>
                <c:pt idx="57">
                  <c:v>90.65594482421875</c:v>
                </c:pt>
                <c:pt idx="58">
                  <c:v>92.821197509765625</c:v>
                </c:pt>
                <c:pt idx="59">
                  <c:v>94.9864501953125</c:v>
                </c:pt>
                <c:pt idx="60">
                  <c:v>97.151702880859375</c:v>
                </c:pt>
                <c:pt idx="61">
                  <c:v>99.240013122558594</c:v>
                </c:pt>
                <c:pt idx="62">
                  <c:v>101.32833099365234</c:v>
                </c:pt>
                <c:pt idx="63">
                  <c:v>103.41664886474609</c:v>
                </c:pt>
                <c:pt idx="64">
                  <c:v>105.50496673583984</c:v>
                </c:pt>
                <c:pt idx="65">
                  <c:v>107.59328460693359</c:v>
                </c:pt>
                <c:pt idx="66">
                  <c:v>109.68160247802734</c:v>
                </c:pt>
                <c:pt idx="67">
                  <c:v>111.76991271972656</c:v>
                </c:pt>
                <c:pt idx="68">
                  <c:v>113.85823059082031</c:v>
                </c:pt>
                <c:pt idx="69">
                  <c:v>115.94654846191406</c:v>
                </c:pt>
                <c:pt idx="70">
                  <c:v>118.03486633300781</c:v>
                </c:pt>
                <c:pt idx="71">
                  <c:v>120.19788360595703</c:v>
                </c:pt>
                <c:pt idx="72">
                  <c:v>122.36090087890625</c:v>
                </c:pt>
                <c:pt idx="73">
                  <c:v>124.52391052246094</c:v>
                </c:pt>
                <c:pt idx="74">
                  <c:v>126.68692779541016</c:v>
                </c:pt>
                <c:pt idx="75">
                  <c:v>128.84994506835938</c:v>
                </c:pt>
                <c:pt idx="76">
                  <c:v>131.01295471191406</c:v>
                </c:pt>
                <c:pt idx="77">
                  <c:v>133.17597961425781</c:v>
                </c:pt>
                <c:pt idx="78">
                  <c:v>135.3389892578125</c:v>
                </c:pt>
                <c:pt idx="79">
                  <c:v>137.50201416015625</c:v>
                </c:pt>
                <c:pt idx="80">
                  <c:v>139.66502380371094</c:v>
                </c:pt>
                <c:pt idx="81">
                  <c:v>142.14578247070312</c:v>
                </c:pt>
                <c:pt idx="82">
                  <c:v>144.62654113769531</c:v>
                </c:pt>
                <c:pt idx="83">
                  <c:v>147.1072998046875</c:v>
                </c:pt>
                <c:pt idx="84">
                  <c:v>149.58807373046875</c:v>
                </c:pt>
                <c:pt idx="85">
                  <c:v>152.06883239746094</c:v>
                </c:pt>
                <c:pt idx="86">
                  <c:v>154.54959106445312</c:v>
                </c:pt>
                <c:pt idx="87">
                  <c:v>157.03034973144531</c:v>
                </c:pt>
                <c:pt idx="88">
                  <c:v>159.5111083984375</c:v>
                </c:pt>
                <c:pt idx="89">
                  <c:v>161.99186706542969</c:v>
                </c:pt>
                <c:pt idx="90">
                  <c:v>164.47262573242188</c:v>
                </c:pt>
                <c:pt idx="91">
                  <c:v>165.97856140136719</c:v>
                </c:pt>
                <c:pt idx="92">
                  <c:v>167.48448181152344</c:v>
                </c:pt>
                <c:pt idx="93">
                  <c:v>168.99041748046875</c:v>
                </c:pt>
                <c:pt idx="94">
                  <c:v>170.496337890625</c:v>
                </c:pt>
                <c:pt idx="95">
                  <c:v>172.00227355957031</c:v>
                </c:pt>
                <c:pt idx="96">
                  <c:v>173.50819396972656</c:v>
                </c:pt>
                <c:pt idx="97">
                  <c:v>175.01411437988281</c:v>
                </c:pt>
                <c:pt idx="98">
                  <c:v>176.52005004882812</c:v>
                </c:pt>
                <c:pt idx="99">
                  <c:v>178.02597045898438</c:v>
                </c:pt>
                <c:pt idx="100">
                  <c:v>179.53190612792969</c:v>
                </c:pt>
                <c:pt idx="101">
                  <c:v>180.15887451171875</c:v>
                </c:pt>
                <c:pt idx="102">
                  <c:v>180.78582763671875</c:v>
                </c:pt>
                <c:pt idx="103">
                  <c:v>181.41279602050781</c:v>
                </c:pt>
                <c:pt idx="104">
                  <c:v>182.03976440429688</c:v>
                </c:pt>
                <c:pt idx="105">
                  <c:v>182.66673278808594</c:v>
                </c:pt>
                <c:pt idx="106">
                  <c:v>183.293701171875</c:v>
                </c:pt>
                <c:pt idx="107">
                  <c:v>183.92066955566406</c:v>
                </c:pt>
                <c:pt idx="108">
                  <c:v>184.54762268066406</c:v>
                </c:pt>
                <c:pt idx="109">
                  <c:v>185.17459106445312</c:v>
                </c:pt>
                <c:pt idx="110">
                  <c:v>185.80155944824219</c:v>
                </c:pt>
              </c:numCache>
            </c:numRef>
          </c:yVal>
          <c:smooth val="0"/>
          <c:extLst>
            <c:ext xmlns:c16="http://schemas.microsoft.com/office/drawing/2014/chart" uri="{C3380CC4-5D6E-409C-BE32-E72D297353CC}">
              <c16:uniqueId val="{00000009-7C76-044E-91B8-9C35E06EF92D}"/>
            </c:ext>
          </c:extLst>
        </c:ser>
        <c:ser>
          <c:idx val="8"/>
          <c:order val="9"/>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30.360000610351562</c:v>
                </c:pt>
                <c:pt idx="16">
                  <c:v>30.450000762939453</c:v>
                </c:pt>
                <c:pt idx="17">
                  <c:v>30.540000915527344</c:v>
                </c:pt>
                <c:pt idx="18">
                  <c:v>30.630001068115234</c:v>
                </c:pt>
                <c:pt idx="19">
                  <c:v>30.720001220703125</c:v>
                </c:pt>
                <c:pt idx="20">
                  <c:v>30.810001373291016</c:v>
                </c:pt>
                <c:pt idx="21">
                  <c:v>31.479001998901367</c:v>
                </c:pt>
                <c:pt idx="22">
                  <c:v>32.148002624511719</c:v>
                </c:pt>
                <c:pt idx="23">
                  <c:v>32.817001342773438</c:v>
                </c:pt>
                <c:pt idx="24">
                  <c:v>33.486000061035156</c:v>
                </c:pt>
                <c:pt idx="25">
                  <c:v>34.154998779296875</c:v>
                </c:pt>
                <c:pt idx="26">
                  <c:v>34.824001312255859</c:v>
                </c:pt>
                <c:pt idx="27">
                  <c:v>35.493000030517578</c:v>
                </c:pt>
                <c:pt idx="28">
                  <c:v>36.161998748779297</c:v>
                </c:pt>
                <c:pt idx="29">
                  <c:v>36.831001281738281</c:v>
                </c:pt>
                <c:pt idx="30">
                  <c:v>37.5</c:v>
                </c:pt>
                <c:pt idx="31">
                  <c:v>38.522998809814453</c:v>
                </c:pt>
                <c:pt idx="32">
                  <c:v>39.546001434326172</c:v>
                </c:pt>
                <c:pt idx="33">
                  <c:v>40.569000244140625</c:v>
                </c:pt>
                <c:pt idx="34">
                  <c:v>41.591999053955078</c:v>
                </c:pt>
                <c:pt idx="35">
                  <c:v>42.614997863769531</c:v>
                </c:pt>
                <c:pt idx="36">
                  <c:v>43.63800048828125</c:v>
                </c:pt>
                <c:pt idx="37">
                  <c:v>44.660999298095703</c:v>
                </c:pt>
                <c:pt idx="38">
                  <c:v>45.683998107910156</c:v>
                </c:pt>
                <c:pt idx="39">
                  <c:v>46.707000732421875</c:v>
                </c:pt>
                <c:pt idx="40">
                  <c:v>47.729999542236328</c:v>
                </c:pt>
                <c:pt idx="41">
                  <c:v>49.116001129150391</c:v>
                </c:pt>
                <c:pt idx="42">
                  <c:v>50.501998901367188</c:v>
                </c:pt>
                <c:pt idx="43">
                  <c:v>51.88800048828125</c:v>
                </c:pt>
                <c:pt idx="44">
                  <c:v>53.274002075195312</c:v>
                </c:pt>
                <c:pt idx="45">
                  <c:v>54.659999847412109</c:v>
                </c:pt>
                <c:pt idx="46">
                  <c:v>56.046001434326172</c:v>
                </c:pt>
                <c:pt idx="47">
                  <c:v>57.432003021240234</c:v>
                </c:pt>
                <c:pt idx="48">
                  <c:v>58.818000793457031</c:v>
                </c:pt>
                <c:pt idx="49">
                  <c:v>60.204002380371094</c:v>
                </c:pt>
                <c:pt idx="50">
                  <c:v>61.590003967285156</c:v>
                </c:pt>
                <c:pt idx="51">
                  <c:v>63.474002838134766</c:v>
                </c:pt>
                <c:pt idx="52">
                  <c:v>65.358001708984375</c:v>
                </c:pt>
                <c:pt idx="53">
                  <c:v>67.24200439453125</c:v>
                </c:pt>
                <c:pt idx="54">
                  <c:v>69.125999450683594</c:v>
                </c:pt>
                <c:pt idx="55">
                  <c:v>71.010002136230469</c:v>
                </c:pt>
                <c:pt idx="56">
                  <c:v>72.893997192382812</c:v>
                </c:pt>
                <c:pt idx="57">
                  <c:v>74.777999877929688</c:v>
                </c:pt>
                <c:pt idx="58">
                  <c:v>76.662002563476562</c:v>
                </c:pt>
                <c:pt idx="59">
                  <c:v>78.545997619628906</c:v>
                </c:pt>
                <c:pt idx="60">
                  <c:v>80.430000305175781</c:v>
                </c:pt>
                <c:pt idx="61">
                  <c:v>82.286994934082031</c:v>
                </c:pt>
                <c:pt idx="62">
                  <c:v>84.143997192382812</c:v>
                </c:pt>
                <c:pt idx="63">
                  <c:v>86.000999450683594</c:v>
                </c:pt>
                <c:pt idx="64">
                  <c:v>87.858001708984375</c:v>
                </c:pt>
                <c:pt idx="65">
                  <c:v>89.714996337890625</c:v>
                </c:pt>
                <c:pt idx="66">
                  <c:v>91.571998596191406</c:v>
                </c:pt>
                <c:pt idx="67">
                  <c:v>93.429000854492188</c:v>
                </c:pt>
                <c:pt idx="68">
                  <c:v>95.286003112792969</c:v>
                </c:pt>
                <c:pt idx="69">
                  <c:v>97.142997741699219</c:v>
                </c:pt>
                <c:pt idx="70">
                  <c:v>99</c:v>
                </c:pt>
                <c:pt idx="71">
                  <c:v>100.29299926757812</c:v>
                </c:pt>
                <c:pt idx="72">
                  <c:v>101.58599853515625</c:v>
                </c:pt>
                <c:pt idx="73">
                  <c:v>102.87899780273438</c:v>
                </c:pt>
                <c:pt idx="74">
                  <c:v>104.17200469970703</c:v>
                </c:pt>
                <c:pt idx="75">
                  <c:v>105.46500396728516</c:v>
                </c:pt>
                <c:pt idx="76">
                  <c:v>106.75800323486328</c:v>
                </c:pt>
                <c:pt idx="77">
                  <c:v>108.05100250244141</c:v>
                </c:pt>
                <c:pt idx="78">
                  <c:v>109.34400177001953</c:v>
                </c:pt>
                <c:pt idx="79">
                  <c:v>110.63700103759766</c:v>
                </c:pt>
                <c:pt idx="80">
                  <c:v>111.93000793457031</c:v>
                </c:pt>
                <c:pt idx="81">
                  <c:v>112.64100646972656</c:v>
                </c:pt>
                <c:pt idx="82">
                  <c:v>113.35200500488281</c:v>
                </c:pt>
                <c:pt idx="83">
                  <c:v>114.06300354003906</c:v>
                </c:pt>
                <c:pt idx="84">
                  <c:v>114.77400207519531</c:v>
                </c:pt>
                <c:pt idx="85">
                  <c:v>115.48500061035156</c:v>
                </c:pt>
                <c:pt idx="86">
                  <c:v>116.19599914550781</c:v>
                </c:pt>
                <c:pt idx="87">
                  <c:v>116.90700531005859</c:v>
                </c:pt>
                <c:pt idx="88">
                  <c:v>117.61800384521484</c:v>
                </c:pt>
                <c:pt idx="89">
                  <c:v>118.32900238037109</c:v>
                </c:pt>
                <c:pt idx="90">
                  <c:v>119.04000091552734</c:v>
                </c:pt>
                <c:pt idx="91">
                  <c:v>118.50900268554688</c:v>
                </c:pt>
                <c:pt idx="92">
                  <c:v>117.97799682617188</c:v>
                </c:pt>
                <c:pt idx="93">
                  <c:v>117.44699859619141</c:v>
                </c:pt>
                <c:pt idx="94">
                  <c:v>116.91600036621094</c:v>
                </c:pt>
                <c:pt idx="95">
                  <c:v>116.38500213623047</c:v>
                </c:pt>
                <c:pt idx="96">
                  <c:v>115.85400390625</c:v>
                </c:pt>
                <c:pt idx="97">
                  <c:v>115.322998046875</c:v>
                </c:pt>
                <c:pt idx="98">
                  <c:v>114.79199981689453</c:v>
                </c:pt>
                <c:pt idx="99">
                  <c:v>114.26100158691406</c:v>
                </c:pt>
                <c:pt idx="100">
                  <c:v>113.72999572753906</c:v>
                </c:pt>
                <c:pt idx="101">
                  <c:v>112.13099670410156</c:v>
                </c:pt>
                <c:pt idx="102">
                  <c:v>110.53199768066406</c:v>
                </c:pt>
                <c:pt idx="103">
                  <c:v>108.93299865722656</c:v>
                </c:pt>
                <c:pt idx="104">
                  <c:v>107.33399963378906</c:v>
                </c:pt>
                <c:pt idx="105">
                  <c:v>105.73500061035156</c:v>
                </c:pt>
                <c:pt idx="106">
                  <c:v>104.13600158691406</c:v>
                </c:pt>
                <c:pt idx="107">
                  <c:v>102.53700256347656</c:v>
                </c:pt>
                <c:pt idx="108">
                  <c:v>100.93800354003906</c:v>
                </c:pt>
                <c:pt idx="109">
                  <c:v>99.339004516601562</c:v>
                </c:pt>
                <c:pt idx="110">
                  <c:v>97.740005493164062</c:v>
                </c:pt>
              </c:numCache>
            </c:numRef>
          </c:yVal>
          <c:smooth val="0"/>
          <c:extLst>
            <c:ext xmlns:c16="http://schemas.microsoft.com/office/drawing/2014/chart" uri="{C3380CC4-5D6E-409C-BE32-E72D297353CC}">
              <c16:uniqueId val="{0000000A-7C76-044E-91B8-9C35E06EF92D}"/>
            </c:ext>
          </c:extLst>
        </c:ser>
        <c:ser>
          <c:idx val="9"/>
          <c:order val="10"/>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29.718698501586914</c:v>
                </c:pt>
                <c:pt idx="16">
                  <c:v>31.018306732177734</c:v>
                </c:pt>
                <c:pt idx="17">
                  <c:v>32.317913055419922</c:v>
                </c:pt>
                <c:pt idx="18">
                  <c:v>33.617523193359375</c:v>
                </c:pt>
                <c:pt idx="19">
                  <c:v>34.917129516601562</c:v>
                </c:pt>
                <c:pt idx="20">
                  <c:v>36.21673583984375</c:v>
                </c:pt>
                <c:pt idx="21">
                  <c:v>37.492214202880859</c:v>
                </c:pt>
                <c:pt idx="22">
                  <c:v>38.767692565917969</c:v>
                </c:pt>
                <c:pt idx="23">
                  <c:v>40.043170928955078</c:v>
                </c:pt>
                <c:pt idx="24">
                  <c:v>41.318649291992188</c:v>
                </c:pt>
                <c:pt idx="25">
                  <c:v>42.594127655029297</c:v>
                </c:pt>
                <c:pt idx="26">
                  <c:v>43.869606018066406</c:v>
                </c:pt>
                <c:pt idx="27">
                  <c:v>45.145084381103516</c:v>
                </c:pt>
                <c:pt idx="28">
                  <c:v>46.420562744140625</c:v>
                </c:pt>
                <c:pt idx="29">
                  <c:v>47.696041107177734</c:v>
                </c:pt>
                <c:pt idx="30">
                  <c:v>48.971519470214844</c:v>
                </c:pt>
                <c:pt idx="31">
                  <c:v>50.308525085449219</c:v>
                </c:pt>
                <c:pt idx="32">
                  <c:v>51.645534515380859</c:v>
                </c:pt>
                <c:pt idx="33">
                  <c:v>52.9825439453125</c:v>
                </c:pt>
                <c:pt idx="34">
                  <c:v>54.319553375244141</c:v>
                </c:pt>
                <c:pt idx="35">
                  <c:v>55.656562805175781</c:v>
                </c:pt>
                <c:pt idx="36">
                  <c:v>56.993572235107422</c:v>
                </c:pt>
                <c:pt idx="37">
                  <c:v>58.330581665039062</c:v>
                </c:pt>
                <c:pt idx="38">
                  <c:v>59.667591094970703</c:v>
                </c:pt>
                <c:pt idx="39">
                  <c:v>61.004600524902344</c:v>
                </c:pt>
                <c:pt idx="40">
                  <c:v>62.341609954833984</c:v>
                </c:pt>
                <c:pt idx="41">
                  <c:v>63.394344329833984</c:v>
                </c:pt>
                <c:pt idx="42">
                  <c:v>64.44708251953125</c:v>
                </c:pt>
                <c:pt idx="43">
                  <c:v>65.49981689453125</c:v>
                </c:pt>
                <c:pt idx="44">
                  <c:v>66.55255126953125</c:v>
                </c:pt>
                <c:pt idx="45">
                  <c:v>67.60528564453125</c:v>
                </c:pt>
                <c:pt idx="46">
                  <c:v>68.65802001953125</c:v>
                </c:pt>
                <c:pt idx="47">
                  <c:v>69.71075439453125</c:v>
                </c:pt>
                <c:pt idx="48">
                  <c:v>70.76348876953125</c:v>
                </c:pt>
                <c:pt idx="49">
                  <c:v>71.81622314453125</c:v>
                </c:pt>
                <c:pt idx="50">
                  <c:v>72.86895751953125</c:v>
                </c:pt>
                <c:pt idx="51">
                  <c:v>73.722496032714844</c:v>
                </c:pt>
                <c:pt idx="52">
                  <c:v>74.576034545898438</c:v>
                </c:pt>
                <c:pt idx="53">
                  <c:v>75.429573059082031</c:v>
                </c:pt>
                <c:pt idx="54">
                  <c:v>76.283111572265625</c:v>
                </c:pt>
                <c:pt idx="55">
                  <c:v>77.136642456054688</c:v>
                </c:pt>
                <c:pt idx="56">
                  <c:v>77.990180969238281</c:v>
                </c:pt>
                <c:pt idx="57">
                  <c:v>78.843719482421875</c:v>
                </c:pt>
                <c:pt idx="58">
                  <c:v>79.697257995605469</c:v>
                </c:pt>
                <c:pt idx="59">
                  <c:v>80.550796508789062</c:v>
                </c:pt>
                <c:pt idx="60">
                  <c:v>81.404335021972656</c:v>
                </c:pt>
                <c:pt idx="61">
                  <c:v>82.125274658203125</c:v>
                </c:pt>
                <c:pt idx="62">
                  <c:v>82.846206665039062</c:v>
                </c:pt>
                <c:pt idx="63">
                  <c:v>83.567138671875</c:v>
                </c:pt>
                <c:pt idx="64">
                  <c:v>84.288070678710938</c:v>
                </c:pt>
                <c:pt idx="65">
                  <c:v>85.009010314941406</c:v>
                </c:pt>
                <c:pt idx="66">
                  <c:v>85.729942321777344</c:v>
                </c:pt>
                <c:pt idx="67">
                  <c:v>86.450874328613281</c:v>
                </c:pt>
                <c:pt idx="68">
                  <c:v>87.17181396484375</c:v>
                </c:pt>
                <c:pt idx="69">
                  <c:v>87.892745971679688</c:v>
                </c:pt>
                <c:pt idx="70">
                  <c:v>88.613677978515625</c:v>
                </c:pt>
                <c:pt idx="71">
                  <c:v>89.457878112792969</c:v>
                </c:pt>
                <c:pt idx="72">
                  <c:v>90.302085876464844</c:v>
                </c:pt>
                <c:pt idx="73">
                  <c:v>91.146286010742188</c:v>
                </c:pt>
                <c:pt idx="74">
                  <c:v>91.990486145019531</c:v>
                </c:pt>
                <c:pt idx="75">
                  <c:v>92.834686279296875</c:v>
                </c:pt>
                <c:pt idx="76">
                  <c:v>93.678886413574219</c:v>
                </c:pt>
                <c:pt idx="77">
                  <c:v>94.523086547851562</c:v>
                </c:pt>
                <c:pt idx="78">
                  <c:v>95.367294311523438</c:v>
                </c:pt>
                <c:pt idx="79">
                  <c:v>96.211494445800781</c:v>
                </c:pt>
                <c:pt idx="80">
                  <c:v>97.055694580078125</c:v>
                </c:pt>
                <c:pt idx="81">
                  <c:v>97.756919860839844</c:v>
                </c:pt>
                <c:pt idx="82">
                  <c:v>98.458145141601562</c:v>
                </c:pt>
                <c:pt idx="83">
                  <c:v>99.159370422363281</c:v>
                </c:pt>
                <c:pt idx="84">
                  <c:v>99.860603332519531</c:v>
                </c:pt>
                <c:pt idx="85">
                  <c:v>100.56182861328125</c:v>
                </c:pt>
                <c:pt idx="86">
                  <c:v>101.26305389404297</c:v>
                </c:pt>
                <c:pt idx="87">
                  <c:v>101.96427917480469</c:v>
                </c:pt>
                <c:pt idx="88">
                  <c:v>102.66550445556641</c:v>
                </c:pt>
                <c:pt idx="89">
                  <c:v>103.36672973632812</c:v>
                </c:pt>
                <c:pt idx="90">
                  <c:v>104.06796264648438</c:v>
                </c:pt>
                <c:pt idx="91">
                  <c:v>105.15133666992188</c:v>
                </c:pt>
                <c:pt idx="92">
                  <c:v>106.23471069335938</c:v>
                </c:pt>
                <c:pt idx="93">
                  <c:v>107.31808471679688</c:v>
                </c:pt>
                <c:pt idx="94">
                  <c:v>108.40145874023438</c:v>
                </c:pt>
                <c:pt idx="95">
                  <c:v>109.48483276367188</c:v>
                </c:pt>
                <c:pt idx="96">
                  <c:v>110.56821441650391</c:v>
                </c:pt>
                <c:pt idx="97">
                  <c:v>111.65158843994141</c:v>
                </c:pt>
                <c:pt idx="98">
                  <c:v>112.73496246337891</c:v>
                </c:pt>
                <c:pt idx="99">
                  <c:v>113.81833648681641</c:v>
                </c:pt>
                <c:pt idx="100">
                  <c:v>114.90171813964844</c:v>
                </c:pt>
                <c:pt idx="101">
                  <c:v>116.07610321044922</c:v>
                </c:pt>
                <c:pt idx="102">
                  <c:v>117.25048828125</c:v>
                </c:pt>
                <c:pt idx="103">
                  <c:v>118.42488098144531</c:v>
                </c:pt>
                <c:pt idx="104">
                  <c:v>119.59926605224609</c:v>
                </c:pt>
                <c:pt idx="105">
                  <c:v>120.77365112304688</c:v>
                </c:pt>
                <c:pt idx="106">
                  <c:v>121.94804382324219</c:v>
                </c:pt>
                <c:pt idx="107">
                  <c:v>123.12242889404297</c:v>
                </c:pt>
                <c:pt idx="108">
                  <c:v>124.29682159423828</c:v>
                </c:pt>
                <c:pt idx="109">
                  <c:v>125.47120666503906</c:v>
                </c:pt>
                <c:pt idx="110">
                  <c:v>126.64559936523438</c:v>
                </c:pt>
              </c:numCache>
            </c:numRef>
          </c:yVal>
          <c:smooth val="0"/>
          <c:extLst>
            <c:ext xmlns:c16="http://schemas.microsoft.com/office/drawing/2014/chart" uri="{C3380CC4-5D6E-409C-BE32-E72D297353CC}">
              <c16:uniqueId val="{0000000B-7C76-044E-91B8-9C35E06EF92D}"/>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a:t>
                </a:r>
                <a:r>
                  <a:rPr lang="en-US" sz="1400" baseline="0"/>
                  <a:t> per Year</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Gross World Product</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50.512435913085938</c:v>
                </c:pt>
                <c:pt idx="1">
                  <c:v>51.415008544921875</c:v>
                </c:pt>
                <c:pt idx="2">
                  <c:v>52.472602844238281</c:v>
                </c:pt>
                <c:pt idx="3">
                  <c:v>53.643321990966797</c:v>
                </c:pt>
                <c:pt idx="4">
                  <c:v>55.302925109863281</c:v>
                </c:pt>
                <c:pt idx="5">
                  <c:v>57.197929382324219</c:v>
                </c:pt>
                <c:pt idx="6">
                  <c:v>59.467933654785156</c:v>
                </c:pt>
                <c:pt idx="7">
                  <c:v>61.935382843017578</c:v>
                </c:pt>
                <c:pt idx="8">
                  <c:v>63.556129455566406</c:v>
                </c:pt>
                <c:pt idx="9">
                  <c:v>65.874992370605469</c:v>
                </c:pt>
                <c:pt idx="10">
                  <c:v>69.055328369140625</c:v>
                </c:pt>
                <c:pt idx="11">
                  <c:v>70.41876220703125</c:v>
                </c:pt>
                <c:pt idx="12">
                  <c:v>72.379135131835938</c:v>
                </c:pt>
                <c:pt idx="13">
                  <c:v>75.080589294433594</c:v>
                </c:pt>
                <c:pt idx="14">
                  <c:v>79.163467407226562</c:v>
                </c:pt>
                <c:pt idx="15">
                  <c:v>82.855735778808594</c:v>
                </c:pt>
                <c:pt idx="16">
                  <c:v>87.230255126953125</c:v>
                </c:pt>
                <c:pt idx="17">
                  <c:v>91.944305419921875</c:v>
                </c:pt>
                <c:pt idx="18">
                  <c:v>94.366828918457031</c:v>
                </c:pt>
                <c:pt idx="19">
                  <c:v>93.940788269042969</c:v>
                </c:pt>
                <c:pt idx="20">
                  <c:v>98.393844604492188</c:v>
                </c:pt>
                <c:pt idx="21">
                  <c:v>102.06107330322266</c:v>
                </c:pt>
                <c:pt idx="22">
                  <c:v>105.19972229003906</c:v>
                </c:pt>
                <c:pt idx="23">
                  <c:v>108.49813842773438</c:v>
                </c:pt>
                <c:pt idx="24">
                  <c:v>112.02253723144531</c:v>
                </c:pt>
                <c:pt idx="25">
                  <c:v>115.55300140380859</c:v>
                </c:pt>
                <c:pt idx="26">
                  <c:v>118.90473937988281</c:v>
                </c:pt>
                <c:pt idx="27">
                  <c:v>122.90488433837891</c:v>
                </c:pt>
                <c:pt idx="28">
                  <c:v>127.25828552246094</c:v>
                </c:pt>
                <c:pt idx="29">
                  <c:v>132.17984008789062</c:v>
                </c:pt>
                <c:pt idx="30">
                  <c:v>137.20106506347656</c:v>
                </c:pt>
                <c:pt idx="31">
                  <c:v>142.31454467773438</c:v>
                </c:pt>
                <c:pt idx="32">
                  <c:v>147.51557922363281</c:v>
                </c:pt>
                <c:pt idx="33">
                  <c:v>152.80180358886719</c:v>
                </c:pt>
                <c:pt idx="34">
                  <c:v>158.17301940917969</c:v>
                </c:pt>
                <c:pt idx="35">
                  <c:v>163.62828063964844</c:v>
                </c:pt>
                <c:pt idx="36">
                  <c:v>169.16352844238281</c:v>
                </c:pt>
                <c:pt idx="37">
                  <c:v>174.77326965332031</c:v>
                </c:pt>
                <c:pt idx="38">
                  <c:v>180.45401000976562</c:v>
                </c:pt>
                <c:pt idx="39">
                  <c:v>186.20237731933594</c:v>
                </c:pt>
                <c:pt idx="40">
                  <c:v>192.01499938964844</c:v>
                </c:pt>
                <c:pt idx="41">
                  <c:v>197.88874816894531</c:v>
                </c:pt>
                <c:pt idx="42">
                  <c:v>203.81991577148438</c:v>
                </c:pt>
                <c:pt idx="43">
                  <c:v>209.80377197265625</c:v>
                </c:pt>
                <c:pt idx="44">
                  <c:v>215.83497619628906</c:v>
                </c:pt>
                <c:pt idx="45">
                  <c:v>221.90869140625</c:v>
                </c:pt>
                <c:pt idx="46">
                  <c:v>228.02122497558594</c:v>
                </c:pt>
                <c:pt idx="47">
                  <c:v>234.16983032226562</c:v>
                </c:pt>
                <c:pt idx="48">
                  <c:v>240.35197448730469</c:v>
                </c:pt>
                <c:pt idx="49">
                  <c:v>246.56558227539062</c:v>
                </c:pt>
                <c:pt idx="50">
                  <c:v>252.80865478515625</c:v>
                </c:pt>
                <c:pt idx="51">
                  <c:v>259.07901000976562</c:v>
                </c:pt>
                <c:pt idx="52">
                  <c:v>265.37417602539062</c:v>
                </c:pt>
                <c:pt idx="53">
                  <c:v>271.6917724609375</c:v>
                </c:pt>
                <c:pt idx="54">
                  <c:v>278.02935791015625</c:v>
                </c:pt>
                <c:pt idx="55">
                  <c:v>284.38473510742188</c:v>
                </c:pt>
                <c:pt idx="56">
                  <c:v>290.75640869140625</c:v>
                </c:pt>
                <c:pt idx="57">
                  <c:v>297.14321899414062</c:v>
                </c:pt>
                <c:pt idx="58">
                  <c:v>303.5440673828125</c:v>
                </c:pt>
                <c:pt idx="59">
                  <c:v>309.95806884765625</c:v>
                </c:pt>
                <c:pt idx="60">
                  <c:v>316.38461303710938</c:v>
                </c:pt>
                <c:pt idx="61">
                  <c:v>322.82321166992188</c:v>
                </c:pt>
                <c:pt idx="62">
                  <c:v>329.27365112304688</c:v>
                </c:pt>
                <c:pt idx="63">
                  <c:v>335.7359619140625</c:v>
                </c:pt>
                <c:pt idx="64">
                  <c:v>342.21026611328125</c:v>
                </c:pt>
                <c:pt idx="65">
                  <c:v>348.69705200195312</c:v>
                </c:pt>
                <c:pt idx="66">
                  <c:v>355.19659423828125</c:v>
                </c:pt>
                <c:pt idx="67">
                  <c:v>361.709716796875</c:v>
                </c:pt>
                <c:pt idx="68">
                  <c:v>368.23818969726562</c:v>
                </c:pt>
                <c:pt idx="69">
                  <c:v>374.78427124023438</c:v>
                </c:pt>
                <c:pt idx="70">
                  <c:v>381.35006713867188</c:v>
                </c:pt>
                <c:pt idx="71">
                  <c:v>387.9368896484375</c:v>
                </c:pt>
                <c:pt idx="72">
                  <c:v>394.54586791992188</c:v>
                </c:pt>
                <c:pt idx="73">
                  <c:v>401.178466796875</c:v>
                </c:pt>
                <c:pt idx="74">
                  <c:v>407.83612060546875</c:v>
                </c:pt>
                <c:pt idx="75">
                  <c:v>414.520263671875</c:v>
                </c:pt>
                <c:pt idx="76">
                  <c:v>421.2322998046875</c:v>
                </c:pt>
                <c:pt idx="77">
                  <c:v>427.9735107421875</c:v>
                </c:pt>
                <c:pt idx="78">
                  <c:v>434.74447631835938</c:v>
                </c:pt>
                <c:pt idx="79">
                  <c:v>441.54556274414062</c:v>
                </c:pt>
                <c:pt idx="80">
                  <c:v>448.37725830078125</c:v>
                </c:pt>
                <c:pt idx="81">
                  <c:v>455.2406005859375</c:v>
                </c:pt>
                <c:pt idx="82">
                  <c:v>462.13681030273438</c:v>
                </c:pt>
                <c:pt idx="83">
                  <c:v>469.06680297851562</c:v>
                </c:pt>
                <c:pt idx="84">
                  <c:v>476.03134155273438</c:v>
                </c:pt>
                <c:pt idx="85">
                  <c:v>483.03134155273438</c:v>
                </c:pt>
                <c:pt idx="86">
                  <c:v>490.0679931640625</c:v>
                </c:pt>
                <c:pt idx="87">
                  <c:v>497.1424560546875</c:v>
                </c:pt>
                <c:pt idx="88">
                  <c:v>504.25595092773438</c:v>
                </c:pt>
                <c:pt idx="89">
                  <c:v>511.40963745117188</c:v>
                </c:pt>
                <c:pt idx="90">
                  <c:v>518.60479736328125</c:v>
                </c:pt>
                <c:pt idx="91">
                  <c:v>525.8424072265625</c:v>
                </c:pt>
                <c:pt idx="92">
                  <c:v>533.12384033203125</c:v>
                </c:pt>
                <c:pt idx="93">
                  <c:v>540.4515380859375</c:v>
                </c:pt>
                <c:pt idx="94">
                  <c:v>547.82830810546875</c:v>
                </c:pt>
                <c:pt idx="95">
                  <c:v>555.256591796875</c:v>
                </c:pt>
                <c:pt idx="96">
                  <c:v>562.73748779296875</c:v>
                </c:pt>
                <c:pt idx="97">
                  <c:v>570.27166748046875</c:v>
                </c:pt>
                <c:pt idx="98">
                  <c:v>577.860107421875</c:v>
                </c:pt>
                <c:pt idx="99">
                  <c:v>585.5035400390625</c:v>
                </c:pt>
                <c:pt idx="100">
                  <c:v>593.20257568359375</c:v>
                </c:pt>
                <c:pt idx="101">
                  <c:v>600.95709228515625</c:v>
                </c:pt>
                <c:pt idx="102">
                  <c:v>608.7666015625</c:v>
                </c:pt>
                <c:pt idx="103">
                  <c:v>616.63031005859375</c:v>
                </c:pt>
                <c:pt idx="104">
                  <c:v>624.54693603515625</c:v>
                </c:pt>
                <c:pt idx="105">
                  <c:v>632.514892578125</c:v>
                </c:pt>
                <c:pt idx="106">
                  <c:v>640.5322265625</c:v>
                </c:pt>
                <c:pt idx="107">
                  <c:v>648.5965576171875</c:v>
                </c:pt>
                <c:pt idx="108">
                  <c:v>656.7052001953125</c:v>
                </c:pt>
                <c:pt idx="109">
                  <c:v>664.8551025390625</c:v>
                </c:pt>
                <c:pt idx="110">
                  <c:v>673.042724609375</c:v>
                </c:pt>
              </c:numCache>
            </c:numRef>
          </c:yVal>
          <c:smooth val="0"/>
          <c:extLst>
            <c:ext xmlns:c16="http://schemas.microsoft.com/office/drawing/2014/chart" uri="{C3380CC4-5D6E-409C-BE32-E72D297353CC}">
              <c16:uniqueId val="{00000000-9FEB-FF4F-835F-B0EBD9FC745A}"/>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Output!$C$3:$C$113</c:f>
              <c:numCache>
                <c:formatCode>General</c:formatCode>
                <c:ptCount val="111"/>
                <c:pt idx="15">
                  <c:v>86.11181640625</c:v>
                </c:pt>
                <c:pt idx="16">
                  <c:v>88.235649108886719</c:v>
                </c:pt>
                <c:pt idx="17">
                  <c:v>90.271041870117188</c:v>
                </c:pt>
                <c:pt idx="18">
                  <c:v>92.218002319335938</c:v>
                </c:pt>
                <c:pt idx="19">
                  <c:v>94.0765380859375</c:v>
                </c:pt>
                <c:pt idx="20">
                  <c:v>95.846633911132812</c:v>
                </c:pt>
                <c:pt idx="21">
                  <c:v>99.050758361816406</c:v>
                </c:pt>
                <c:pt idx="22">
                  <c:v>102.12232208251953</c:v>
                </c:pt>
                <c:pt idx="23">
                  <c:v>105.06132507324219</c:v>
                </c:pt>
                <c:pt idx="24">
                  <c:v>107.86776733398438</c:v>
                </c:pt>
                <c:pt idx="25">
                  <c:v>110.54164886474609</c:v>
                </c:pt>
                <c:pt idx="26">
                  <c:v>114.84989166259766</c:v>
                </c:pt>
                <c:pt idx="27">
                  <c:v>119.15813446044922</c:v>
                </c:pt>
                <c:pt idx="28">
                  <c:v>123.46637725830078</c:v>
                </c:pt>
                <c:pt idx="29">
                  <c:v>127.77462005615234</c:v>
                </c:pt>
                <c:pt idx="30">
                  <c:v>132.08285522460938</c:v>
                </c:pt>
                <c:pt idx="31">
                  <c:v>137.70025634765625</c:v>
                </c:pt>
                <c:pt idx="32">
                  <c:v>143.31764221191406</c:v>
                </c:pt>
                <c:pt idx="33">
                  <c:v>148.93502807617188</c:v>
                </c:pt>
                <c:pt idx="34">
                  <c:v>154.55242919921875</c:v>
                </c:pt>
                <c:pt idx="35">
                  <c:v>160.16981506347656</c:v>
                </c:pt>
                <c:pt idx="36">
                  <c:v>165.78720092773438</c:v>
                </c:pt>
                <c:pt idx="37">
                  <c:v>171.40460205078125</c:v>
                </c:pt>
                <c:pt idx="38">
                  <c:v>177.02198791503906</c:v>
                </c:pt>
                <c:pt idx="39">
                  <c:v>182.63937377929688</c:v>
                </c:pt>
                <c:pt idx="40">
                  <c:v>188.25677490234375</c:v>
                </c:pt>
                <c:pt idx="41">
                  <c:v>193.93565368652344</c:v>
                </c:pt>
                <c:pt idx="42">
                  <c:v>199.61453247070312</c:v>
                </c:pt>
                <c:pt idx="43">
                  <c:v>205.29341125488281</c:v>
                </c:pt>
                <c:pt idx="44">
                  <c:v>210.9722900390625</c:v>
                </c:pt>
                <c:pt idx="45">
                  <c:v>216.65116882324219</c:v>
                </c:pt>
                <c:pt idx="46">
                  <c:v>222.33004760742188</c:v>
                </c:pt>
                <c:pt idx="47">
                  <c:v>228.00892639160156</c:v>
                </c:pt>
                <c:pt idx="48">
                  <c:v>233.68780517578125</c:v>
                </c:pt>
                <c:pt idx="49">
                  <c:v>239.36668395996094</c:v>
                </c:pt>
                <c:pt idx="50">
                  <c:v>245.04556274414062</c:v>
                </c:pt>
                <c:pt idx="51">
                  <c:v>250.98875427246094</c:v>
                </c:pt>
                <c:pt idx="52">
                  <c:v>256.93194580078125</c:v>
                </c:pt>
                <c:pt idx="53">
                  <c:v>262.8751220703125</c:v>
                </c:pt>
                <c:pt idx="54">
                  <c:v>268.81829833984375</c:v>
                </c:pt>
                <c:pt idx="55">
                  <c:v>274.76150512695312</c:v>
                </c:pt>
                <c:pt idx="56">
                  <c:v>280.70468139648438</c:v>
                </c:pt>
                <c:pt idx="57">
                  <c:v>286.64785766601562</c:v>
                </c:pt>
                <c:pt idx="58">
                  <c:v>292.59103393554688</c:v>
                </c:pt>
                <c:pt idx="59">
                  <c:v>298.53424072265625</c:v>
                </c:pt>
                <c:pt idx="60">
                  <c:v>304.4774169921875</c:v>
                </c:pt>
                <c:pt idx="61">
                  <c:v>310.85226440429688</c:v>
                </c:pt>
                <c:pt idx="62">
                  <c:v>317.22708129882812</c:v>
                </c:pt>
                <c:pt idx="63">
                  <c:v>323.6019287109375</c:v>
                </c:pt>
                <c:pt idx="64">
                  <c:v>329.97674560546875</c:v>
                </c:pt>
                <c:pt idx="65">
                  <c:v>336.35159301757812</c:v>
                </c:pt>
                <c:pt idx="66">
                  <c:v>342.72640991210938</c:v>
                </c:pt>
                <c:pt idx="67">
                  <c:v>349.10125732421875</c:v>
                </c:pt>
                <c:pt idx="68">
                  <c:v>355.47610473632812</c:v>
                </c:pt>
                <c:pt idx="69">
                  <c:v>361.85092163085938</c:v>
                </c:pt>
                <c:pt idx="70">
                  <c:v>368.22576904296875</c:v>
                </c:pt>
                <c:pt idx="71">
                  <c:v>375.46051025390625</c:v>
                </c:pt>
                <c:pt idx="72">
                  <c:v>382.69525146484375</c:v>
                </c:pt>
                <c:pt idx="73">
                  <c:v>389.92999267578125</c:v>
                </c:pt>
                <c:pt idx="74">
                  <c:v>397.16473388671875</c:v>
                </c:pt>
                <c:pt idx="75">
                  <c:v>404.39950561523438</c:v>
                </c:pt>
                <c:pt idx="76">
                  <c:v>411.63424682617188</c:v>
                </c:pt>
                <c:pt idx="77">
                  <c:v>418.86898803710938</c:v>
                </c:pt>
                <c:pt idx="78">
                  <c:v>426.10372924804688</c:v>
                </c:pt>
                <c:pt idx="79">
                  <c:v>433.3385009765625</c:v>
                </c:pt>
                <c:pt idx="80">
                  <c:v>440.5732421875</c:v>
                </c:pt>
                <c:pt idx="81">
                  <c:v>448.47543334960938</c:v>
                </c:pt>
                <c:pt idx="82">
                  <c:v>456.37762451171875</c:v>
                </c:pt>
                <c:pt idx="83">
                  <c:v>464.27981567382812</c:v>
                </c:pt>
                <c:pt idx="84">
                  <c:v>472.1820068359375</c:v>
                </c:pt>
                <c:pt idx="85">
                  <c:v>480.08419799804688</c:v>
                </c:pt>
                <c:pt idx="86">
                  <c:v>487.98638916015625</c:v>
                </c:pt>
                <c:pt idx="87">
                  <c:v>495.88858032226562</c:v>
                </c:pt>
                <c:pt idx="88">
                  <c:v>503.790771484375</c:v>
                </c:pt>
                <c:pt idx="89">
                  <c:v>511.69296264648438</c:v>
                </c:pt>
                <c:pt idx="90">
                  <c:v>519.59515380859375</c:v>
                </c:pt>
                <c:pt idx="91">
                  <c:v>528.21771240234375</c:v>
                </c:pt>
                <c:pt idx="92">
                  <c:v>536.8402099609375</c:v>
                </c:pt>
                <c:pt idx="93">
                  <c:v>545.4627685546875</c:v>
                </c:pt>
                <c:pt idx="94">
                  <c:v>554.0853271484375</c:v>
                </c:pt>
                <c:pt idx="95">
                  <c:v>562.70782470703125</c:v>
                </c:pt>
                <c:pt idx="96">
                  <c:v>571.33038330078125</c:v>
                </c:pt>
                <c:pt idx="97">
                  <c:v>579.95294189453125</c:v>
                </c:pt>
                <c:pt idx="98">
                  <c:v>588.575439453125</c:v>
                </c:pt>
                <c:pt idx="99">
                  <c:v>597.197998046875</c:v>
                </c:pt>
                <c:pt idx="100">
                  <c:v>605.820556640625</c:v>
                </c:pt>
                <c:pt idx="101">
                  <c:v>615.21044921875</c:v>
                </c:pt>
                <c:pt idx="102">
                  <c:v>624.600341796875</c:v>
                </c:pt>
                <c:pt idx="103">
                  <c:v>633.990234375</c:v>
                </c:pt>
                <c:pt idx="104">
                  <c:v>643.38018798828125</c:v>
                </c:pt>
                <c:pt idx="105">
                  <c:v>652.77008056640625</c:v>
                </c:pt>
                <c:pt idx="106">
                  <c:v>662.15997314453125</c:v>
                </c:pt>
                <c:pt idx="107">
                  <c:v>671.54986572265625</c:v>
                </c:pt>
                <c:pt idx="108">
                  <c:v>680.9398193359375</c:v>
                </c:pt>
                <c:pt idx="109">
                  <c:v>690.3297119140625</c:v>
                </c:pt>
                <c:pt idx="110">
                  <c:v>699.7196044921875</c:v>
                </c:pt>
              </c:numCache>
            </c:numRef>
          </c:yVal>
          <c:smooth val="0"/>
          <c:extLst>
            <c:ext xmlns:c16="http://schemas.microsoft.com/office/drawing/2014/chart" uri="{C3380CC4-5D6E-409C-BE32-E72D297353CC}">
              <c16:uniqueId val="{00000001-9FEB-FF4F-835F-B0EBD9FC745A}"/>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9FEB-FF4F-835F-B0EBD9FC745A}"/>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Output!$D$3:$D$113</c:f>
              <c:numCache>
                <c:formatCode>General</c:formatCode>
                <c:ptCount val="111"/>
                <c:pt idx="15">
                  <c:v>84.799201965332031</c:v>
                </c:pt>
                <c:pt idx="16">
                  <c:v>86.923362731933594</c:v>
                </c:pt>
                <c:pt idx="17">
                  <c:v>88.959548950195312</c:v>
                </c:pt>
                <c:pt idx="18">
                  <c:v>90.90777587890625</c:v>
                </c:pt>
                <c:pt idx="19">
                  <c:v>92.768028259277344</c:v>
                </c:pt>
                <c:pt idx="20">
                  <c:v>94.540313720703125</c:v>
                </c:pt>
                <c:pt idx="21">
                  <c:v>97.842506408691406</c:v>
                </c:pt>
                <c:pt idx="22">
                  <c:v>101.00983428955078</c:v>
                </c:pt>
                <c:pt idx="23">
                  <c:v>104.04229736328125</c:v>
                </c:pt>
                <c:pt idx="24">
                  <c:v>106.93990325927734</c:v>
                </c:pt>
                <c:pt idx="25">
                  <c:v>109.70263671875</c:v>
                </c:pt>
                <c:pt idx="26">
                  <c:v>114.08567810058594</c:v>
                </c:pt>
                <c:pt idx="27">
                  <c:v>118.46871948242188</c:v>
                </c:pt>
                <c:pt idx="28">
                  <c:v>122.85176086425781</c:v>
                </c:pt>
                <c:pt idx="29">
                  <c:v>127.23480224609375</c:v>
                </c:pt>
                <c:pt idx="30">
                  <c:v>131.61784362792969</c:v>
                </c:pt>
                <c:pt idx="31">
                  <c:v>137.05511474609375</c:v>
                </c:pt>
                <c:pt idx="32">
                  <c:v>142.49240112304688</c:v>
                </c:pt>
                <c:pt idx="33">
                  <c:v>147.92967224121094</c:v>
                </c:pt>
                <c:pt idx="34">
                  <c:v>153.366943359375</c:v>
                </c:pt>
                <c:pt idx="35">
                  <c:v>158.80422973632812</c:v>
                </c:pt>
                <c:pt idx="36">
                  <c:v>164.24150085449219</c:v>
                </c:pt>
                <c:pt idx="37">
                  <c:v>169.67877197265625</c:v>
                </c:pt>
                <c:pt idx="38">
                  <c:v>175.11605834960938</c:v>
                </c:pt>
                <c:pt idx="39">
                  <c:v>180.55332946777344</c:v>
                </c:pt>
                <c:pt idx="40">
                  <c:v>185.9906005859375</c:v>
                </c:pt>
                <c:pt idx="41">
                  <c:v>191.56564331054688</c:v>
                </c:pt>
                <c:pt idx="42">
                  <c:v>197.14067077636719</c:v>
                </c:pt>
                <c:pt idx="43">
                  <c:v>202.71571350097656</c:v>
                </c:pt>
                <c:pt idx="44">
                  <c:v>208.29075622558594</c:v>
                </c:pt>
                <c:pt idx="45">
                  <c:v>213.86578369140625</c:v>
                </c:pt>
                <c:pt idx="46">
                  <c:v>219.44082641601562</c:v>
                </c:pt>
                <c:pt idx="47">
                  <c:v>225.01585388183594</c:v>
                </c:pt>
                <c:pt idx="48">
                  <c:v>230.59089660644531</c:v>
                </c:pt>
                <c:pt idx="49">
                  <c:v>236.16592407226562</c:v>
                </c:pt>
                <c:pt idx="50">
                  <c:v>241.740966796875</c:v>
                </c:pt>
                <c:pt idx="51">
                  <c:v>247.63589477539062</c:v>
                </c:pt>
                <c:pt idx="52">
                  <c:v>253.53082275390625</c:v>
                </c:pt>
                <c:pt idx="53">
                  <c:v>259.42575073242188</c:v>
                </c:pt>
                <c:pt idx="54">
                  <c:v>265.3206787109375</c:v>
                </c:pt>
                <c:pt idx="55">
                  <c:v>271.21560668945312</c:v>
                </c:pt>
                <c:pt idx="56">
                  <c:v>277.11053466796875</c:v>
                </c:pt>
                <c:pt idx="57">
                  <c:v>283.00546264648438</c:v>
                </c:pt>
                <c:pt idx="58">
                  <c:v>288.900390625</c:v>
                </c:pt>
                <c:pt idx="59">
                  <c:v>294.79531860351562</c:v>
                </c:pt>
                <c:pt idx="60">
                  <c:v>300.69024658203125</c:v>
                </c:pt>
                <c:pt idx="61">
                  <c:v>307.08822631835938</c:v>
                </c:pt>
                <c:pt idx="62">
                  <c:v>313.4862060546875</c:v>
                </c:pt>
                <c:pt idx="63">
                  <c:v>319.88418579101562</c:v>
                </c:pt>
                <c:pt idx="64">
                  <c:v>326.28216552734375</c:v>
                </c:pt>
                <c:pt idx="65">
                  <c:v>332.68014526367188</c:v>
                </c:pt>
                <c:pt idx="66">
                  <c:v>339.078125</c:v>
                </c:pt>
                <c:pt idx="67">
                  <c:v>345.47607421875</c:v>
                </c:pt>
                <c:pt idx="68">
                  <c:v>351.87405395507812</c:v>
                </c:pt>
                <c:pt idx="69">
                  <c:v>358.27203369140625</c:v>
                </c:pt>
                <c:pt idx="70">
                  <c:v>364.67001342773438</c:v>
                </c:pt>
                <c:pt idx="71">
                  <c:v>371.99331665039062</c:v>
                </c:pt>
                <c:pt idx="72">
                  <c:v>379.31661987304688</c:v>
                </c:pt>
                <c:pt idx="73">
                  <c:v>386.63992309570312</c:v>
                </c:pt>
                <c:pt idx="74">
                  <c:v>393.96322631835938</c:v>
                </c:pt>
                <c:pt idx="75">
                  <c:v>401.28652954101562</c:v>
                </c:pt>
                <c:pt idx="76">
                  <c:v>408.60983276367188</c:v>
                </c:pt>
                <c:pt idx="77">
                  <c:v>415.93313598632812</c:v>
                </c:pt>
                <c:pt idx="78">
                  <c:v>423.25643920898438</c:v>
                </c:pt>
                <c:pt idx="79">
                  <c:v>430.57974243164062</c:v>
                </c:pt>
                <c:pt idx="80">
                  <c:v>437.90304565429688</c:v>
                </c:pt>
                <c:pt idx="81">
                  <c:v>445.91748046875</c:v>
                </c:pt>
                <c:pt idx="82">
                  <c:v>453.93194580078125</c:v>
                </c:pt>
                <c:pt idx="83">
                  <c:v>461.9464111328125</c:v>
                </c:pt>
                <c:pt idx="84">
                  <c:v>469.96087646484375</c:v>
                </c:pt>
                <c:pt idx="85">
                  <c:v>477.975341796875</c:v>
                </c:pt>
                <c:pt idx="86">
                  <c:v>485.98977661132812</c:v>
                </c:pt>
                <c:pt idx="87">
                  <c:v>494.00424194335938</c:v>
                </c:pt>
                <c:pt idx="88">
                  <c:v>502.01870727539062</c:v>
                </c:pt>
                <c:pt idx="89">
                  <c:v>510.03317260742188</c:v>
                </c:pt>
                <c:pt idx="90">
                  <c:v>518.047607421875</c:v>
                </c:pt>
                <c:pt idx="91">
                  <c:v>526.80291748046875</c:v>
                </c:pt>
                <c:pt idx="92">
                  <c:v>535.55816650390625</c:v>
                </c:pt>
                <c:pt idx="93">
                  <c:v>544.3134765625</c:v>
                </c:pt>
                <c:pt idx="94">
                  <c:v>553.0687255859375</c:v>
                </c:pt>
                <c:pt idx="95">
                  <c:v>561.82403564453125</c:v>
                </c:pt>
                <c:pt idx="96">
                  <c:v>570.57928466796875</c:v>
                </c:pt>
                <c:pt idx="97">
                  <c:v>579.3345947265625</c:v>
                </c:pt>
                <c:pt idx="98">
                  <c:v>588.08984375</c:v>
                </c:pt>
                <c:pt idx="99">
                  <c:v>596.84515380859375</c:v>
                </c:pt>
                <c:pt idx="100">
                  <c:v>605.60040283203125</c:v>
                </c:pt>
                <c:pt idx="101">
                  <c:v>615.153564453125</c:v>
                </c:pt>
                <c:pt idx="102">
                  <c:v>624.70672607421875</c:v>
                </c:pt>
                <c:pt idx="103">
                  <c:v>634.2598876953125</c:v>
                </c:pt>
                <c:pt idx="104">
                  <c:v>643.8131103515625</c:v>
                </c:pt>
                <c:pt idx="105">
                  <c:v>653.36627197265625</c:v>
                </c:pt>
                <c:pt idx="106">
                  <c:v>662.91943359375</c:v>
                </c:pt>
                <c:pt idx="107">
                  <c:v>672.47259521484375</c:v>
                </c:pt>
                <c:pt idx="108">
                  <c:v>682.0257568359375</c:v>
                </c:pt>
                <c:pt idx="109">
                  <c:v>691.57891845703125</c:v>
                </c:pt>
                <c:pt idx="110">
                  <c:v>701.132080078125</c:v>
                </c:pt>
              </c:numCache>
            </c:numRef>
          </c:yVal>
          <c:smooth val="0"/>
          <c:extLst>
            <c:ext xmlns:c16="http://schemas.microsoft.com/office/drawing/2014/chart" uri="{C3380CC4-5D6E-409C-BE32-E72D297353CC}">
              <c16:uniqueId val="{00000003-9FEB-FF4F-835F-B0EBD9FC745A}"/>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Output!$E$3:$E$30</c:f>
              <c:numCache>
                <c:formatCode>General</c:formatCode>
                <c:ptCount val="28"/>
                <c:pt idx="15">
                  <c:v>82.092178344726562</c:v>
                </c:pt>
                <c:pt idx="16">
                  <c:v>83.984077453613281</c:v>
                </c:pt>
                <c:pt idx="17">
                  <c:v>85.795257568359375</c:v>
                </c:pt>
                <c:pt idx="18">
                  <c:v>87.525726318359375</c:v>
                </c:pt>
                <c:pt idx="19">
                  <c:v>89.175483703613281</c:v>
                </c:pt>
                <c:pt idx="20">
                  <c:v>90.744522094726562</c:v>
                </c:pt>
                <c:pt idx="21">
                  <c:v>94.058242797851562</c:v>
                </c:pt>
                <c:pt idx="22">
                  <c:v>97.238334655761719</c:v>
                </c:pt>
                <c:pt idx="23">
                  <c:v>100.28480529785156</c:v>
                </c:pt>
                <c:pt idx="24">
                  <c:v>103.19765472412109</c:v>
                </c:pt>
                <c:pt idx="25">
                  <c:v>105.97687530517578</c:v>
                </c:pt>
                <c:pt idx="26">
                  <c:v>110.31969451904297</c:v>
                </c:pt>
                <c:pt idx="27">
                  <c:v>114.66252136230469</c:v>
                </c:pt>
              </c:numCache>
            </c:numRef>
          </c:yVal>
          <c:smooth val="0"/>
          <c:extLst>
            <c:ext xmlns:c16="http://schemas.microsoft.com/office/drawing/2014/chart" uri="{C3380CC4-5D6E-409C-BE32-E72D297353CC}">
              <c16:uniqueId val="{00000004-9FEB-FF4F-835F-B0EBD9FC745A}"/>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Output!$F$3:$F$113</c:f>
              <c:numCache>
                <c:formatCode>General</c:formatCode>
                <c:ptCount val="111"/>
                <c:pt idx="15">
                  <c:v>85.070785522460938</c:v>
                </c:pt>
                <c:pt idx="16">
                  <c:v>86.962570190429688</c:v>
                </c:pt>
                <c:pt idx="17">
                  <c:v>88.772560119628906</c:v>
                </c:pt>
                <c:pt idx="18">
                  <c:v>90.500770568847656</c:v>
                </c:pt>
                <c:pt idx="19">
                  <c:v>92.147193908691406</c:v>
                </c:pt>
                <c:pt idx="20">
                  <c:v>93.711830139160156</c:v>
                </c:pt>
                <c:pt idx="21">
                  <c:v>96.984428405761719</c:v>
                </c:pt>
                <c:pt idx="22">
                  <c:v>100.12336730957031</c:v>
                </c:pt>
                <c:pt idx="23">
                  <c:v>103.12863922119141</c:v>
                </c:pt>
                <c:pt idx="24">
                  <c:v>106.00025177001953</c:v>
                </c:pt>
                <c:pt idx="25">
                  <c:v>108.73820495605469</c:v>
                </c:pt>
                <c:pt idx="26">
                  <c:v>113.08221435546875</c:v>
                </c:pt>
                <c:pt idx="27">
                  <c:v>117.42623138427734</c:v>
                </c:pt>
                <c:pt idx="28">
                  <c:v>121.77024841308594</c:v>
                </c:pt>
                <c:pt idx="29">
                  <c:v>126.1142578125</c:v>
                </c:pt>
                <c:pt idx="30">
                  <c:v>130.45828247070312</c:v>
                </c:pt>
                <c:pt idx="31">
                  <c:v>135.85655212402344</c:v>
                </c:pt>
                <c:pt idx="32">
                  <c:v>141.25480651855469</c:v>
                </c:pt>
                <c:pt idx="33">
                  <c:v>146.653076171875</c:v>
                </c:pt>
                <c:pt idx="34">
                  <c:v>152.05134582519531</c:v>
                </c:pt>
                <c:pt idx="35">
                  <c:v>157.44961547851562</c:v>
                </c:pt>
                <c:pt idx="36">
                  <c:v>162.84788513183594</c:v>
                </c:pt>
                <c:pt idx="37">
                  <c:v>168.24615478515625</c:v>
                </c:pt>
                <c:pt idx="38">
                  <c:v>173.64442443847656</c:v>
                </c:pt>
                <c:pt idx="39">
                  <c:v>179.04269409179688</c:v>
                </c:pt>
                <c:pt idx="40">
                  <c:v>184.44096374511719</c:v>
                </c:pt>
                <c:pt idx="41">
                  <c:v>189.98033142089844</c:v>
                </c:pt>
                <c:pt idx="42">
                  <c:v>195.51968383789062</c:v>
                </c:pt>
                <c:pt idx="43">
                  <c:v>201.05905151367188</c:v>
                </c:pt>
                <c:pt idx="44">
                  <c:v>206.59840393066406</c:v>
                </c:pt>
                <c:pt idx="45">
                  <c:v>212.13777160644531</c:v>
                </c:pt>
                <c:pt idx="46">
                  <c:v>217.6771240234375</c:v>
                </c:pt>
                <c:pt idx="47">
                  <c:v>223.21649169921875</c:v>
                </c:pt>
                <c:pt idx="48">
                  <c:v>228.755859375</c:v>
                </c:pt>
                <c:pt idx="49">
                  <c:v>234.29521179199219</c:v>
                </c:pt>
                <c:pt idx="50">
                  <c:v>239.83457946777344</c:v>
                </c:pt>
                <c:pt idx="51">
                  <c:v>245.70458984375</c:v>
                </c:pt>
                <c:pt idx="52">
                  <c:v>251.57460021972656</c:v>
                </c:pt>
                <c:pt idx="53">
                  <c:v>257.44461059570312</c:v>
                </c:pt>
                <c:pt idx="54">
                  <c:v>263.31460571289062</c:v>
                </c:pt>
                <c:pt idx="55">
                  <c:v>269.18463134765625</c:v>
                </c:pt>
                <c:pt idx="56">
                  <c:v>275.05462646484375</c:v>
                </c:pt>
                <c:pt idx="57">
                  <c:v>280.92465209960938</c:v>
                </c:pt>
                <c:pt idx="58">
                  <c:v>286.79464721679688</c:v>
                </c:pt>
                <c:pt idx="59">
                  <c:v>292.6646728515625</c:v>
                </c:pt>
                <c:pt idx="60">
                  <c:v>298.53466796875</c:v>
                </c:pt>
                <c:pt idx="61">
                  <c:v>304.91854858398438</c:v>
                </c:pt>
                <c:pt idx="62">
                  <c:v>311.30242919921875</c:v>
                </c:pt>
                <c:pt idx="63">
                  <c:v>317.68630981445312</c:v>
                </c:pt>
                <c:pt idx="64">
                  <c:v>324.0701904296875</c:v>
                </c:pt>
                <c:pt idx="65">
                  <c:v>330.45407104492188</c:v>
                </c:pt>
                <c:pt idx="66">
                  <c:v>336.83792114257812</c:v>
                </c:pt>
                <c:pt idx="67">
                  <c:v>343.2218017578125</c:v>
                </c:pt>
                <c:pt idx="68">
                  <c:v>349.60568237304688</c:v>
                </c:pt>
                <c:pt idx="69">
                  <c:v>355.98956298828125</c:v>
                </c:pt>
                <c:pt idx="70">
                  <c:v>362.37344360351562</c:v>
                </c:pt>
                <c:pt idx="71">
                  <c:v>369.676025390625</c:v>
                </c:pt>
                <c:pt idx="72">
                  <c:v>376.97860717773438</c:v>
                </c:pt>
                <c:pt idx="73">
                  <c:v>384.28115844726562</c:v>
                </c:pt>
                <c:pt idx="74">
                  <c:v>391.583740234375</c:v>
                </c:pt>
                <c:pt idx="75">
                  <c:v>398.88632202148438</c:v>
                </c:pt>
                <c:pt idx="76">
                  <c:v>406.18890380859375</c:v>
                </c:pt>
                <c:pt idx="77">
                  <c:v>413.491455078125</c:v>
                </c:pt>
                <c:pt idx="78">
                  <c:v>420.79403686523438</c:v>
                </c:pt>
                <c:pt idx="79">
                  <c:v>428.09661865234375</c:v>
                </c:pt>
                <c:pt idx="80">
                  <c:v>435.39920043945312</c:v>
                </c:pt>
                <c:pt idx="81">
                  <c:v>443.4046630859375</c:v>
                </c:pt>
                <c:pt idx="82">
                  <c:v>451.41012573242188</c:v>
                </c:pt>
                <c:pt idx="83">
                  <c:v>459.41561889648438</c:v>
                </c:pt>
                <c:pt idx="84">
                  <c:v>467.42108154296875</c:v>
                </c:pt>
                <c:pt idx="85">
                  <c:v>475.42654418945312</c:v>
                </c:pt>
                <c:pt idx="86">
                  <c:v>483.43203735351562</c:v>
                </c:pt>
                <c:pt idx="87">
                  <c:v>491.4375</c:v>
                </c:pt>
                <c:pt idx="88">
                  <c:v>499.44296264648438</c:v>
                </c:pt>
                <c:pt idx="89">
                  <c:v>507.44845581054688</c:v>
                </c:pt>
                <c:pt idx="90">
                  <c:v>515.45391845703125</c:v>
                </c:pt>
                <c:pt idx="91">
                  <c:v>524.2032470703125</c:v>
                </c:pt>
                <c:pt idx="92">
                  <c:v>532.95257568359375</c:v>
                </c:pt>
                <c:pt idx="93">
                  <c:v>541.701904296875</c:v>
                </c:pt>
                <c:pt idx="94">
                  <c:v>550.4512939453125</c:v>
                </c:pt>
                <c:pt idx="95">
                  <c:v>559.20062255859375</c:v>
                </c:pt>
                <c:pt idx="96">
                  <c:v>567.949951171875</c:v>
                </c:pt>
                <c:pt idx="97">
                  <c:v>576.69927978515625</c:v>
                </c:pt>
                <c:pt idx="98">
                  <c:v>585.4486083984375</c:v>
                </c:pt>
                <c:pt idx="99">
                  <c:v>594.19793701171875</c:v>
                </c:pt>
                <c:pt idx="100">
                  <c:v>602.947265625</c:v>
                </c:pt>
                <c:pt idx="101">
                  <c:v>612.47198486328125</c:v>
                </c:pt>
                <c:pt idx="102">
                  <c:v>621.9967041015625</c:v>
                </c:pt>
                <c:pt idx="103">
                  <c:v>631.52142333984375</c:v>
                </c:pt>
                <c:pt idx="104">
                  <c:v>641.046142578125</c:v>
                </c:pt>
                <c:pt idx="105">
                  <c:v>650.57086181640625</c:v>
                </c:pt>
                <c:pt idx="106">
                  <c:v>660.0955810546875</c:v>
                </c:pt>
                <c:pt idx="107">
                  <c:v>669.62030029296875</c:v>
                </c:pt>
                <c:pt idx="108">
                  <c:v>679.14501953125</c:v>
                </c:pt>
                <c:pt idx="109">
                  <c:v>688.66973876953125</c:v>
                </c:pt>
                <c:pt idx="110">
                  <c:v>698.1944580078125</c:v>
                </c:pt>
              </c:numCache>
            </c:numRef>
          </c:yVal>
          <c:smooth val="0"/>
          <c:extLst>
            <c:ext xmlns:c16="http://schemas.microsoft.com/office/drawing/2014/chart" uri="{C3380CC4-5D6E-409C-BE32-E72D297353CC}">
              <c16:uniqueId val="{00000005-9FEB-FF4F-835F-B0EBD9FC745A}"/>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Output!$G$3:$G$113</c:f>
              <c:numCache>
                <c:formatCode>General</c:formatCode>
                <c:ptCount val="111"/>
                <c:pt idx="15">
                  <c:v>85.035003662109375</c:v>
                </c:pt>
                <c:pt idx="16">
                  <c:v>87.148323059082031</c:v>
                </c:pt>
                <c:pt idx="17">
                  <c:v>89.173881530761719</c:v>
                </c:pt>
                <c:pt idx="18">
                  <c:v>91.111679077148438</c:v>
                </c:pt>
                <c:pt idx="19">
                  <c:v>92.961715698242188</c:v>
                </c:pt>
                <c:pt idx="20">
                  <c:v>94.7239990234375</c:v>
                </c:pt>
                <c:pt idx="21">
                  <c:v>98.02691650390625</c:v>
                </c:pt>
                <c:pt idx="22">
                  <c:v>101.19487762451172</c:v>
                </c:pt>
                <c:pt idx="23">
                  <c:v>104.22787475585938</c:v>
                </c:pt>
                <c:pt idx="24">
                  <c:v>107.12591552734375</c:v>
                </c:pt>
                <c:pt idx="25">
                  <c:v>109.88899230957031</c:v>
                </c:pt>
                <c:pt idx="26">
                  <c:v>114.27519226074219</c:v>
                </c:pt>
                <c:pt idx="27">
                  <c:v>118.66139221191406</c:v>
                </c:pt>
                <c:pt idx="28">
                  <c:v>123.04759216308594</c:v>
                </c:pt>
                <c:pt idx="29">
                  <c:v>127.43379211425781</c:v>
                </c:pt>
                <c:pt idx="30">
                  <c:v>131.81999206542969</c:v>
                </c:pt>
                <c:pt idx="31">
                  <c:v>137.24099731445312</c:v>
                </c:pt>
                <c:pt idx="32">
                  <c:v>142.6619873046875</c:v>
                </c:pt>
                <c:pt idx="33">
                  <c:v>148.08299255371094</c:v>
                </c:pt>
                <c:pt idx="34">
                  <c:v>153.50399780273438</c:v>
                </c:pt>
                <c:pt idx="35">
                  <c:v>158.92498779296875</c:v>
                </c:pt>
                <c:pt idx="36">
                  <c:v>164.34599304199219</c:v>
                </c:pt>
                <c:pt idx="37">
                  <c:v>169.76699829101562</c:v>
                </c:pt>
                <c:pt idx="38">
                  <c:v>175.18798828125</c:v>
                </c:pt>
                <c:pt idx="39">
                  <c:v>180.60899353027344</c:v>
                </c:pt>
                <c:pt idx="40">
                  <c:v>186.02999877929688</c:v>
                </c:pt>
                <c:pt idx="41">
                  <c:v>191.81498718261719</c:v>
                </c:pt>
                <c:pt idx="42">
                  <c:v>197.59999084472656</c:v>
                </c:pt>
                <c:pt idx="43">
                  <c:v>203.38499450683594</c:v>
                </c:pt>
                <c:pt idx="44">
                  <c:v>209.16999816894531</c:v>
                </c:pt>
                <c:pt idx="45">
                  <c:v>214.95498657226562</c:v>
                </c:pt>
                <c:pt idx="46">
                  <c:v>220.739990234375</c:v>
                </c:pt>
                <c:pt idx="47">
                  <c:v>226.52499389648438</c:v>
                </c:pt>
                <c:pt idx="48">
                  <c:v>232.30999755859375</c:v>
                </c:pt>
                <c:pt idx="49">
                  <c:v>238.09498596191406</c:v>
                </c:pt>
                <c:pt idx="50">
                  <c:v>243.87998962402344</c:v>
                </c:pt>
                <c:pt idx="51">
                  <c:v>249.9119873046875</c:v>
                </c:pt>
                <c:pt idx="52">
                  <c:v>255.94398498535156</c:v>
                </c:pt>
                <c:pt idx="53">
                  <c:v>261.97598266601562</c:v>
                </c:pt>
                <c:pt idx="54">
                  <c:v>268.00799560546875</c:v>
                </c:pt>
                <c:pt idx="55">
                  <c:v>274.03997802734375</c:v>
                </c:pt>
                <c:pt idx="56">
                  <c:v>280.07199096679688</c:v>
                </c:pt>
                <c:pt idx="57">
                  <c:v>286.10400390625</c:v>
                </c:pt>
                <c:pt idx="58">
                  <c:v>292.135986328125</c:v>
                </c:pt>
                <c:pt idx="59">
                  <c:v>298.16799926757812</c:v>
                </c:pt>
                <c:pt idx="60">
                  <c:v>304.19998168945312</c:v>
                </c:pt>
                <c:pt idx="61">
                  <c:v>310.79098510742188</c:v>
                </c:pt>
                <c:pt idx="62">
                  <c:v>317.38198852539062</c:v>
                </c:pt>
                <c:pt idx="63">
                  <c:v>323.97299194335938</c:v>
                </c:pt>
                <c:pt idx="64">
                  <c:v>330.56399536132812</c:v>
                </c:pt>
                <c:pt idx="65">
                  <c:v>337.15499877929688</c:v>
                </c:pt>
                <c:pt idx="66">
                  <c:v>343.74600219726562</c:v>
                </c:pt>
                <c:pt idx="67">
                  <c:v>350.33697509765625</c:v>
                </c:pt>
                <c:pt idx="68">
                  <c:v>356.927978515625</c:v>
                </c:pt>
                <c:pt idx="69">
                  <c:v>363.51898193359375</c:v>
                </c:pt>
                <c:pt idx="70">
                  <c:v>370.1099853515625</c:v>
                </c:pt>
                <c:pt idx="71">
                  <c:v>377.61099243164062</c:v>
                </c:pt>
                <c:pt idx="72">
                  <c:v>385.11199951171875</c:v>
                </c:pt>
                <c:pt idx="73">
                  <c:v>392.61297607421875</c:v>
                </c:pt>
                <c:pt idx="74">
                  <c:v>400.11398315429688</c:v>
                </c:pt>
                <c:pt idx="75">
                  <c:v>407.614990234375</c:v>
                </c:pt>
                <c:pt idx="76">
                  <c:v>415.11599731445312</c:v>
                </c:pt>
                <c:pt idx="77">
                  <c:v>422.61697387695312</c:v>
                </c:pt>
                <c:pt idx="78">
                  <c:v>430.11798095703125</c:v>
                </c:pt>
                <c:pt idx="79">
                  <c:v>437.61898803710938</c:v>
                </c:pt>
                <c:pt idx="80">
                  <c:v>445.1199951171875</c:v>
                </c:pt>
                <c:pt idx="81">
                  <c:v>453.28399658203125</c:v>
                </c:pt>
                <c:pt idx="82">
                  <c:v>461.447998046875</c:v>
                </c:pt>
                <c:pt idx="83">
                  <c:v>469.61196899414062</c:v>
                </c:pt>
                <c:pt idx="84">
                  <c:v>477.77597045898438</c:v>
                </c:pt>
                <c:pt idx="85">
                  <c:v>485.93997192382812</c:v>
                </c:pt>
                <c:pt idx="86">
                  <c:v>494.10397338867188</c:v>
                </c:pt>
                <c:pt idx="87">
                  <c:v>502.26797485351562</c:v>
                </c:pt>
                <c:pt idx="88">
                  <c:v>510.43197631835938</c:v>
                </c:pt>
                <c:pt idx="89">
                  <c:v>518.59600830078125</c:v>
                </c:pt>
                <c:pt idx="90">
                  <c:v>526.760009765625</c:v>
                </c:pt>
                <c:pt idx="91">
                  <c:v>535.6519775390625</c:v>
                </c:pt>
                <c:pt idx="92">
                  <c:v>544.54400634765625</c:v>
                </c:pt>
                <c:pt idx="93">
                  <c:v>553.43597412109375</c:v>
                </c:pt>
                <c:pt idx="94">
                  <c:v>562.3280029296875</c:v>
                </c:pt>
                <c:pt idx="95">
                  <c:v>571.219970703125</c:v>
                </c:pt>
                <c:pt idx="96">
                  <c:v>580.11199951171875</c:v>
                </c:pt>
                <c:pt idx="97">
                  <c:v>589.00396728515625</c:v>
                </c:pt>
                <c:pt idx="98">
                  <c:v>597.89599609375</c:v>
                </c:pt>
                <c:pt idx="99">
                  <c:v>606.7879638671875</c:v>
                </c:pt>
                <c:pt idx="100">
                  <c:v>615.67999267578125</c:v>
                </c:pt>
                <c:pt idx="101">
                  <c:v>625.468994140625</c:v>
                </c:pt>
                <c:pt idx="102">
                  <c:v>635.25799560546875</c:v>
                </c:pt>
                <c:pt idx="103">
                  <c:v>645.0469970703125</c:v>
                </c:pt>
                <c:pt idx="104">
                  <c:v>654.83599853515625</c:v>
                </c:pt>
                <c:pt idx="105">
                  <c:v>664.625</c:v>
                </c:pt>
                <c:pt idx="106">
                  <c:v>674.41400146484375</c:v>
                </c:pt>
                <c:pt idx="107">
                  <c:v>684.2030029296875</c:v>
                </c:pt>
                <c:pt idx="108">
                  <c:v>693.99200439453125</c:v>
                </c:pt>
                <c:pt idx="109">
                  <c:v>703.78094482421875</c:v>
                </c:pt>
                <c:pt idx="110">
                  <c:v>713.5699462890625</c:v>
                </c:pt>
              </c:numCache>
            </c:numRef>
          </c:yVal>
          <c:smooth val="0"/>
          <c:extLst>
            <c:ext xmlns:c16="http://schemas.microsoft.com/office/drawing/2014/chart" uri="{C3380CC4-5D6E-409C-BE32-E72D297353CC}">
              <c16:uniqueId val="{00000006-9FEB-FF4F-835F-B0EBD9FC745A}"/>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Output!$H$3:$H$113</c:f>
              <c:numCache>
                <c:formatCode>General</c:formatCode>
                <c:ptCount val="111"/>
                <c:pt idx="15">
                  <c:v>83.774368286132812</c:v>
                </c:pt>
                <c:pt idx="16">
                  <c:v>85.548271179199219</c:v>
                </c:pt>
                <c:pt idx="17">
                  <c:v>87.244041442871094</c:v>
                </c:pt>
                <c:pt idx="18">
                  <c:v>88.861679077148438</c:v>
                </c:pt>
                <c:pt idx="19">
                  <c:v>90.401191711425781</c:v>
                </c:pt>
                <c:pt idx="20">
                  <c:v>91.862564086914062</c:v>
                </c:pt>
                <c:pt idx="21">
                  <c:v>94.990386962890625</c:v>
                </c:pt>
                <c:pt idx="22">
                  <c:v>97.989509582519531</c:v>
                </c:pt>
                <c:pt idx="23">
                  <c:v>100.85993957519531</c:v>
                </c:pt>
                <c:pt idx="24">
                  <c:v>103.60166168212891</c:v>
                </c:pt>
                <c:pt idx="25">
                  <c:v>106.21469116210938</c:v>
                </c:pt>
                <c:pt idx="26">
                  <c:v>110.39743804931641</c:v>
                </c:pt>
                <c:pt idx="27">
                  <c:v>114.58018493652344</c:v>
                </c:pt>
                <c:pt idx="28">
                  <c:v>118.76293182373047</c:v>
                </c:pt>
                <c:pt idx="29">
                  <c:v>122.9456787109375</c:v>
                </c:pt>
                <c:pt idx="30">
                  <c:v>127.12842559814453</c:v>
                </c:pt>
                <c:pt idx="31">
                  <c:v>132.26141357421875</c:v>
                </c:pt>
                <c:pt idx="32">
                  <c:v>137.3944091796875</c:v>
                </c:pt>
                <c:pt idx="33">
                  <c:v>142.52738952636719</c:v>
                </c:pt>
                <c:pt idx="34">
                  <c:v>147.66038513183594</c:v>
                </c:pt>
                <c:pt idx="35">
                  <c:v>152.79338073730469</c:v>
                </c:pt>
                <c:pt idx="36">
                  <c:v>157.92636108398438</c:v>
                </c:pt>
                <c:pt idx="37">
                  <c:v>163.05935668945312</c:v>
                </c:pt>
                <c:pt idx="38">
                  <c:v>168.19235229492188</c:v>
                </c:pt>
                <c:pt idx="39">
                  <c:v>173.32533264160156</c:v>
                </c:pt>
                <c:pt idx="40">
                  <c:v>178.45832824707031</c:v>
                </c:pt>
                <c:pt idx="41">
                  <c:v>183.70620727539062</c:v>
                </c:pt>
                <c:pt idx="42">
                  <c:v>188.95407104492188</c:v>
                </c:pt>
                <c:pt idx="43">
                  <c:v>194.20195007324219</c:v>
                </c:pt>
                <c:pt idx="44">
                  <c:v>199.4498291015625</c:v>
                </c:pt>
                <c:pt idx="45">
                  <c:v>204.69769287109375</c:v>
                </c:pt>
                <c:pt idx="46">
                  <c:v>209.94557189941406</c:v>
                </c:pt>
                <c:pt idx="47">
                  <c:v>215.19345092773438</c:v>
                </c:pt>
                <c:pt idx="48">
                  <c:v>220.44131469726562</c:v>
                </c:pt>
                <c:pt idx="49">
                  <c:v>225.68919372558594</c:v>
                </c:pt>
                <c:pt idx="50">
                  <c:v>230.93707275390625</c:v>
                </c:pt>
                <c:pt idx="51">
                  <c:v>236.47602844238281</c:v>
                </c:pt>
                <c:pt idx="52">
                  <c:v>242.01496887207031</c:v>
                </c:pt>
                <c:pt idx="53">
                  <c:v>247.55392456054688</c:v>
                </c:pt>
                <c:pt idx="54">
                  <c:v>253.09288024902344</c:v>
                </c:pt>
                <c:pt idx="55">
                  <c:v>258.6318359375</c:v>
                </c:pt>
                <c:pt idx="56">
                  <c:v>264.1707763671875</c:v>
                </c:pt>
                <c:pt idx="57">
                  <c:v>269.70974731445312</c:v>
                </c:pt>
                <c:pt idx="58">
                  <c:v>275.24868774414062</c:v>
                </c:pt>
                <c:pt idx="59">
                  <c:v>280.78762817382812</c:v>
                </c:pt>
                <c:pt idx="60">
                  <c:v>286.32659912109375</c:v>
                </c:pt>
                <c:pt idx="61">
                  <c:v>292.32879638671875</c:v>
                </c:pt>
                <c:pt idx="62">
                  <c:v>298.33096313476562</c:v>
                </c:pt>
                <c:pt idx="63">
                  <c:v>304.33316040039062</c:v>
                </c:pt>
                <c:pt idx="64">
                  <c:v>310.33535766601562</c:v>
                </c:pt>
                <c:pt idx="65">
                  <c:v>316.33755493164062</c:v>
                </c:pt>
                <c:pt idx="66">
                  <c:v>322.33975219726562</c:v>
                </c:pt>
                <c:pt idx="67">
                  <c:v>328.3419189453125</c:v>
                </c:pt>
                <c:pt idx="68">
                  <c:v>334.3441162109375</c:v>
                </c:pt>
                <c:pt idx="69">
                  <c:v>340.3463134765625</c:v>
                </c:pt>
                <c:pt idx="70">
                  <c:v>346.3485107421875</c:v>
                </c:pt>
                <c:pt idx="71">
                  <c:v>353.19754028320312</c:v>
                </c:pt>
                <c:pt idx="72">
                  <c:v>360.04660034179688</c:v>
                </c:pt>
                <c:pt idx="73">
                  <c:v>366.8956298828125</c:v>
                </c:pt>
                <c:pt idx="74">
                  <c:v>373.74465942382812</c:v>
                </c:pt>
                <c:pt idx="75">
                  <c:v>380.59371948242188</c:v>
                </c:pt>
                <c:pt idx="76">
                  <c:v>387.4427490234375</c:v>
                </c:pt>
                <c:pt idx="77">
                  <c:v>394.29180908203125</c:v>
                </c:pt>
                <c:pt idx="78">
                  <c:v>401.14083862304688</c:v>
                </c:pt>
                <c:pt idx="79">
                  <c:v>407.9898681640625</c:v>
                </c:pt>
                <c:pt idx="80">
                  <c:v>414.83892822265625</c:v>
                </c:pt>
                <c:pt idx="81">
                  <c:v>422.3092041015625</c:v>
                </c:pt>
                <c:pt idx="82">
                  <c:v>429.77944946289062</c:v>
                </c:pt>
                <c:pt idx="83">
                  <c:v>437.24972534179688</c:v>
                </c:pt>
                <c:pt idx="84">
                  <c:v>444.72000122070312</c:v>
                </c:pt>
                <c:pt idx="85">
                  <c:v>452.19027709960938</c:v>
                </c:pt>
                <c:pt idx="86">
                  <c:v>459.66055297851562</c:v>
                </c:pt>
                <c:pt idx="87">
                  <c:v>467.13082885742188</c:v>
                </c:pt>
                <c:pt idx="88">
                  <c:v>474.60110473632812</c:v>
                </c:pt>
                <c:pt idx="89">
                  <c:v>482.07135009765625</c:v>
                </c:pt>
                <c:pt idx="90">
                  <c:v>489.5416259765625</c:v>
                </c:pt>
                <c:pt idx="91">
                  <c:v>497.65249633789062</c:v>
                </c:pt>
                <c:pt idx="92">
                  <c:v>505.76336669921875</c:v>
                </c:pt>
                <c:pt idx="93">
                  <c:v>513.87420654296875</c:v>
                </c:pt>
                <c:pt idx="94">
                  <c:v>521.985107421875</c:v>
                </c:pt>
                <c:pt idx="95">
                  <c:v>530.095947265625</c:v>
                </c:pt>
                <c:pt idx="96">
                  <c:v>538.206787109375</c:v>
                </c:pt>
                <c:pt idx="97">
                  <c:v>546.31768798828125</c:v>
                </c:pt>
                <c:pt idx="98">
                  <c:v>554.42852783203125</c:v>
                </c:pt>
                <c:pt idx="99">
                  <c:v>562.53936767578125</c:v>
                </c:pt>
                <c:pt idx="100">
                  <c:v>570.6502685546875</c:v>
                </c:pt>
                <c:pt idx="101">
                  <c:v>579.4241943359375</c:v>
                </c:pt>
                <c:pt idx="102">
                  <c:v>588.19818115234375</c:v>
                </c:pt>
                <c:pt idx="103">
                  <c:v>596.97210693359375</c:v>
                </c:pt>
                <c:pt idx="104">
                  <c:v>605.74609375</c:v>
                </c:pt>
                <c:pt idx="105">
                  <c:v>614.52008056640625</c:v>
                </c:pt>
                <c:pt idx="106">
                  <c:v>623.29400634765625</c:v>
                </c:pt>
                <c:pt idx="107">
                  <c:v>632.0679931640625</c:v>
                </c:pt>
                <c:pt idx="108">
                  <c:v>640.8419189453125</c:v>
                </c:pt>
                <c:pt idx="109">
                  <c:v>649.61590576171875</c:v>
                </c:pt>
                <c:pt idx="110">
                  <c:v>658.38983154296875</c:v>
                </c:pt>
              </c:numCache>
            </c:numRef>
          </c:yVal>
          <c:smooth val="0"/>
          <c:extLst>
            <c:ext xmlns:c16="http://schemas.microsoft.com/office/drawing/2014/chart" uri="{C3380CC4-5D6E-409C-BE32-E72D297353CC}">
              <c16:uniqueId val="{00000007-9FEB-FF4F-835F-B0EBD9FC745A}"/>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a:effectLst/>
                  </a:rPr>
                  <a:t>Trillion $2011 PPP</a:t>
                </a:r>
                <a:endParaRPr lang="en-US" sz="900">
                  <a:effectLst/>
                </a:endParaRP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Intensity of GDP</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Output!$W$3:$W$113</c:f>
              <c:numCache>
                <c:formatCode>General</c:formatCode>
                <c:ptCount val="111"/>
                <c:pt idx="0">
                  <c:v>6.9460077285766602</c:v>
                </c:pt>
                <c:pt idx="1">
                  <c:v>7.0417847633361816</c:v>
                </c:pt>
                <c:pt idx="2">
                  <c:v>6.9771976470947266</c:v>
                </c:pt>
                <c:pt idx="3">
                  <c:v>6.894167423248291</c:v>
                </c:pt>
                <c:pt idx="4">
                  <c:v>6.7551655769348145</c:v>
                </c:pt>
                <c:pt idx="5">
                  <c:v>6.6091251373291016</c:v>
                </c:pt>
                <c:pt idx="6">
                  <c:v>6.4458255767822266</c:v>
                </c:pt>
                <c:pt idx="7">
                  <c:v>6.290287971496582</c:v>
                </c:pt>
                <c:pt idx="8">
                  <c:v>6.2354331016540527</c:v>
                </c:pt>
                <c:pt idx="9">
                  <c:v>6.1166033744812012</c:v>
                </c:pt>
                <c:pt idx="10">
                  <c:v>5.9492282867431641</c:v>
                </c:pt>
                <c:pt idx="11">
                  <c:v>5.9725050926208496</c:v>
                </c:pt>
                <c:pt idx="12">
                  <c:v>5.9245023727416992</c:v>
                </c:pt>
                <c:pt idx="13">
                  <c:v>5.7987771034240723</c:v>
                </c:pt>
                <c:pt idx="14">
                  <c:v>5.5955486297607422</c:v>
                </c:pt>
                <c:pt idx="15">
                  <c:v>5.4625053405761719</c:v>
                </c:pt>
                <c:pt idx="16">
                  <c:v>5.3122391700744629</c:v>
                </c:pt>
                <c:pt idx="17">
                  <c:v>5.1652569770812988</c:v>
                </c:pt>
                <c:pt idx="18">
                  <c:v>5.1777305603027344</c:v>
                </c:pt>
                <c:pt idx="19">
                  <c:v>5.3649406433105469</c:v>
                </c:pt>
                <c:pt idx="20">
                  <c:v>5.2328743934631348</c:v>
                </c:pt>
                <c:pt idx="21">
                  <c:v>5.1428403854370117</c:v>
                </c:pt>
                <c:pt idx="22">
                  <c:v>5.1023736000061035</c:v>
                </c:pt>
                <c:pt idx="23">
                  <c:v>5.0617084503173828</c:v>
                </c:pt>
                <c:pt idx="24">
                  <c:v>5.0144977569580078</c:v>
                </c:pt>
                <c:pt idx="25">
                  <c:v>4.9682064056396484</c:v>
                </c:pt>
                <c:pt idx="26">
                  <c:v>4.9221968650817871</c:v>
                </c:pt>
                <c:pt idx="27">
                  <c:v>4.840205192565918</c:v>
                </c:pt>
                <c:pt idx="28">
                  <c:v>4.7495589256286621</c:v>
                </c:pt>
                <c:pt idx="29">
                  <c:v>4.6571793556213379</c:v>
                </c:pt>
                <c:pt idx="30">
                  <c:v>4.5741620063781738</c:v>
                </c:pt>
                <c:pt idx="31">
                  <c:v>4.4966888427734375</c:v>
                </c:pt>
                <c:pt idx="32">
                  <c:v>4.4242191314697266</c:v>
                </c:pt>
                <c:pt idx="33">
                  <c:v>4.3558297157287598</c:v>
                </c:pt>
                <c:pt idx="34">
                  <c:v>4.2907438278198242</c:v>
                </c:pt>
                <c:pt idx="35">
                  <c:v>4.2284026145935059</c:v>
                </c:pt>
                <c:pt idx="36">
                  <c:v>4.1684956550598145</c:v>
                </c:pt>
                <c:pt idx="37">
                  <c:v>4.1108636856079102</c:v>
                </c:pt>
                <c:pt idx="38">
                  <c:v>4.0554347038269043</c:v>
                </c:pt>
                <c:pt idx="39">
                  <c:v>4.0021781921386719</c:v>
                </c:pt>
                <c:pt idx="40">
                  <c:v>3.9510138034820557</c:v>
                </c:pt>
                <c:pt idx="41">
                  <c:v>3.901947021484375</c:v>
                </c:pt>
                <c:pt idx="42">
                  <c:v>3.854823112487793</c:v>
                </c:pt>
                <c:pt idx="43">
                  <c:v>3.8094286918640137</c:v>
                </c:pt>
                <c:pt idx="44">
                  <c:v>3.7656152248382568</c:v>
                </c:pt>
                <c:pt idx="45">
                  <c:v>3.7232558727264404</c:v>
                </c:pt>
                <c:pt idx="46">
                  <c:v>3.6821892261505127</c:v>
                </c:pt>
                <c:pt idx="47">
                  <c:v>3.6423039436340332</c:v>
                </c:pt>
                <c:pt idx="48">
                  <c:v>3.6035184860229492</c:v>
                </c:pt>
                <c:pt idx="49">
                  <c:v>3.5657503604888916</c:v>
                </c:pt>
                <c:pt idx="50">
                  <c:v>3.5289356708526611</c:v>
                </c:pt>
                <c:pt idx="51">
                  <c:v>3.4930334091186523</c:v>
                </c:pt>
                <c:pt idx="52">
                  <c:v>3.4580154418945312</c:v>
                </c:pt>
                <c:pt idx="53">
                  <c:v>3.4238653182983398</c:v>
                </c:pt>
                <c:pt idx="54">
                  <c:v>3.3905794620513916</c:v>
                </c:pt>
                <c:pt idx="55">
                  <c:v>3.3581526279449463</c:v>
                </c:pt>
                <c:pt idx="56">
                  <c:v>3.3265697956085205</c:v>
                </c:pt>
                <c:pt idx="57">
                  <c:v>3.2958085536956787</c:v>
                </c:pt>
                <c:pt idx="58">
                  <c:v>3.265836238861084</c:v>
                </c:pt>
                <c:pt idx="59">
                  <c:v>3.236609935760498</c:v>
                </c:pt>
                <c:pt idx="60">
                  <c:v>3.2080841064453125</c:v>
                </c:pt>
                <c:pt idx="61">
                  <c:v>3.1802089214324951</c:v>
                </c:pt>
                <c:pt idx="62">
                  <c:v>3.1529304981231689</c:v>
                </c:pt>
                <c:pt idx="63">
                  <c:v>3.1261916160583496</c:v>
                </c:pt>
                <c:pt idx="64">
                  <c:v>3.0999343395233154</c:v>
                </c:pt>
                <c:pt idx="65">
                  <c:v>3.0741024017333984</c:v>
                </c:pt>
                <c:pt idx="66">
                  <c:v>3.0486462116241455</c:v>
                </c:pt>
                <c:pt idx="67">
                  <c:v>3.0235185623168945</c:v>
                </c:pt>
                <c:pt idx="68">
                  <c:v>2.9986739158630371</c:v>
                </c:pt>
                <c:pt idx="69">
                  <c:v>2.9740736484527588</c:v>
                </c:pt>
                <c:pt idx="70">
                  <c:v>2.9496865272521973</c:v>
                </c:pt>
                <c:pt idx="71">
                  <c:v>2.9254961013793945</c:v>
                </c:pt>
                <c:pt idx="72">
                  <c:v>2.9014978408813477</c:v>
                </c:pt>
                <c:pt idx="73">
                  <c:v>2.8776929378509521</c:v>
                </c:pt>
                <c:pt idx="74">
                  <c:v>2.8540892601013184</c:v>
                </c:pt>
                <c:pt idx="75">
                  <c:v>2.8306982517242432</c:v>
                </c:pt>
                <c:pt idx="76">
                  <c:v>2.8075323104858398</c:v>
                </c:pt>
                <c:pt idx="77">
                  <c:v>2.7846035957336426</c:v>
                </c:pt>
                <c:pt idx="78">
                  <c:v>2.7619264125823975</c:v>
                </c:pt>
                <c:pt idx="79">
                  <c:v>2.739511251449585</c:v>
                </c:pt>
                <c:pt idx="80">
                  <c:v>2.7173643112182617</c:v>
                </c:pt>
                <c:pt idx="81">
                  <c:v>2.6954843997955322</c:v>
                </c:pt>
                <c:pt idx="82">
                  <c:v>2.6738684177398682</c:v>
                </c:pt>
                <c:pt idx="83">
                  <c:v>2.6525120735168457</c:v>
                </c:pt>
                <c:pt idx="84">
                  <c:v>2.6314113140106201</c:v>
                </c:pt>
                <c:pt idx="85">
                  <c:v>2.6105582714080811</c:v>
                </c:pt>
                <c:pt idx="86">
                  <c:v>2.5899450778961182</c:v>
                </c:pt>
                <c:pt idx="87">
                  <c:v>2.5695633888244629</c:v>
                </c:pt>
                <c:pt idx="88">
                  <c:v>2.5494067668914795</c:v>
                </c:pt>
                <c:pt idx="89">
                  <c:v>2.5294692516326904</c:v>
                </c:pt>
                <c:pt idx="90">
                  <c:v>2.5097463130950928</c:v>
                </c:pt>
                <c:pt idx="91">
                  <c:v>2.4902360439300537</c:v>
                </c:pt>
                <c:pt idx="92">
                  <c:v>2.470935583114624</c:v>
                </c:pt>
                <c:pt idx="93">
                  <c:v>2.4518392086029053</c:v>
                </c:pt>
                <c:pt idx="94">
                  <c:v>2.4329421520233154</c:v>
                </c:pt>
                <c:pt idx="95">
                  <c:v>2.4142429828643799</c:v>
                </c:pt>
                <c:pt idx="96">
                  <c:v>2.3957455158233643</c:v>
                </c:pt>
                <c:pt idx="97">
                  <c:v>2.3774542808532715</c:v>
                </c:pt>
                <c:pt idx="98">
                  <c:v>2.3593699932098389</c:v>
                </c:pt>
                <c:pt idx="99">
                  <c:v>2.3414983749389648</c:v>
                </c:pt>
                <c:pt idx="100">
                  <c:v>2.3238580226898193</c:v>
                </c:pt>
                <c:pt idx="101">
                  <c:v>2.3064529895782471</c:v>
                </c:pt>
                <c:pt idx="102">
                  <c:v>2.2892827987670898</c:v>
                </c:pt>
                <c:pt idx="103">
                  <c:v>2.2723462581634521</c:v>
                </c:pt>
                <c:pt idx="104">
                  <c:v>2.2556407451629639</c:v>
                </c:pt>
                <c:pt idx="105">
                  <c:v>2.2391612529754639</c:v>
                </c:pt>
                <c:pt idx="106">
                  <c:v>2.2229049205780029</c:v>
                </c:pt>
                <c:pt idx="107">
                  <c:v>2.20686936378479</c:v>
                </c:pt>
                <c:pt idx="108">
                  <c:v>2.1910529136657715</c:v>
                </c:pt>
                <c:pt idx="109">
                  <c:v>2.1754534244537354</c:v>
                </c:pt>
                <c:pt idx="110">
                  <c:v>2.1600689888000488</c:v>
                </c:pt>
              </c:numCache>
            </c:numRef>
          </c:yVal>
          <c:smooth val="0"/>
          <c:extLst>
            <c:ext xmlns:c16="http://schemas.microsoft.com/office/drawing/2014/chart" uri="{C3380CC4-5D6E-409C-BE32-E72D297353CC}">
              <c16:uniqueId val="{00000000-075B-8742-922C-78D6A534E945}"/>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Output!$X$3:$X$113</c:f>
              <c:numCache>
                <c:formatCode>General</c:formatCode>
                <c:ptCount val="111"/>
                <c:pt idx="15">
                  <c:v>5.3351593017578125</c:v>
                </c:pt>
                <c:pt idx="16">
                  <c:v>5.3137774467468262</c:v>
                </c:pt>
                <c:pt idx="17">
                  <c:v>5.2985868453979492</c:v>
                </c:pt>
                <c:pt idx="18">
                  <c:v>5.2891330718994141</c:v>
                </c:pt>
                <c:pt idx="19">
                  <c:v>5.2850332260131836</c:v>
                </c:pt>
                <c:pt idx="20">
                  <c:v>5.2859654426574707</c:v>
                </c:pt>
                <c:pt idx="21">
                  <c:v>5.2029590606689453</c:v>
                </c:pt>
                <c:pt idx="22">
                  <c:v>5.131807804107666</c:v>
                </c:pt>
                <c:pt idx="23">
                  <c:v>5.071202278137207</c:v>
                </c:pt>
                <c:pt idx="24">
                  <c:v>5.0200567245483398</c:v>
                </c:pt>
                <c:pt idx="25">
                  <c:v>4.9774670600891113</c:v>
                </c:pt>
                <c:pt idx="26">
                  <c:v>4.8666348457336426</c:v>
                </c:pt>
                <c:pt idx="27">
                  <c:v>4.763817310333252</c:v>
                </c:pt>
                <c:pt idx="28">
                  <c:v>4.668175220489502</c:v>
                </c:pt>
                <c:pt idx="29">
                  <c:v>4.5789823532104492</c:v>
                </c:pt>
                <c:pt idx="30">
                  <c:v>4.4956088066101074</c:v>
                </c:pt>
                <c:pt idx="31">
                  <c:v>4.3719687461853027</c:v>
                </c:pt>
                <c:pt idx="32">
                  <c:v>4.258021354675293</c:v>
                </c:pt>
                <c:pt idx="33">
                  <c:v>4.1526694297790527</c:v>
                </c:pt>
                <c:pt idx="34">
                  <c:v>4.0549759864807129</c:v>
                </c:pt>
                <c:pt idx="35">
                  <c:v>3.964134693145752</c:v>
                </c:pt>
                <c:pt idx="36">
                  <c:v>3.8794493675231934</c:v>
                </c:pt>
                <c:pt idx="37">
                  <c:v>3.8003149032592773</c:v>
                </c:pt>
                <c:pt idx="38">
                  <c:v>3.7262027263641357</c:v>
                </c:pt>
                <c:pt idx="39">
                  <c:v>3.6566495895385742</c:v>
                </c:pt>
                <c:pt idx="40">
                  <c:v>3.5912470817565918</c:v>
                </c:pt>
                <c:pt idx="41">
                  <c:v>3.5271573066711426</c:v>
                </c:pt>
                <c:pt idx="42">
                  <c:v>3.4667143821716309</c:v>
                </c:pt>
                <c:pt idx="43">
                  <c:v>3.4096152782440186</c:v>
                </c:pt>
                <c:pt idx="44">
                  <c:v>3.3555901050567627</c:v>
                </c:pt>
                <c:pt idx="45">
                  <c:v>3.3043971061706543</c:v>
                </c:pt>
                <c:pt idx="46">
                  <c:v>3.2558193206787109</c:v>
                </c:pt>
                <c:pt idx="47">
                  <c:v>3.2096614837646484</c:v>
                </c:pt>
                <c:pt idx="48">
                  <c:v>3.1657469272613525</c:v>
                </c:pt>
                <c:pt idx="49">
                  <c:v>3.1239161491394043</c:v>
                </c:pt>
                <c:pt idx="50">
                  <c:v>3.0840239524841309</c:v>
                </c:pt>
                <c:pt idx="51">
                  <c:v>3.0418796539306641</c:v>
                </c:pt>
                <c:pt idx="52">
                  <c:v>3.0016846656799316</c:v>
                </c:pt>
                <c:pt idx="53">
                  <c:v>2.9633073806762695</c:v>
                </c:pt>
                <c:pt idx="54">
                  <c:v>2.9266269207000732</c:v>
                </c:pt>
                <c:pt idx="55">
                  <c:v>2.891533374786377</c:v>
                </c:pt>
                <c:pt idx="56">
                  <c:v>2.8579258918762207</c:v>
                </c:pt>
                <c:pt idx="57">
                  <c:v>2.8257119655609131</c:v>
                </c:pt>
                <c:pt idx="58">
                  <c:v>2.7948067188262939</c:v>
                </c:pt>
                <c:pt idx="59">
                  <c:v>2.765131950378418</c:v>
                </c:pt>
                <c:pt idx="60">
                  <c:v>2.7366156578063965</c:v>
                </c:pt>
                <c:pt idx="61">
                  <c:v>2.7057695388793945</c:v>
                </c:pt>
                <c:pt idx="62">
                  <c:v>2.6761629581451416</c:v>
                </c:pt>
                <c:pt idx="63">
                  <c:v>2.6477229595184326</c:v>
                </c:pt>
                <c:pt idx="64">
                  <c:v>2.6203818321228027</c:v>
                </c:pt>
                <c:pt idx="65">
                  <c:v>2.5940771102905273</c:v>
                </c:pt>
                <c:pt idx="66">
                  <c:v>2.5687510967254639</c:v>
                </c:pt>
                <c:pt idx="67">
                  <c:v>2.5443499088287354</c:v>
                </c:pt>
                <c:pt idx="68">
                  <c:v>2.5208237171173096</c:v>
                </c:pt>
                <c:pt idx="69">
                  <c:v>2.498126745223999</c:v>
                </c:pt>
                <c:pt idx="70">
                  <c:v>2.4762153625488281</c:v>
                </c:pt>
                <c:pt idx="71">
                  <c:v>2.4465336799621582</c:v>
                </c:pt>
                <c:pt idx="72">
                  <c:v>2.4179742336273193</c:v>
                </c:pt>
                <c:pt idx="73">
                  <c:v>2.3904745578765869</c:v>
                </c:pt>
                <c:pt idx="74">
                  <c:v>2.3639767169952393</c:v>
                </c:pt>
                <c:pt idx="75">
                  <c:v>2.3384270668029785</c:v>
                </c:pt>
                <c:pt idx="76">
                  <c:v>2.3137755393981934</c:v>
                </c:pt>
                <c:pt idx="77">
                  <c:v>2.2899754047393799</c:v>
                </c:pt>
                <c:pt idx="78">
                  <c:v>2.2669837474822998</c:v>
                </c:pt>
                <c:pt idx="79">
                  <c:v>2.2447595596313477</c:v>
                </c:pt>
                <c:pt idx="80">
                  <c:v>2.2232654094696045</c:v>
                </c:pt>
                <c:pt idx="81">
                  <c:v>2.1979401111602783</c:v>
                </c:pt>
                <c:pt idx="82">
                  <c:v>2.1734919548034668</c:v>
                </c:pt>
                <c:pt idx="83">
                  <c:v>2.1498761177062988</c:v>
                </c:pt>
                <c:pt idx="84">
                  <c:v>2.1270506381988525</c:v>
                </c:pt>
                <c:pt idx="85">
                  <c:v>2.1049766540527344</c:v>
                </c:pt>
                <c:pt idx="86">
                  <c:v>2.0836174488067627</c:v>
                </c:pt>
                <c:pt idx="87">
                  <c:v>2.062938928604126</c:v>
                </c:pt>
                <c:pt idx="88">
                  <c:v>2.0429093837738037</c:v>
                </c:pt>
                <c:pt idx="89">
                  <c:v>2.0234982967376709</c:v>
                </c:pt>
                <c:pt idx="90">
                  <c:v>2.0046775341033936</c:v>
                </c:pt>
                <c:pt idx="91">
                  <c:v>1.9830411672592163</c:v>
                </c:pt>
                <c:pt idx="92">
                  <c:v>1.9620997905731201</c:v>
                </c:pt>
                <c:pt idx="93">
                  <c:v>1.9418203830718994</c:v>
                </c:pt>
                <c:pt idx="94">
                  <c:v>1.9221721887588501</c:v>
                </c:pt>
                <c:pt idx="95">
                  <c:v>1.9031261205673218</c:v>
                </c:pt>
                <c:pt idx="96">
                  <c:v>1.8846549987792969</c:v>
                </c:pt>
                <c:pt idx="97">
                  <c:v>1.8667330741882324</c:v>
                </c:pt>
                <c:pt idx="98">
                  <c:v>1.8493362665176392</c:v>
                </c:pt>
                <c:pt idx="99">
                  <c:v>1.8324418067932129</c:v>
                </c:pt>
                <c:pt idx="100">
                  <c:v>1.8160282373428345</c:v>
                </c:pt>
                <c:pt idx="101">
                  <c:v>1.7976226806640625</c:v>
                </c:pt>
                <c:pt idx="102">
                  <c:v>1.7797706127166748</c:v>
                </c:pt>
                <c:pt idx="103">
                  <c:v>1.7624472379684448</c:v>
                </c:pt>
                <c:pt idx="104">
                  <c:v>1.7456295490264893</c:v>
                </c:pt>
                <c:pt idx="105">
                  <c:v>1.7292956113815308</c:v>
                </c:pt>
                <c:pt idx="106">
                  <c:v>1.7134250402450562</c:v>
                </c:pt>
                <c:pt idx="107">
                  <c:v>1.6979982852935791</c:v>
                </c:pt>
                <c:pt idx="108">
                  <c:v>1.6829968690872192</c:v>
                </c:pt>
                <c:pt idx="109">
                  <c:v>1.6684036254882812</c:v>
                </c:pt>
                <c:pt idx="110">
                  <c:v>1.6542021036148071</c:v>
                </c:pt>
              </c:numCache>
            </c:numRef>
          </c:yVal>
          <c:smooth val="0"/>
          <c:extLst>
            <c:ext xmlns:c16="http://schemas.microsoft.com/office/drawing/2014/chart" uri="{C3380CC4-5D6E-409C-BE32-E72D297353CC}">
              <c16:uniqueId val="{00000001-075B-8742-922C-78D6A534E945}"/>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075B-8742-922C-78D6A534E945}"/>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Output!$Y$3:$Y$113</c:f>
              <c:numCache>
                <c:formatCode>General</c:formatCode>
                <c:ptCount val="111"/>
                <c:pt idx="15">
                  <c:v>5.4769735336303711</c:v>
                </c:pt>
                <c:pt idx="16">
                  <c:v>5.4272589683532715</c:v>
                </c:pt>
                <c:pt idx="17">
                  <c:v>5.3852362632751465</c:v>
                </c:pt>
                <c:pt idx="18">
                  <c:v>5.3502664566040039</c:v>
                </c:pt>
                <c:pt idx="19">
                  <c:v>5.321805477142334</c:v>
                </c:pt>
                <c:pt idx="20">
                  <c:v>5.2993903160095215</c:v>
                </c:pt>
                <c:pt idx="21">
                  <c:v>5.2017149925231934</c:v>
                </c:pt>
                <c:pt idx="22">
                  <c:v>5.1172404289245605</c:v>
                </c:pt>
                <c:pt idx="23">
                  <c:v>5.0444331169128418</c:v>
                </c:pt>
                <c:pt idx="24">
                  <c:v>4.9820246696472168</c:v>
                </c:pt>
                <c:pt idx="25">
                  <c:v>4.9289608001708984</c:v>
                </c:pt>
                <c:pt idx="26">
                  <c:v>4.8092169761657715</c:v>
                </c:pt>
                <c:pt idx="27">
                  <c:v>4.698333740234375</c:v>
                </c:pt>
                <c:pt idx="28">
                  <c:v>4.595362663269043</c:v>
                </c:pt>
                <c:pt idx="29">
                  <c:v>4.499485969543457</c:v>
                </c:pt>
                <c:pt idx="30">
                  <c:v>4.4099946022033691</c:v>
                </c:pt>
                <c:pt idx="31">
                  <c:v>4.298102855682373</c:v>
                </c:pt>
                <c:pt idx="32">
                  <c:v>4.1947503089904785</c:v>
                </c:pt>
                <c:pt idx="33">
                  <c:v>4.0989952087402344</c:v>
                </c:pt>
                <c:pt idx="34">
                  <c:v>4.0100293159484863</c:v>
                </c:pt>
                <c:pt idx="35">
                  <c:v>3.9271562099456787</c:v>
                </c:pt>
                <c:pt idx="36">
                  <c:v>3.8497700691223145</c:v>
                </c:pt>
                <c:pt idx="37">
                  <c:v>3.7773432731628418</c:v>
                </c:pt>
                <c:pt idx="38">
                  <c:v>3.7094142436981201</c:v>
                </c:pt>
                <c:pt idx="39">
                  <c:v>3.6455767154693604</c:v>
                </c:pt>
                <c:pt idx="40">
                  <c:v>3.5854713916778564</c:v>
                </c:pt>
                <c:pt idx="41">
                  <c:v>3.5249667167663574</c:v>
                </c:pt>
                <c:pt idx="42">
                  <c:v>3.4678840637207031</c:v>
                </c:pt>
                <c:pt idx="43">
                  <c:v>3.4139411449432373</c:v>
                </c:pt>
                <c:pt idx="44">
                  <c:v>3.3628857135772705</c:v>
                </c:pt>
                <c:pt idx="45">
                  <c:v>3.3144922256469727</c:v>
                </c:pt>
                <c:pt idx="46">
                  <c:v>3.2685577869415283</c:v>
                </c:pt>
                <c:pt idx="47">
                  <c:v>3.2248992919921875</c:v>
                </c:pt>
                <c:pt idx="48">
                  <c:v>3.183351993560791</c:v>
                </c:pt>
                <c:pt idx="49">
                  <c:v>3.1437661647796631</c:v>
                </c:pt>
                <c:pt idx="50">
                  <c:v>3.106006383895874</c:v>
                </c:pt>
                <c:pt idx="51">
                  <c:v>3.069042444229126</c:v>
                </c:pt>
                <c:pt idx="52">
                  <c:v>3.0337975025177002</c:v>
                </c:pt>
                <c:pt idx="53">
                  <c:v>3.0001542568206787</c:v>
                </c:pt>
                <c:pt idx="54">
                  <c:v>2.9680061340332031</c:v>
                </c:pt>
                <c:pt idx="55">
                  <c:v>2.9372553825378418</c:v>
                </c:pt>
                <c:pt idx="56">
                  <c:v>2.9078128337860107</c:v>
                </c:pt>
                <c:pt idx="57">
                  <c:v>2.8795969486236572</c:v>
                </c:pt>
                <c:pt idx="58">
                  <c:v>2.8525326251983643</c:v>
                </c:pt>
                <c:pt idx="59">
                  <c:v>2.8265507221221924</c:v>
                </c:pt>
                <c:pt idx="60">
                  <c:v>2.8015873432159424</c:v>
                </c:pt>
                <c:pt idx="61">
                  <c:v>2.7719795703887939</c:v>
                </c:pt>
                <c:pt idx="62">
                  <c:v>2.7435803413391113</c:v>
                </c:pt>
                <c:pt idx="63">
                  <c:v>2.7163171768188477</c:v>
                </c:pt>
                <c:pt idx="64">
                  <c:v>2.6901233196258545</c:v>
                </c:pt>
                <c:pt idx="65">
                  <c:v>2.6649367809295654</c:v>
                </c:pt>
                <c:pt idx="66">
                  <c:v>2.6407008171081543</c:v>
                </c:pt>
                <c:pt idx="67">
                  <c:v>2.6173624992370605</c:v>
                </c:pt>
                <c:pt idx="68">
                  <c:v>2.5948727130889893</c:v>
                </c:pt>
                <c:pt idx="69">
                  <c:v>2.5731863975524902</c:v>
                </c:pt>
                <c:pt idx="70">
                  <c:v>2.5522608757019043</c:v>
                </c:pt>
                <c:pt idx="71">
                  <c:v>2.5237250328063965</c:v>
                </c:pt>
                <c:pt idx="72">
                  <c:v>2.496290922164917</c:v>
                </c:pt>
                <c:pt idx="73">
                  <c:v>2.4698960781097412</c:v>
                </c:pt>
                <c:pt idx="74">
                  <c:v>2.4444825649261475</c:v>
                </c:pt>
                <c:pt idx="75">
                  <c:v>2.4199965000152588</c:v>
                </c:pt>
                <c:pt idx="76">
                  <c:v>2.3963882923126221</c:v>
                </c:pt>
                <c:pt idx="77">
                  <c:v>2.3736114501953125</c:v>
                </c:pt>
                <c:pt idx="78">
                  <c:v>2.3516225814819336</c:v>
                </c:pt>
                <c:pt idx="79">
                  <c:v>2.3303818702697754</c:v>
                </c:pt>
                <c:pt idx="80">
                  <c:v>2.3098516464233398</c:v>
                </c:pt>
                <c:pt idx="81">
                  <c:v>2.2911550998687744</c:v>
                </c:pt>
                <c:pt idx="82">
                  <c:v>2.2731187343597412</c:v>
                </c:pt>
                <c:pt idx="83">
                  <c:v>2.2557082176208496</c:v>
                </c:pt>
                <c:pt idx="84">
                  <c:v>2.2388916015625</c:v>
                </c:pt>
                <c:pt idx="85">
                  <c:v>2.2226388454437256</c:v>
                </c:pt>
                <c:pt idx="86">
                  <c:v>2.2069220542907715</c:v>
                </c:pt>
                <c:pt idx="87">
                  <c:v>2.1917152404785156</c:v>
                </c:pt>
                <c:pt idx="88">
                  <c:v>2.1769940853118896</c:v>
                </c:pt>
                <c:pt idx="89">
                  <c:v>2.1627357006072998</c:v>
                </c:pt>
                <c:pt idx="90">
                  <c:v>2.1489181518554688</c:v>
                </c:pt>
                <c:pt idx="91">
                  <c:v>2.1315696239471436</c:v>
                </c:pt>
                <c:pt idx="92">
                  <c:v>2.114788293838501</c:v>
                </c:pt>
                <c:pt idx="93">
                  <c:v>2.0985467433929443</c:v>
                </c:pt>
                <c:pt idx="94">
                  <c:v>2.0828194618225098</c:v>
                </c:pt>
                <c:pt idx="95">
                  <c:v>2.067582368850708</c:v>
                </c:pt>
                <c:pt idx="96">
                  <c:v>2.0528130531311035</c:v>
                </c:pt>
                <c:pt idx="97">
                  <c:v>2.038489818572998</c:v>
                </c:pt>
                <c:pt idx="98">
                  <c:v>2.0245933532714844</c:v>
                </c:pt>
                <c:pt idx="99">
                  <c:v>2.0111043453216553</c:v>
                </c:pt>
                <c:pt idx="100">
                  <c:v>1.9980055093765259</c:v>
                </c:pt>
                <c:pt idx="101">
                  <c:v>1.9823107719421387</c:v>
                </c:pt>
                <c:pt idx="102">
                  <c:v>1.9670960903167725</c:v>
                </c:pt>
                <c:pt idx="103">
                  <c:v>1.9523396492004395</c:v>
                </c:pt>
                <c:pt idx="104">
                  <c:v>1.938021183013916</c:v>
                </c:pt>
                <c:pt idx="105">
                  <c:v>1.9241214990615845</c:v>
                </c:pt>
                <c:pt idx="106">
                  <c:v>1.9106223583221436</c:v>
                </c:pt>
                <c:pt idx="107">
                  <c:v>1.8975067138671875</c:v>
                </c:pt>
                <c:pt idx="108">
                  <c:v>1.884758472442627</c:v>
                </c:pt>
                <c:pt idx="109">
                  <c:v>1.872362494468689</c:v>
                </c:pt>
                <c:pt idx="110">
                  <c:v>1.8603043556213379</c:v>
                </c:pt>
              </c:numCache>
            </c:numRef>
          </c:yVal>
          <c:smooth val="0"/>
          <c:extLst>
            <c:ext xmlns:c16="http://schemas.microsoft.com/office/drawing/2014/chart" uri="{C3380CC4-5D6E-409C-BE32-E72D297353CC}">
              <c16:uniqueId val="{00000003-075B-8742-922C-78D6A534E945}"/>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Output!$Z$3:$Z$30</c:f>
              <c:numCache>
                <c:formatCode>General</c:formatCode>
                <c:ptCount val="28"/>
                <c:pt idx="15">
                  <c:v>5.4607653617858887</c:v>
                </c:pt>
                <c:pt idx="16">
                  <c:v>5.4328689575195312</c:v>
                </c:pt>
                <c:pt idx="17">
                  <c:v>5.4112882614135742</c:v>
                </c:pt>
                <c:pt idx="18">
                  <c:v>5.3955707550048828</c:v>
                </c:pt>
                <c:pt idx="19">
                  <c:v>5.3853325843811035</c:v>
                </c:pt>
                <c:pt idx="20">
                  <c:v>5.3802475929260254</c:v>
                </c:pt>
                <c:pt idx="21">
                  <c:v>5.300452709197998</c:v>
                </c:pt>
                <c:pt idx="22">
                  <c:v>5.2332706451416016</c:v>
                </c:pt>
                <c:pt idx="23">
                  <c:v>5.1772332191467285</c:v>
                </c:pt>
                <c:pt idx="24">
                  <c:v>5.1311354637145996</c:v>
                </c:pt>
                <c:pt idx="25">
                  <c:v>5.0939831733703613</c:v>
                </c:pt>
                <c:pt idx="26">
                  <c:v>4.9870305061340332</c:v>
                </c:pt>
                <c:pt idx="27">
                  <c:v>4.8881793022155762</c:v>
                </c:pt>
              </c:numCache>
            </c:numRef>
          </c:yVal>
          <c:smooth val="0"/>
          <c:extLst>
            <c:ext xmlns:c16="http://schemas.microsoft.com/office/drawing/2014/chart" uri="{C3380CC4-5D6E-409C-BE32-E72D297353CC}">
              <c16:uniqueId val="{00000004-075B-8742-922C-78D6A534E945}"/>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Output!$AA$3:$AA$113</c:f>
              <c:numCache>
                <c:formatCode>General</c:formatCode>
                <c:ptCount val="111"/>
                <c:pt idx="15">
                  <c:v>5.4197397232055664</c:v>
                </c:pt>
                <c:pt idx="16">
                  <c:v>5.4112224578857422</c:v>
                </c:pt>
                <c:pt idx="17">
                  <c:v>5.4080452919006348</c:v>
                </c:pt>
                <c:pt idx="18">
                  <c:v>5.4098801612854004</c:v>
                </c:pt>
                <c:pt idx="19">
                  <c:v>5.4164490699768066</c:v>
                </c:pt>
                <c:pt idx="20">
                  <c:v>5.4275202751159668</c:v>
                </c:pt>
                <c:pt idx="21">
                  <c:v>5.3786053657531738</c:v>
                </c:pt>
                <c:pt idx="22">
                  <c:v>5.3400030136108398</c:v>
                </c:pt>
                <c:pt idx="23">
                  <c:v>5.3106217384338379</c:v>
                </c:pt>
                <c:pt idx="24">
                  <c:v>5.2895655632019043</c:v>
                </c:pt>
                <c:pt idx="25">
                  <c:v>5.2760977745056152</c:v>
                </c:pt>
                <c:pt idx="26">
                  <c:v>5.1885390281677246</c:v>
                </c:pt>
                <c:pt idx="27">
                  <c:v>5.1074585914611816</c:v>
                </c:pt>
                <c:pt idx="28">
                  <c:v>5.032163143157959</c:v>
                </c:pt>
                <c:pt idx="29">
                  <c:v>4.9620542526245117</c:v>
                </c:pt>
                <c:pt idx="30">
                  <c:v>4.8966150283813477</c:v>
                </c:pt>
                <c:pt idx="31">
                  <c:v>4.8058047294616699</c:v>
                </c:pt>
                <c:pt idx="32">
                  <c:v>4.7219352722167969</c:v>
                </c:pt>
                <c:pt idx="33">
                  <c:v>4.6442403793334961</c:v>
                </c:pt>
                <c:pt idx="34">
                  <c:v>4.5720624923706055</c:v>
                </c:pt>
                <c:pt idx="35">
                  <c:v>4.5048336982727051</c:v>
                </c:pt>
                <c:pt idx="36">
                  <c:v>4.4420623779296875</c:v>
                </c:pt>
                <c:pt idx="37">
                  <c:v>4.3833189010620117</c:v>
                </c:pt>
                <c:pt idx="38">
                  <c:v>4.3282275199890137</c:v>
                </c:pt>
                <c:pt idx="39">
                  <c:v>4.276458740234375</c:v>
                </c:pt>
                <c:pt idx="40">
                  <c:v>4.2277202606201172</c:v>
                </c:pt>
                <c:pt idx="41">
                  <c:v>4.1623497009277344</c:v>
                </c:pt>
                <c:pt idx="42">
                  <c:v>4.1006832122802734</c:v>
                </c:pt>
                <c:pt idx="43">
                  <c:v>4.042414665222168</c:v>
                </c:pt>
                <c:pt idx="44">
                  <c:v>3.9872708320617676</c:v>
                </c:pt>
                <c:pt idx="45">
                  <c:v>3.935006856918335</c:v>
                </c:pt>
                <c:pt idx="46">
                  <c:v>3.8854026794433594</c:v>
                </c:pt>
                <c:pt idx="47">
                  <c:v>3.8382606506347656</c:v>
                </c:pt>
                <c:pt idx="48">
                  <c:v>3.7934017181396484</c:v>
                </c:pt>
                <c:pt idx="49">
                  <c:v>3.7506637573242188</c:v>
                </c:pt>
                <c:pt idx="50">
                  <c:v>3.7099001407623291</c:v>
                </c:pt>
                <c:pt idx="51">
                  <c:v>3.6583583354949951</c:v>
                </c:pt>
                <c:pt idx="52">
                  <c:v>3.6092216968536377</c:v>
                </c:pt>
                <c:pt idx="53">
                  <c:v>3.5623259544372559</c:v>
                </c:pt>
                <c:pt idx="54">
                  <c:v>3.5175209045410156</c:v>
                </c:pt>
                <c:pt idx="55">
                  <c:v>3.4746699333190918</c:v>
                </c:pt>
                <c:pt idx="56">
                  <c:v>3.4336481094360352</c:v>
                </c:pt>
                <c:pt idx="57">
                  <c:v>3.3943405151367188</c:v>
                </c:pt>
                <c:pt idx="58">
                  <c:v>3.3566420078277588</c:v>
                </c:pt>
                <c:pt idx="59">
                  <c:v>3.32045578956604</c:v>
                </c:pt>
                <c:pt idx="60">
                  <c:v>3.2856924533843994</c:v>
                </c:pt>
                <c:pt idx="61">
                  <c:v>3.2446708679199219</c:v>
                </c:pt>
                <c:pt idx="62">
                  <c:v>3.205331563949585</c:v>
                </c:pt>
                <c:pt idx="63">
                  <c:v>3.1675732135772705</c:v>
                </c:pt>
                <c:pt idx="64">
                  <c:v>3.1313025951385498</c:v>
                </c:pt>
                <c:pt idx="65">
                  <c:v>3.0964334011077881</c:v>
                </c:pt>
                <c:pt idx="66">
                  <c:v>3.0628857612609863</c:v>
                </c:pt>
                <c:pt idx="67">
                  <c:v>3.0305862426757812</c:v>
                </c:pt>
                <c:pt idx="68">
                  <c:v>2.9994661808013916</c:v>
                </c:pt>
                <c:pt idx="69">
                  <c:v>2.9694623947143555</c:v>
                </c:pt>
                <c:pt idx="70">
                  <c:v>2.9405155181884766</c:v>
                </c:pt>
                <c:pt idx="71">
                  <c:v>2.9007925987243652</c:v>
                </c:pt>
                <c:pt idx="72">
                  <c:v>2.8626086711883545</c:v>
                </c:pt>
                <c:pt idx="73">
                  <c:v>2.8258757591247559</c:v>
                </c:pt>
                <c:pt idx="74">
                  <c:v>2.7905130386352539</c:v>
                </c:pt>
                <c:pt idx="75">
                  <c:v>2.7564451694488525</c:v>
                </c:pt>
                <c:pt idx="76">
                  <c:v>2.723602294921875</c:v>
                </c:pt>
                <c:pt idx="77">
                  <c:v>2.6919193267822266</c:v>
                </c:pt>
                <c:pt idx="78">
                  <c:v>2.6613361835479736</c:v>
                </c:pt>
                <c:pt idx="79">
                  <c:v>2.6317963600158691</c:v>
                </c:pt>
                <c:pt idx="80">
                  <c:v>2.6032474040985107</c:v>
                </c:pt>
                <c:pt idx="81">
                  <c:v>2.5664029121398926</c:v>
                </c:pt>
                <c:pt idx="82">
                  <c:v>2.5308654308319092</c:v>
                </c:pt>
                <c:pt idx="83">
                  <c:v>2.4965665340423584</c:v>
                </c:pt>
                <c:pt idx="84">
                  <c:v>2.463442325592041</c:v>
                </c:pt>
                <c:pt idx="85">
                  <c:v>2.4314336776733398</c:v>
                </c:pt>
                <c:pt idx="86">
                  <c:v>2.4004850387573242</c:v>
                </c:pt>
                <c:pt idx="87">
                  <c:v>2.3705449104309082</c:v>
                </c:pt>
                <c:pt idx="88">
                  <c:v>2.341564416885376</c:v>
                </c:pt>
                <c:pt idx="89">
                  <c:v>2.3134984970092773</c:v>
                </c:pt>
                <c:pt idx="90">
                  <c:v>2.286304235458374</c:v>
                </c:pt>
                <c:pt idx="91">
                  <c:v>2.255530834197998</c:v>
                </c:pt>
                <c:pt idx="92">
                  <c:v>2.2257680892944336</c:v>
                </c:pt>
                <c:pt idx="93">
                  <c:v>2.1969666481018066</c:v>
                </c:pt>
                <c:pt idx="94">
                  <c:v>2.1690807342529297</c:v>
                </c:pt>
                <c:pt idx="95">
                  <c:v>2.1420676708221436</c:v>
                </c:pt>
                <c:pt idx="96">
                  <c:v>2.1158866882324219</c:v>
                </c:pt>
                <c:pt idx="97">
                  <c:v>2.0905001163482666</c:v>
                </c:pt>
                <c:pt idx="98">
                  <c:v>2.0658724308013916</c:v>
                </c:pt>
                <c:pt idx="99">
                  <c:v>2.0419700145721436</c:v>
                </c:pt>
                <c:pt idx="100">
                  <c:v>2.018761157989502</c:v>
                </c:pt>
                <c:pt idx="101">
                  <c:v>1.9926071166992188</c:v>
                </c:pt>
                <c:pt idx="102">
                  <c:v>1.9672539234161377</c:v>
                </c:pt>
                <c:pt idx="103">
                  <c:v>1.9426655769348145</c:v>
                </c:pt>
                <c:pt idx="104">
                  <c:v>1.9188079833984375</c:v>
                </c:pt>
                <c:pt idx="105">
                  <c:v>1.8956488370895386</c:v>
                </c:pt>
                <c:pt idx="106">
                  <c:v>1.8731580972671509</c:v>
                </c:pt>
                <c:pt idx="107">
                  <c:v>1.8513071537017822</c:v>
                </c:pt>
                <c:pt idx="108">
                  <c:v>1.8300691843032837</c:v>
                </c:pt>
                <c:pt idx="109">
                  <c:v>1.8094185590744019</c:v>
                </c:pt>
                <c:pt idx="110">
                  <c:v>1.7893314361572266</c:v>
                </c:pt>
              </c:numCache>
            </c:numRef>
          </c:yVal>
          <c:smooth val="0"/>
          <c:extLst>
            <c:ext xmlns:c16="http://schemas.microsoft.com/office/drawing/2014/chart" uri="{C3380CC4-5D6E-409C-BE32-E72D297353CC}">
              <c16:uniqueId val="{00000005-075B-8742-922C-78D6A534E945}"/>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Output!$AB$3:$AB$113</c:f>
              <c:numCache>
                <c:formatCode>General</c:formatCode>
                <c:ptCount val="111"/>
                <c:pt idx="15">
                  <c:v>5.4642205238342285</c:v>
                </c:pt>
                <c:pt idx="16">
                  <c:v>5.4080677032470703</c:v>
                </c:pt>
                <c:pt idx="17">
                  <c:v>5.3598432540893555</c:v>
                </c:pt>
                <c:pt idx="18">
                  <c:v>5.3188791275024414</c:v>
                </c:pt>
                <c:pt idx="19">
                  <c:v>5.2846055030822754</c:v>
                </c:pt>
                <c:pt idx="20">
                  <c:v>5.2565350532531738</c:v>
                </c:pt>
                <c:pt idx="21">
                  <c:v>5.1939716339111328</c:v>
                </c:pt>
                <c:pt idx="22">
                  <c:v>5.1423354148864746</c:v>
                </c:pt>
                <c:pt idx="23">
                  <c:v>5.1004300117492676</c:v>
                </c:pt>
                <c:pt idx="24">
                  <c:v>5.0672707557678223</c:v>
                </c:pt>
                <c:pt idx="25">
                  <c:v>5.0420427322387695</c:v>
                </c:pt>
                <c:pt idx="26">
                  <c:v>4.9467778205871582</c:v>
                </c:pt>
                <c:pt idx="27">
                  <c:v>4.858555793762207</c:v>
                </c:pt>
                <c:pt idx="28">
                  <c:v>4.7766232490539551</c:v>
                </c:pt>
                <c:pt idx="29">
                  <c:v>4.7003307342529297</c:v>
                </c:pt>
                <c:pt idx="30">
                  <c:v>4.6291155815124512</c:v>
                </c:pt>
                <c:pt idx="31">
                  <c:v>4.5194368362426758</c:v>
                </c:pt>
                <c:pt idx="32">
                  <c:v>4.418093204498291</c:v>
                </c:pt>
                <c:pt idx="33">
                  <c:v>4.3241696357727051</c:v>
                </c:pt>
                <c:pt idx="34">
                  <c:v>4.236879825592041</c:v>
                </c:pt>
                <c:pt idx="35">
                  <c:v>4.1555452346801758</c:v>
                </c:pt>
                <c:pt idx="36">
                  <c:v>4.0795760154724121</c:v>
                </c:pt>
                <c:pt idx="37">
                  <c:v>4.0084586143493652</c:v>
                </c:pt>
                <c:pt idx="38">
                  <c:v>3.9417426586151123</c:v>
                </c:pt>
                <c:pt idx="39">
                  <c:v>3.8790316581726074</c:v>
                </c:pt>
                <c:pt idx="40">
                  <c:v>3.8199753761291504</c:v>
                </c:pt>
                <c:pt idx="41">
                  <c:v>3.7540028095245361</c:v>
                </c:pt>
                <c:pt idx="42">
                  <c:v>3.6918928623199463</c:v>
                </c:pt>
                <c:pt idx="43">
                  <c:v>3.6333162784576416</c:v>
                </c:pt>
                <c:pt idx="44">
                  <c:v>3.5779798030853271</c:v>
                </c:pt>
                <c:pt idx="45">
                  <c:v>3.5256218910217285</c:v>
                </c:pt>
                <c:pt idx="46">
                  <c:v>3.4760081768035889</c:v>
                </c:pt>
                <c:pt idx="47">
                  <c:v>3.4289286136627197</c:v>
                </c:pt>
                <c:pt idx="48">
                  <c:v>3.3841936588287354</c:v>
                </c:pt>
                <c:pt idx="49">
                  <c:v>3.3416328430175781</c:v>
                </c:pt>
                <c:pt idx="50">
                  <c:v>3.3010909557342529</c:v>
                </c:pt>
                <c:pt idx="51">
                  <c:v>3.2602558135986328</c:v>
                </c:pt>
                <c:pt idx="52">
                  <c:v>3.2213454246520996</c:v>
                </c:pt>
                <c:pt idx="53">
                  <c:v>3.1842269897460938</c:v>
                </c:pt>
                <c:pt idx="54">
                  <c:v>3.1487793922424316</c:v>
                </c:pt>
                <c:pt idx="55">
                  <c:v>3.1148922443389893</c:v>
                </c:pt>
                <c:pt idx="56">
                  <c:v>3.0824646949768066</c:v>
                </c:pt>
                <c:pt idx="57">
                  <c:v>3.0514044761657715</c:v>
                </c:pt>
                <c:pt idx="58">
                  <c:v>3.0216269493103027</c:v>
                </c:pt>
                <c:pt idx="59">
                  <c:v>2.9930543899536133</c:v>
                </c:pt>
                <c:pt idx="60">
                  <c:v>2.9656147956848145</c:v>
                </c:pt>
                <c:pt idx="61">
                  <c:v>2.9330933094024658</c:v>
                </c:pt>
                <c:pt idx="62">
                  <c:v>2.9019227027893066</c:v>
                </c:pt>
                <c:pt idx="63">
                  <c:v>2.8720202445983887</c:v>
                </c:pt>
                <c:pt idx="64">
                  <c:v>2.8433103561401367</c:v>
                </c:pt>
                <c:pt idx="65">
                  <c:v>2.8157229423522949</c:v>
                </c:pt>
                <c:pt idx="66">
                  <c:v>2.7891931533813477</c:v>
                </c:pt>
                <c:pt idx="67">
                  <c:v>2.7636618614196777</c:v>
                </c:pt>
                <c:pt idx="68">
                  <c:v>2.7390735149383545</c:v>
                </c:pt>
                <c:pt idx="69">
                  <c:v>2.715376615524292</c:v>
                </c:pt>
                <c:pt idx="70">
                  <c:v>2.6925239562988281</c:v>
                </c:pt>
                <c:pt idx="71">
                  <c:v>2.6638762950897217</c:v>
                </c:pt>
                <c:pt idx="72">
                  <c:v>2.6363449096679688</c:v>
                </c:pt>
                <c:pt idx="73">
                  <c:v>2.6098651885986328</c:v>
                </c:pt>
                <c:pt idx="74">
                  <c:v>2.5843784809112549</c:v>
                </c:pt>
                <c:pt idx="75">
                  <c:v>2.5598297119140625</c:v>
                </c:pt>
                <c:pt idx="76">
                  <c:v>2.5361683368682861</c:v>
                </c:pt>
                <c:pt idx="77">
                  <c:v>2.5133466720581055</c:v>
                </c:pt>
                <c:pt idx="78">
                  <c:v>2.4913210868835449</c:v>
                </c:pt>
                <c:pt idx="79">
                  <c:v>2.470050573348999</c:v>
                </c:pt>
                <c:pt idx="80">
                  <c:v>2.4494967460632324</c:v>
                </c:pt>
                <c:pt idx="81">
                  <c:v>2.4251000881195068</c:v>
                </c:pt>
                <c:pt idx="82">
                  <c:v>2.4015665054321289</c:v>
                </c:pt>
                <c:pt idx="83">
                  <c:v>2.3788511753082275</c:v>
                </c:pt>
                <c:pt idx="84">
                  <c:v>2.3569121360778809</c:v>
                </c:pt>
                <c:pt idx="85">
                  <c:v>2.3357102870941162</c:v>
                </c:pt>
                <c:pt idx="86">
                  <c:v>2.315208911895752</c:v>
                </c:pt>
                <c:pt idx="87">
                  <c:v>2.2953741550445557</c:v>
                </c:pt>
                <c:pt idx="88">
                  <c:v>2.2761738300323486</c:v>
                </c:pt>
                <c:pt idx="89">
                  <c:v>2.2575781345367432</c:v>
                </c:pt>
                <c:pt idx="90">
                  <c:v>2.2395589351654053</c:v>
                </c:pt>
                <c:pt idx="91">
                  <c:v>2.2074277400970459</c:v>
                </c:pt>
                <c:pt idx="92">
                  <c:v>2.1763458251953125</c:v>
                </c:pt>
                <c:pt idx="93">
                  <c:v>2.1462626457214355</c:v>
                </c:pt>
                <c:pt idx="94">
                  <c:v>2.1171309947967529</c:v>
                </c:pt>
                <c:pt idx="95">
                  <c:v>2.0889062881469727</c:v>
                </c:pt>
                <c:pt idx="96">
                  <c:v>2.061546802520752</c:v>
                </c:pt>
                <c:pt idx="97">
                  <c:v>2.0350134372711182</c:v>
                </c:pt>
                <c:pt idx="98">
                  <c:v>2.0092692375183105</c:v>
                </c:pt>
                <c:pt idx="99">
                  <c:v>1.9842796325683594</c:v>
                </c:pt>
                <c:pt idx="100">
                  <c:v>1.9600118398666382</c:v>
                </c:pt>
                <c:pt idx="101">
                  <c:v>1.9319440126419067</c:v>
                </c:pt>
                <c:pt idx="102">
                  <c:v>1.9047411680221558</c:v>
                </c:pt>
                <c:pt idx="103">
                  <c:v>1.8783639669418335</c:v>
                </c:pt>
                <c:pt idx="104">
                  <c:v>1.8527754545211792</c:v>
                </c:pt>
                <c:pt idx="105">
                  <c:v>1.8279407024383545</c:v>
                </c:pt>
                <c:pt idx="106">
                  <c:v>1.8038268089294434</c:v>
                </c:pt>
                <c:pt idx="107">
                  <c:v>1.7804030179977417</c:v>
                </c:pt>
                <c:pt idx="108">
                  <c:v>1.7576398849487305</c:v>
                </c:pt>
                <c:pt idx="109">
                  <c:v>1.7355101108551025</c:v>
                </c:pt>
                <c:pt idx="110">
                  <c:v>1.7139874696731567</c:v>
                </c:pt>
              </c:numCache>
            </c:numRef>
          </c:yVal>
          <c:smooth val="0"/>
          <c:extLst>
            <c:ext xmlns:c16="http://schemas.microsoft.com/office/drawing/2014/chart" uri="{C3380CC4-5D6E-409C-BE32-E72D297353CC}">
              <c16:uniqueId val="{00000006-075B-8742-922C-78D6A534E945}"/>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Output!$AC$3:$AC$113</c:f>
              <c:numCache>
                <c:formatCode>General</c:formatCode>
                <c:ptCount val="111"/>
                <c:pt idx="15">
                  <c:v>5.2070932388305664</c:v>
                </c:pt>
                <c:pt idx="16">
                  <c:v>5.2311935424804688</c:v>
                </c:pt>
                <c:pt idx="17">
                  <c:v>5.2590198516845703</c:v>
                </c:pt>
                <c:pt idx="18">
                  <c:v>5.2904329299926758</c:v>
                </c:pt>
                <c:pt idx="19">
                  <c:v>5.3253211975097656</c:v>
                </c:pt>
                <c:pt idx="20">
                  <c:v>5.3635993003845215</c:v>
                </c:pt>
                <c:pt idx="21">
                  <c:v>5.3329687118530273</c:v>
                </c:pt>
                <c:pt idx="22">
                  <c:v>5.3112578392028809</c:v>
                </c:pt>
                <c:pt idx="23">
                  <c:v>5.2975878715515137</c:v>
                </c:pt>
                <c:pt idx="24">
                  <c:v>5.2912392616271973</c:v>
                </c:pt>
                <c:pt idx="25">
                  <c:v>5.2916216850280762</c:v>
                </c:pt>
                <c:pt idx="26">
                  <c:v>5.216740608215332</c:v>
                </c:pt>
                <c:pt idx="27">
                  <c:v>5.1473259925842285</c:v>
                </c:pt>
                <c:pt idx="28">
                  <c:v>5.082801342010498</c:v>
                </c:pt>
                <c:pt idx="29">
                  <c:v>5.0226664543151855</c:v>
                </c:pt>
                <c:pt idx="30">
                  <c:v>4.966489315032959</c:v>
                </c:pt>
                <c:pt idx="31">
                  <c:v>4.8733358383178711</c:v>
                </c:pt>
                <c:pt idx="32">
                  <c:v>4.7871427536010742</c:v>
                </c:pt>
                <c:pt idx="33">
                  <c:v>4.707158088684082</c:v>
                </c:pt>
                <c:pt idx="34">
                  <c:v>4.6327342987060547</c:v>
                </c:pt>
                <c:pt idx="35">
                  <c:v>4.5633111000061035</c:v>
                </c:pt>
                <c:pt idx="36">
                  <c:v>4.4984006881713867</c:v>
                </c:pt>
                <c:pt idx="37">
                  <c:v>4.4375767707824707</c:v>
                </c:pt>
                <c:pt idx="38">
                  <c:v>4.3804655075073242</c:v>
                </c:pt>
                <c:pt idx="39">
                  <c:v>4.3267364501953125</c:v>
                </c:pt>
                <c:pt idx="40">
                  <c:v>4.2760987281799316</c:v>
                </c:pt>
                <c:pt idx="41">
                  <c:v>4.2116880416870117</c:v>
                </c:pt>
                <c:pt idx="42">
                  <c:v>4.150855541229248</c:v>
                </c:pt>
                <c:pt idx="43">
                  <c:v>4.0933103561401367</c:v>
                </c:pt>
                <c:pt idx="44">
                  <c:v>4.0387935638427734</c:v>
                </c:pt>
                <c:pt idx="45">
                  <c:v>3.9870719909667969</c:v>
                </c:pt>
                <c:pt idx="46">
                  <c:v>3.9379363059997559</c:v>
                </c:pt>
                <c:pt idx="47">
                  <c:v>3.8911969661712646</c:v>
                </c:pt>
                <c:pt idx="48">
                  <c:v>3.8466830253601074</c:v>
                </c:pt>
                <c:pt idx="49">
                  <c:v>3.8042392730712891</c:v>
                </c:pt>
                <c:pt idx="50">
                  <c:v>3.7637245655059814</c:v>
                </c:pt>
                <c:pt idx="51">
                  <c:v>3.7137088775634766</c:v>
                </c:pt>
                <c:pt idx="52">
                  <c:v>3.665982723236084</c:v>
                </c:pt>
                <c:pt idx="53">
                  <c:v>3.6203920841217041</c:v>
                </c:pt>
                <c:pt idx="54">
                  <c:v>3.5767970085144043</c:v>
                </c:pt>
                <c:pt idx="55">
                  <c:v>3.535069465637207</c:v>
                </c:pt>
                <c:pt idx="56">
                  <c:v>3.495091438293457</c:v>
                </c:pt>
                <c:pt idx="57">
                  <c:v>3.4567556381225586</c:v>
                </c:pt>
                <c:pt idx="58">
                  <c:v>3.4199626445770264</c:v>
                </c:pt>
                <c:pt idx="59">
                  <c:v>3.3846211433410645</c:v>
                </c:pt>
                <c:pt idx="60">
                  <c:v>3.3506472110748291</c:v>
                </c:pt>
                <c:pt idx="61">
                  <c:v>3.3088340759277344</c:v>
                </c:pt>
                <c:pt idx="62">
                  <c:v>3.2687032222747803</c:v>
                </c:pt>
                <c:pt idx="63">
                  <c:v>3.2301554679870605</c:v>
                </c:pt>
                <c:pt idx="64">
                  <c:v>3.193098783493042</c:v>
                </c:pt>
                <c:pt idx="65">
                  <c:v>3.1574482917785645</c:v>
                </c:pt>
                <c:pt idx="66">
                  <c:v>3.1231253147125244</c:v>
                </c:pt>
                <c:pt idx="67">
                  <c:v>3.090057373046875</c:v>
                </c:pt>
                <c:pt idx="68">
                  <c:v>3.0581767559051514</c:v>
                </c:pt>
                <c:pt idx="69">
                  <c:v>3.0274205207824707</c:v>
                </c:pt>
                <c:pt idx="70">
                  <c:v>2.9977304935455322</c:v>
                </c:pt>
                <c:pt idx="71">
                  <c:v>2.9602766036987305</c:v>
                </c:pt>
                <c:pt idx="72">
                  <c:v>2.9242475032806396</c:v>
                </c:pt>
                <c:pt idx="73">
                  <c:v>2.8895637989044189</c:v>
                </c:pt>
                <c:pt idx="74">
                  <c:v>2.8561511039733887</c:v>
                </c:pt>
                <c:pt idx="75">
                  <c:v>2.8239412307739258</c:v>
                </c:pt>
                <c:pt idx="76">
                  <c:v>2.7928698062896729</c:v>
                </c:pt>
                <c:pt idx="77">
                  <c:v>2.7628779411315918</c:v>
                </c:pt>
                <c:pt idx="78">
                  <c:v>2.7339103221893311</c:v>
                </c:pt>
                <c:pt idx="79">
                  <c:v>2.7059152126312256</c:v>
                </c:pt>
                <c:pt idx="80">
                  <c:v>2.678844690322876</c:v>
                </c:pt>
                <c:pt idx="81">
                  <c:v>2.6465146541595459</c:v>
                </c:pt>
                <c:pt idx="82">
                  <c:v>2.6153085231781006</c:v>
                </c:pt>
                <c:pt idx="83">
                  <c:v>2.5851686000823975</c:v>
                </c:pt>
                <c:pt idx="84">
                  <c:v>2.5560414791107178</c:v>
                </c:pt>
                <c:pt idx="85">
                  <c:v>2.5278763771057129</c:v>
                </c:pt>
                <c:pt idx="86">
                  <c:v>2.5006270408630371</c:v>
                </c:pt>
                <c:pt idx="87">
                  <c:v>2.4742491245269775</c:v>
                </c:pt>
                <c:pt idx="88">
                  <c:v>2.4487016201019287</c:v>
                </c:pt>
                <c:pt idx="89">
                  <c:v>2.4239459037780762</c:v>
                </c:pt>
                <c:pt idx="90">
                  <c:v>2.3999457359313965</c:v>
                </c:pt>
                <c:pt idx="91">
                  <c:v>2.3719732761383057</c:v>
                </c:pt>
                <c:pt idx="92">
                  <c:v>2.3448982238769531</c:v>
                </c:pt>
                <c:pt idx="93">
                  <c:v>2.3186779022216797</c:v>
                </c:pt>
                <c:pt idx="94">
                  <c:v>2.2932722568511963</c:v>
                </c:pt>
                <c:pt idx="95">
                  <c:v>2.2686443328857422</c:v>
                </c:pt>
                <c:pt idx="96">
                  <c:v>2.2447583675384521</c:v>
                </c:pt>
                <c:pt idx="97">
                  <c:v>2.2215819358825684</c:v>
                </c:pt>
                <c:pt idx="98">
                  <c:v>2.1990833282470703</c:v>
                </c:pt>
                <c:pt idx="99">
                  <c:v>2.1772336959838867</c:v>
                </c:pt>
                <c:pt idx="100">
                  <c:v>2.1560051441192627</c:v>
                </c:pt>
                <c:pt idx="101">
                  <c:v>2.1316249370574951</c:v>
                </c:pt>
                <c:pt idx="102">
                  <c:v>2.1079719066619873</c:v>
                </c:pt>
                <c:pt idx="103">
                  <c:v>2.0850143432617188</c:v>
                </c:pt>
                <c:pt idx="104">
                  <c:v>2.0627217292785645</c:v>
                </c:pt>
                <c:pt idx="105">
                  <c:v>2.0410656929016113</c:v>
                </c:pt>
                <c:pt idx="106">
                  <c:v>2.0200192928314209</c:v>
                </c:pt>
                <c:pt idx="107">
                  <c:v>1.9995573759078979</c:v>
                </c:pt>
                <c:pt idx="108">
                  <c:v>1.9796556234359741</c:v>
                </c:pt>
                <c:pt idx="109">
                  <c:v>1.9602915048599243</c:v>
                </c:pt>
                <c:pt idx="110">
                  <c:v>1.9414434432983398</c:v>
                </c:pt>
              </c:numCache>
            </c:numRef>
          </c:yVal>
          <c:smooth val="0"/>
          <c:extLst>
            <c:ext xmlns:c16="http://schemas.microsoft.com/office/drawing/2014/chart" uri="{C3380CC4-5D6E-409C-BE32-E72D297353CC}">
              <c16:uniqueId val="{00000007-075B-8742-922C-78D6A534E945}"/>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dirty="0">
                    <a:effectLst/>
                  </a:rPr>
                  <a:t>Exajoule per Trillion$</a:t>
                </a:r>
                <a:endParaRPr lang="en-US" sz="900" dirty="0">
                  <a:effectLst/>
                </a:endParaRPr>
              </a:p>
            </c:rich>
          </c:tx>
          <c:layout>
            <c:manualLayout>
              <c:xMode val="edge"/>
              <c:yMode val="edge"/>
              <c:x val="4.599616095034588E-2"/>
              <c:y val="0.18212288352906608"/>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dirty="0">
                <a:effectLst/>
              </a:rPr>
              <a:t>CO</a:t>
            </a:r>
            <a:r>
              <a:rPr lang="en-US" sz="1200" b="1" i="0" baseline="-25000" dirty="0">
                <a:effectLst/>
              </a:rPr>
              <a:t>2</a:t>
            </a:r>
            <a:r>
              <a:rPr lang="en-US" sz="1200" b="1" i="0" baseline="0" dirty="0">
                <a:effectLst/>
              </a:rPr>
              <a:t> Intensity of Primary Energy</a:t>
            </a:r>
            <a:endParaRPr lang="en-US" sz="1200" b="1" dirty="0">
              <a:effectLst/>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Output!$AK$3:$AK$113</c:f>
              <c:numCache>
                <c:formatCode>General</c:formatCode>
                <c:ptCount val="111"/>
                <c:pt idx="0">
                  <c:v>66.572517395019531</c:v>
                </c:pt>
                <c:pt idx="1">
                  <c:v>66.710968017578125</c:v>
                </c:pt>
                <c:pt idx="2">
                  <c:v>66.785324096679688</c:v>
                </c:pt>
                <c:pt idx="3">
                  <c:v>66.828651428222656</c:v>
                </c:pt>
                <c:pt idx="4">
                  <c:v>66.857154846191406</c:v>
                </c:pt>
                <c:pt idx="5">
                  <c:v>66.874290466308594</c:v>
                </c:pt>
                <c:pt idx="6">
                  <c:v>66.882461547851562</c:v>
                </c:pt>
                <c:pt idx="7">
                  <c:v>66.880844116210938</c:v>
                </c:pt>
                <c:pt idx="8">
                  <c:v>66.879493713378906</c:v>
                </c:pt>
                <c:pt idx="9">
                  <c:v>66.881088256835938</c:v>
                </c:pt>
                <c:pt idx="10">
                  <c:v>66.880973815917969</c:v>
                </c:pt>
                <c:pt idx="11">
                  <c:v>66.916641235351562</c:v>
                </c:pt>
                <c:pt idx="12">
                  <c:v>66.950569152832031</c:v>
                </c:pt>
                <c:pt idx="13">
                  <c:v>66.905364990234375</c:v>
                </c:pt>
                <c:pt idx="14">
                  <c:v>66.871551513671875</c:v>
                </c:pt>
                <c:pt idx="15">
                  <c:v>66.858253479003906</c:v>
                </c:pt>
                <c:pt idx="16">
                  <c:v>66.826766967773438</c:v>
                </c:pt>
                <c:pt idx="17">
                  <c:v>66.805328369140625</c:v>
                </c:pt>
                <c:pt idx="18">
                  <c:v>66.855621337890625</c:v>
                </c:pt>
                <c:pt idx="19">
                  <c:v>67.004936218261719</c:v>
                </c:pt>
                <c:pt idx="20">
                  <c:v>67.125747680664062</c:v>
                </c:pt>
                <c:pt idx="21">
                  <c:v>67.120674133300781</c:v>
                </c:pt>
                <c:pt idx="22">
                  <c:v>67.121864318847656</c:v>
                </c:pt>
                <c:pt idx="23">
                  <c:v>67.096138000488281</c:v>
                </c:pt>
                <c:pt idx="24">
                  <c:v>67.042327880859375</c:v>
                </c:pt>
                <c:pt idx="25">
                  <c:v>67.058822631835938</c:v>
                </c:pt>
                <c:pt idx="26">
                  <c:v>67.062454223632812</c:v>
                </c:pt>
                <c:pt idx="27">
                  <c:v>66.94610595703125</c:v>
                </c:pt>
                <c:pt idx="28">
                  <c:v>66.766227722167969</c:v>
                </c:pt>
                <c:pt idx="29">
                  <c:v>66.582717895507812</c:v>
                </c:pt>
                <c:pt idx="30">
                  <c:v>66.393486022949219</c:v>
                </c:pt>
                <c:pt idx="31">
                  <c:v>66.212364196777344</c:v>
                </c:pt>
                <c:pt idx="32">
                  <c:v>66.0570068359375</c:v>
                </c:pt>
                <c:pt idx="33">
                  <c:v>65.9189453125</c:v>
                </c:pt>
                <c:pt idx="34">
                  <c:v>65.794410705566406</c:v>
                </c:pt>
                <c:pt idx="35">
                  <c:v>65.682655334472656</c:v>
                </c:pt>
                <c:pt idx="36">
                  <c:v>65.581268310546875</c:v>
                </c:pt>
                <c:pt idx="37">
                  <c:v>65.488433837890625</c:v>
                </c:pt>
                <c:pt idx="38">
                  <c:v>65.403495788574219</c:v>
                </c:pt>
                <c:pt idx="39">
                  <c:v>65.324554443359375</c:v>
                </c:pt>
                <c:pt idx="40">
                  <c:v>65.249122619628906</c:v>
                </c:pt>
                <c:pt idx="41">
                  <c:v>65.173812866210938</c:v>
                </c:pt>
                <c:pt idx="42">
                  <c:v>65.096145629882812</c:v>
                </c:pt>
                <c:pt idx="43">
                  <c:v>65.013511657714844</c:v>
                </c:pt>
                <c:pt idx="44">
                  <c:v>64.923660278320312</c:v>
                </c:pt>
                <c:pt idx="45">
                  <c:v>64.825180053710938</c:v>
                </c:pt>
                <c:pt idx="46">
                  <c:v>64.717269897460938</c:v>
                </c:pt>
                <c:pt idx="47">
                  <c:v>64.5999755859375</c:v>
                </c:pt>
                <c:pt idx="48">
                  <c:v>64.473838806152344</c:v>
                </c:pt>
                <c:pt idx="49">
                  <c:v>64.339897155761719</c:v>
                </c:pt>
                <c:pt idx="50">
                  <c:v>64.199607849121094</c:v>
                </c:pt>
                <c:pt idx="51">
                  <c:v>64.053543090820312</c:v>
                </c:pt>
                <c:pt idx="52">
                  <c:v>63.904067993164062</c:v>
                </c:pt>
                <c:pt idx="53">
                  <c:v>63.753494262695312</c:v>
                </c:pt>
                <c:pt idx="54">
                  <c:v>63.603378295898438</c:v>
                </c:pt>
                <c:pt idx="55">
                  <c:v>63.455020904541016</c:v>
                </c:pt>
                <c:pt idx="56">
                  <c:v>63.309398651123047</c:v>
                </c:pt>
                <c:pt idx="57">
                  <c:v>63.167144775390625</c:v>
                </c:pt>
                <c:pt idx="58">
                  <c:v>63.028526306152344</c:v>
                </c:pt>
                <c:pt idx="59">
                  <c:v>62.893497467041016</c:v>
                </c:pt>
                <c:pt idx="60">
                  <c:v>62.761768341064453</c:v>
                </c:pt>
                <c:pt idx="61">
                  <c:v>62.632865905761719</c:v>
                </c:pt>
                <c:pt idx="62">
                  <c:v>62.506195068359375</c:v>
                </c:pt>
                <c:pt idx="63">
                  <c:v>62.381107330322266</c:v>
                </c:pt>
                <c:pt idx="64">
                  <c:v>62.256992340087891</c:v>
                </c:pt>
                <c:pt idx="65">
                  <c:v>62.133304595947266</c:v>
                </c:pt>
                <c:pt idx="66">
                  <c:v>62.009613037109375</c:v>
                </c:pt>
                <c:pt idx="67">
                  <c:v>61.885631561279297</c:v>
                </c:pt>
                <c:pt idx="68">
                  <c:v>61.761222839355469</c:v>
                </c:pt>
                <c:pt idx="69">
                  <c:v>61.636371612548828</c:v>
                </c:pt>
                <c:pt idx="70">
                  <c:v>61.511150360107422</c:v>
                </c:pt>
                <c:pt idx="71">
                  <c:v>61.385787963867188</c:v>
                </c:pt>
                <c:pt idx="72">
                  <c:v>61.260585784912109</c:v>
                </c:pt>
                <c:pt idx="73">
                  <c:v>61.135894775390625</c:v>
                </c:pt>
                <c:pt idx="74">
                  <c:v>61.012042999267578</c:v>
                </c:pt>
                <c:pt idx="75">
                  <c:v>60.889335632324219</c:v>
                </c:pt>
                <c:pt idx="76">
                  <c:v>60.76800537109375</c:v>
                </c:pt>
                <c:pt idx="77">
                  <c:v>60.648223876953125</c:v>
                </c:pt>
                <c:pt idx="78">
                  <c:v>60.530094146728516</c:v>
                </c:pt>
                <c:pt idx="79">
                  <c:v>60.413639068603516</c:v>
                </c:pt>
                <c:pt idx="80">
                  <c:v>60.298831939697266</c:v>
                </c:pt>
                <c:pt idx="81">
                  <c:v>60.185600280761719</c:v>
                </c:pt>
                <c:pt idx="82">
                  <c:v>60.073837280273438</c:v>
                </c:pt>
                <c:pt idx="83">
                  <c:v>59.963436126708984</c:v>
                </c:pt>
                <c:pt idx="84">
                  <c:v>59.854293823242188</c:v>
                </c:pt>
                <c:pt idx="85">
                  <c:v>59.746322631835938</c:v>
                </c:pt>
                <c:pt idx="86">
                  <c:v>59.639469146728516</c:v>
                </c:pt>
                <c:pt idx="87">
                  <c:v>59.533714294433594</c:v>
                </c:pt>
                <c:pt idx="88">
                  <c:v>59.429073333740234</c:v>
                </c:pt>
                <c:pt idx="89">
                  <c:v>59.325599670410156</c:v>
                </c:pt>
                <c:pt idx="90">
                  <c:v>59.223365783691406</c:v>
                </c:pt>
                <c:pt idx="91">
                  <c:v>59.122459411621094</c:v>
                </c:pt>
                <c:pt idx="92">
                  <c:v>59.022987365722656</c:v>
                </c:pt>
                <c:pt idx="93">
                  <c:v>58.925029754638672</c:v>
                </c:pt>
                <c:pt idx="94">
                  <c:v>58.828666687011719</c:v>
                </c:pt>
                <c:pt idx="95">
                  <c:v>58.733951568603516</c:v>
                </c:pt>
                <c:pt idx="96">
                  <c:v>58.640914916992188</c:v>
                </c:pt>
                <c:pt idx="97">
                  <c:v>58.549556732177734</c:v>
                </c:pt>
                <c:pt idx="98">
                  <c:v>58.459835052490234</c:v>
                </c:pt>
                <c:pt idx="99">
                  <c:v>58.371700286865234</c:v>
                </c:pt>
                <c:pt idx="100">
                  <c:v>58.285083770751953</c:v>
                </c:pt>
                <c:pt idx="101">
                  <c:v>58.199897766113281</c:v>
                </c:pt>
                <c:pt idx="102">
                  <c:v>58.116058349609375</c:v>
                </c:pt>
                <c:pt idx="103">
                  <c:v>58.033473968505859</c:v>
                </c:pt>
                <c:pt idx="104">
                  <c:v>57.952056884765625</c:v>
                </c:pt>
                <c:pt idx="105">
                  <c:v>57.871738433837891</c:v>
                </c:pt>
                <c:pt idx="106">
                  <c:v>57.792465209960938</c:v>
                </c:pt>
                <c:pt idx="107">
                  <c:v>57.714202880859375</c:v>
                </c:pt>
                <c:pt idx="108">
                  <c:v>57.636920928955078</c:v>
                </c:pt>
                <c:pt idx="109">
                  <c:v>57.560600280761719</c:v>
                </c:pt>
                <c:pt idx="110">
                  <c:v>57.485225677490234</c:v>
                </c:pt>
              </c:numCache>
            </c:numRef>
          </c:yVal>
          <c:smooth val="0"/>
          <c:extLst>
            <c:ext xmlns:c16="http://schemas.microsoft.com/office/drawing/2014/chart" uri="{C3380CC4-5D6E-409C-BE32-E72D297353CC}">
              <c16:uniqueId val="{00000000-4E1A-0B49-8812-6FBCDE341565}"/>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Output!$AL$3:$AL$113</c:f>
              <c:numCache>
                <c:formatCode>General</c:formatCode>
                <c:ptCount val="111"/>
                <c:pt idx="15">
                  <c:v>63.944972991943359</c:v>
                </c:pt>
                <c:pt idx="16">
                  <c:v>63.814796447753906</c:v>
                </c:pt>
                <c:pt idx="17">
                  <c:v>63.68975830078125</c:v>
                </c:pt>
                <c:pt idx="18">
                  <c:v>63.569564819335938</c:v>
                </c:pt>
                <c:pt idx="19">
                  <c:v>63.453937530517578</c:v>
                </c:pt>
                <c:pt idx="20">
                  <c:v>63.342620849609375</c:v>
                </c:pt>
                <c:pt idx="21">
                  <c:v>63.448738098144531</c:v>
                </c:pt>
                <c:pt idx="22">
                  <c:v>63.551322937011719</c:v>
                </c:pt>
                <c:pt idx="23">
                  <c:v>63.650554656982422</c:v>
                </c:pt>
                <c:pt idx="24">
                  <c:v>63.746589660644531</c:v>
                </c:pt>
                <c:pt idx="25">
                  <c:v>63.839584350585938</c:v>
                </c:pt>
                <c:pt idx="26">
                  <c:v>63.929679870605469</c:v>
                </c:pt>
                <c:pt idx="27">
                  <c:v>64.017005920410156</c:v>
                </c:pt>
                <c:pt idx="28">
                  <c:v>64.101692199707031</c:v>
                </c:pt>
                <c:pt idx="29">
                  <c:v>64.183860778808594</c:v>
                </c:pt>
                <c:pt idx="30">
                  <c:v>64.26361083984375</c:v>
                </c:pt>
                <c:pt idx="31">
                  <c:v>64.20361328125</c:v>
                </c:pt>
                <c:pt idx="32">
                  <c:v>64.145233154296875</c:v>
                </c:pt>
                <c:pt idx="33">
                  <c:v>64.088401794433594</c:v>
                </c:pt>
                <c:pt idx="34">
                  <c:v>64.033065795898438</c:v>
                </c:pt>
                <c:pt idx="35">
                  <c:v>63.979164123535156</c:v>
                </c:pt>
                <c:pt idx="36">
                  <c:v>63.926643371582031</c:v>
                </c:pt>
                <c:pt idx="37">
                  <c:v>63.875450134277344</c:v>
                </c:pt>
                <c:pt idx="38">
                  <c:v>63.825531005859375</c:v>
                </c:pt>
                <c:pt idx="39">
                  <c:v>63.776844024658203</c:v>
                </c:pt>
                <c:pt idx="40">
                  <c:v>63.729339599609375</c:v>
                </c:pt>
                <c:pt idx="41">
                  <c:v>63.504302978515625</c:v>
                </c:pt>
                <c:pt idx="42">
                  <c:v>63.284446716308594</c:v>
                </c:pt>
                <c:pt idx="43">
                  <c:v>63.069595336914062</c:v>
                </c:pt>
                <c:pt idx="44">
                  <c:v>62.859577178955078</c:v>
                </c:pt>
                <c:pt idx="45">
                  <c:v>62.654232025146484</c:v>
                </c:pt>
                <c:pt idx="46">
                  <c:v>62.453407287597656</c:v>
                </c:pt>
                <c:pt idx="47">
                  <c:v>62.256954193115234</c:v>
                </c:pt>
                <c:pt idx="48">
                  <c:v>62.064727783203125</c:v>
                </c:pt>
                <c:pt idx="49">
                  <c:v>61.876598358154297</c:v>
                </c:pt>
                <c:pt idx="50">
                  <c:v>61.692436218261719</c:v>
                </c:pt>
                <c:pt idx="51">
                  <c:v>61.620223999023438</c:v>
                </c:pt>
                <c:pt idx="52">
                  <c:v>61.549465179443359</c:v>
                </c:pt>
                <c:pt idx="53">
                  <c:v>61.480110168457031</c:v>
                </c:pt>
                <c:pt idx="54">
                  <c:v>61.412124633789062</c:v>
                </c:pt>
                <c:pt idx="55">
                  <c:v>61.345466613769531</c:v>
                </c:pt>
                <c:pt idx="56">
                  <c:v>61.280094146728516</c:v>
                </c:pt>
                <c:pt idx="57">
                  <c:v>61.215976715087891</c:v>
                </c:pt>
                <c:pt idx="58">
                  <c:v>61.153072357177734</c:v>
                </c:pt>
                <c:pt idx="59">
                  <c:v>61.091346740722656</c:v>
                </c:pt>
                <c:pt idx="60">
                  <c:v>61.030773162841797</c:v>
                </c:pt>
                <c:pt idx="61">
                  <c:v>61.086219787597656</c:v>
                </c:pt>
                <c:pt idx="62">
                  <c:v>61.140644073486328</c:v>
                </c:pt>
                <c:pt idx="63">
                  <c:v>61.194068908691406</c:v>
                </c:pt>
                <c:pt idx="64">
                  <c:v>61.24652099609375</c:v>
                </c:pt>
                <c:pt idx="65">
                  <c:v>61.298030853271484</c:v>
                </c:pt>
                <c:pt idx="66">
                  <c:v>61.348617553710938</c:v>
                </c:pt>
                <c:pt idx="67">
                  <c:v>61.3983154296875</c:v>
                </c:pt>
                <c:pt idx="68">
                  <c:v>61.447135925292969</c:v>
                </c:pt>
                <c:pt idx="69">
                  <c:v>61.495109558105469</c:v>
                </c:pt>
                <c:pt idx="70">
                  <c:v>61.542259216308594</c:v>
                </c:pt>
                <c:pt idx="71">
                  <c:v>61.519439697265625</c:v>
                </c:pt>
                <c:pt idx="72">
                  <c:v>61.496955871582031</c:v>
                </c:pt>
                <c:pt idx="73">
                  <c:v>61.474800109863281</c:v>
                </c:pt>
                <c:pt idx="74">
                  <c:v>61.452960968017578</c:v>
                </c:pt>
                <c:pt idx="75">
                  <c:v>61.431434631347656</c:v>
                </c:pt>
                <c:pt idx="76">
                  <c:v>61.41021728515625</c:v>
                </c:pt>
                <c:pt idx="77">
                  <c:v>61.389297485351562</c:v>
                </c:pt>
                <c:pt idx="78">
                  <c:v>61.368671417236328</c:v>
                </c:pt>
                <c:pt idx="79">
                  <c:v>61.348331451416016</c:v>
                </c:pt>
                <c:pt idx="80">
                  <c:v>61.328273773193359</c:v>
                </c:pt>
                <c:pt idx="81">
                  <c:v>61.283981323242188</c:v>
                </c:pt>
                <c:pt idx="82">
                  <c:v>61.240245819091797</c:v>
                </c:pt>
                <c:pt idx="83">
                  <c:v>61.197055816650391</c:v>
                </c:pt>
                <c:pt idx="84">
                  <c:v>61.154396057128906</c:v>
                </c:pt>
                <c:pt idx="85">
                  <c:v>61.112262725830078</c:v>
                </c:pt>
                <c:pt idx="86">
                  <c:v>61.070644378662109</c:v>
                </c:pt>
                <c:pt idx="87">
                  <c:v>61.029533386230469</c:v>
                </c:pt>
                <c:pt idx="88">
                  <c:v>60.988914489746094</c:v>
                </c:pt>
                <c:pt idx="89">
                  <c:v>60.948783874511719</c:v>
                </c:pt>
                <c:pt idx="90">
                  <c:v>60.909133911132812</c:v>
                </c:pt>
                <c:pt idx="91">
                  <c:v>60.989437103271484</c:v>
                </c:pt>
                <c:pt idx="92">
                  <c:v>61.068843841552734</c:v>
                </c:pt>
                <c:pt idx="93">
                  <c:v>61.147373199462891</c:v>
                </c:pt>
                <c:pt idx="94">
                  <c:v>61.225040435791016</c:v>
                </c:pt>
                <c:pt idx="95">
                  <c:v>61.301856994628906</c:v>
                </c:pt>
                <c:pt idx="96">
                  <c:v>61.377838134765625</c:v>
                </c:pt>
                <c:pt idx="97">
                  <c:v>61.452999114990234</c:v>
                </c:pt>
                <c:pt idx="98">
                  <c:v>61.527347564697266</c:v>
                </c:pt>
                <c:pt idx="99">
                  <c:v>61.600902557373047</c:v>
                </c:pt>
                <c:pt idx="100">
                  <c:v>61.673675537109375</c:v>
                </c:pt>
                <c:pt idx="101">
                  <c:v>61.815410614013672</c:v>
                </c:pt>
                <c:pt idx="102">
                  <c:v>61.9556884765625</c:v>
                </c:pt>
                <c:pt idx="103">
                  <c:v>62.094524383544922</c:v>
                </c:pt>
                <c:pt idx="104">
                  <c:v>62.231945037841797</c:v>
                </c:pt>
                <c:pt idx="105">
                  <c:v>62.367973327636719</c:v>
                </c:pt>
                <c:pt idx="106">
                  <c:v>62.50262451171875</c:v>
                </c:pt>
                <c:pt idx="107">
                  <c:v>62.63592529296875</c:v>
                </c:pt>
                <c:pt idx="108">
                  <c:v>62.767894744873047</c:v>
                </c:pt>
                <c:pt idx="109">
                  <c:v>62.898548126220703</c:v>
                </c:pt>
                <c:pt idx="110">
                  <c:v>63.027908325195312</c:v>
                </c:pt>
              </c:numCache>
            </c:numRef>
          </c:yVal>
          <c:smooth val="0"/>
          <c:extLst>
            <c:ext xmlns:c16="http://schemas.microsoft.com/office/drawing/2014/chart" uri="{C3380CC4-5D6E-409C-BE32-E72D297353CC}">
              <c16:uniqueId val="{00000001-4E1A-0B49-8812-6FBCDE341565}"/>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4E1A-0B49-8812-6FBCDE341565}"/>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Output!$AM$3:$AM$113</c:f>
              <c:numCache>
                <c:formatCode>General</c:formatCode>
                <c:ptCount val="111"/>
                <c:pt idx="15">
                  <c:v>65.412528991699219</c:v>
                </c:pt>
                <c:pt idx="16">
                  <c:v>65.3170166015625</c:v>
                </c:pt>
                <c:pt idx="17">
                  <c:v>65.224411010742188</c:v>
                </c:pt>
                <c:pt idx="18">
                  <c:v>65.134597778320312</c:v>
                </c:pt>
                <c:pt idx="19">
                  <c:v>65.047439575195312</c:v>
                </c:pt>
                <c:pt idx="20">
                  <c:v>64.96282958984375</c:v>
                </c:pt>
                <c:pt idx="21">
                  <c:v>64.712455749511719</c:v>
                </c:pt>
                <c:pt idx="22">
                  <c:v>64.469779968261719</c:v>
                </c:pt>
                <c:pt idx="23">
                  <c:v>64.234443664550781</c:v>
                </c:pt>
                <c:pt idx="24">
                  <c:v>64.006126403808594</c:v>
                </c:pt>
                <c:pt idx="25">
                  <c:v>63.784519195556641</c:v>
                </c:pt>
                <c:pt idx="26">
                  <c:v>63.569328308105469</c:v>
                </c:pt>
                <c:pt idx="27">
                  <c:v>63.360279083251953</c:v>
                </c:pt>
                <c:pt idx="28">
                  <c:v>63.157112121582031</c:v>
                </c:pt>
                <c:pt idx="29">
                  <c:v>62.959579467773438</c:v>
                </c:pt>
                <c:pt idx="30">
                  <c:v>62.7674560546875</c:v>
                </c:pt>
                <c:pt idx="31">
                  <c:v>62.748611450195312</c:v>
                </c:pt>
                <c:pt idx="32">
                  <c:v>62.730316162109375</c:v>
                </c:pt>
                <c:pt idx="33">
                  <c:v>62.712539672851562</c:v>
                </c:pt>
                <c:pt idx="34">
                  <c:v>62.695262908935547</c:v>
                </c:pt>
                <c:pt idx="35">
                  <c:v>62.678462982177734</c:v>
                </c:pt>
                <c:pt idx="36">
                  <c:v>62.662124633789062</c:v>
                </c:pt>
                <c:pt idx="37">
                  <c:v>62.646224975585938</c:v>
                </c:pt>
                <c:pt idx="38">
                  <c:v>62.630752563476562</c:v>
                </c:pt>
                <c:pt idx="39">
                  <c:v>62.615684509277344</c:v>
                </c:pt>
                <c:pt idx="40">
                  <c:v>62.601005554199219</c:v>
                </c:pt>
                <c:pt idx="41">
                  <c:v>62.600990295410156</c:v>
                </c:pt>
                <c:pt idx="42">
                  <c:v>62.600975036621094</c:v>
                </c:pt>
                <c:pt idx="43">
                  <c:v>62.600963592529297</c:v>
                </c:pt>
                <c:pt idx="44">
                  <c:v>62.600948333740234</c:v>
                </c:pt>
                <c:pt idx="45">
                  <c:v>62.600936889648438</c:v>
                </c:pt>
                <c:pt idx="46">
                  <c:v>62.600921630859375</c:v>
                </c:pt>
                <c:pt idx="47">
                  <c:v>62.600910186767578</c:v>
                </c:pt>
                <c:pt idx="48">
                  <c:v>62.600898742675781</c:v>
                </c:pt>
                <c:pt idx="49">
                  <c:v>62.600887298583984</c:v>
                </c:pt>
                <c:pt idx="50">
                  <c:v>62.600875854492188</c:v>
                </c:pt>
                <c:pt idx="51">
                  <c:v>62.623462677001953</c:v>
                </c:pt>
                <c:pt idx="52">
                  <c:v>62.645515441894531</c:v>
                </c:pt>
                <c:pt idx="53">
                  <c:v>62.667049407958984</c:v>
                </c:pt>
                <c:pt idx="54">
                  <c:v>62.688079833984375</c:v>
                </c:pt>
                <c:pt idx="55">
                  <c:v>62.708629608154297</c:v>
                </c:pt>
                <c:pt idx="56">
                  <c:v>62.728710174560547</c:v>
                </c:pt>
                <c:pt idx="57">
                  <c:v>62.748340606689453</c:v>
                </c:pt>
                <c:pt idx="58">
                  <c:v>62.767532348632812</c:v>
                </c:pt>
                <c:pt idx="59">
                  <c:v>62.786304473876953</c:v>
                </c:pt>
                <c:pt idx="60">
                  <c:v>62.804668426513672</c:v>
                </c:pt>
                <c:pt idx="61">
                  <c:v>62.844173431396484</c:v>
                </c:pt>
                <c:pt idx="62">
                  <c:v>62.882862091064453</c:v>
                </c:pt>
                <c:pt idx="63">
                  <c:v>62.920768737792969</c:v>
                </c:pt>
                <c:pt idx="64">
                  <c:v>62.957908630371094</c:v>
                </c:pt>
                <c:pt idx="65">
                  <c:v>62.994308471679688</c:v>
                </c:pt>
                <c:pt idx="66">
                  <c:v>63.029994964599609</c:v>
                </c:pt>
                <c:pt idx="67">
                  <c:v>63.064979553222656</c:v>
                </c:pt>
                <c:pt idx="68">
                  <c:v>63.099288940429688</c:v>
                </c:pt>
                <c:pt idx="69">
                  <c:v>63.132942199707031</c:v>
                </c:pt>
                <c:pt idx="70">
                  <c:v>63.16595458984375</c:v>
                </c:pt>
                <c:pt idx="71">
                  <c:v>63.220966339111328</c:v>
                </c:pt>
                <c:pt idx="72">
                  <c:v>63.275035858154297</c:v>
                </c:pt>
                <c:pt idx="73">
                  <c:v>63.328197479248047</c:v>
                </c:pt>
                <c:pt idx="74">
                  <c:v>63.380462646484375</c:v>
                </c:pt>
                <c:pt idx="75">
                  <c:v>63.431858062744141</c:v>
                </c:pt>
                <c:pt idx="76">
                  <c:v>63.482410430908203</c:v>
                </c:pt>
                <c:pt idx="77">
                  <c:v>63.532131195068359</c:v>
                </c:pt>
                <c:pt idx="78">
                  <c:v>63.581047058105469</c:v>
                </c:pt>
                <c:pt idx="79">
                  <c:v>63.629173278808594</c:v>
                </c:pt>
                <c:pt idx="80">
                  <c:v>63.676536560058594</c:v>
                </c:pt>
                <c:pt idx="81">
                  <c:v>63.919658660888672</c:v>
                </c:pt>
                <c:pt idx="82">
                  <c:v>64.157989501953125</c:v>
                </c:pt>
                <c:pt idx="83">
                  <c:v>64.39166259765625</c:v>
                </c:pt>
                <c:pt idx="84">
                  <c:v>64.620819091796875</c:v>
                </c:pt>
                <c:pt idx="85">
                  <c:v>64.845588684082031</c:v>
                </c:pt>
                <c:pt idx="86">
                  <c:v>65.066085815429688</c:v>
                </c:pt>
                <c:pt idx="87">
                  <c:v>65.282447814941406</c:v>
                </c:pt>
                <c:pt idx="88">
                  <c:v>65.494773864746094</c:v>
                </c:pt>
                <c:pt idx="89">
                  <c:v>65.70318603515625</c:v>
                </c:pt>
                <c:pt idx="90">
                  <c:v>65.907791137695312</c:v>
                </c:pt>
                <c:pt idx="91">
                  <c:v>65.978828430175781</c:v>
                </c:pt>
                <c:pt idx="92">
                  <c:v>66.048660278320312</c:v>
                </c:pt>
                <c:pt idx="93">
                  <c:v>66.1173095703125</c:v>
                </c:pt>
                <c:pt idx="94">
                  <c:v>66.184799194335938</c:v>
                </c:pt>
                <c:pt idx="95">
                  <c:v>66.251167297363281</c:v>
                </c:pt>
                <c:pt idx="96">
                  <c:v>66.316436767578125</c:v>
                </c:pt>
                <c:pt idx="97">
                  <c:v>66.380645751953125</c:v>
                </c:pt>
                <c:pt idx="98">
                  <c:v>66.443801879882812</c:v>
                </c:pt>
                <c:pt idx="99">
                  <c:v>66.505943298339844</c:v>
                </c:pt>
                <c:pt idx="100">
                  <c:v>66.567092895507812</c:v>
                </c:pt>
                <c:pt idx="101">
                  <c:v>66.450439453125</c:v>
                </c:pt>
                <c:pt idx="102">
                  <c:v>66.335578918457031</c:v>
                </c:pt>
                <c:pt idx="103">
                  <c:v>66.22247314453125</c:v>
                </c:pt>
                <c:pt idx="104">
                  <c:v>66.111076354980469</c:v>
                </c:pt>
                <c:pt idx="105">
                  <c:v>66.001350402832031</c:v>
                </c:pt>
                <c:pt idx="106">
                  <c:v>65.893257141113281</c:v>
                </c:pt>
                <c:pt idx="107">
                  <c:v>65.786758422851562</c:v>
                </c:pt>
                <c:pt idx="108">
                  <c:v>65.68182373046875</c:v>
                </c:pt>
                <c:pt idx="109">
                  <c:v>65.578422546386719</c:v>
                </c:pt>
                <c:pt idx="110">
                  <c:v>65.476516723632812</c:v>
                </c:pt>
              </c:numCache>
            </c:numRef>
          </c:yVal>
          <c:smooth val="0"/>
          <c:extLst>
            <c:ext xmlns:c16="http://schemas.microsoft.com/office/drawing/2014/chart" uri="{C3380CC4-5D6E-409C-BE32-E72D297353CC}">
              <c16:uniqueId val="{00000003-4E1A-0B49-8812-6FBCDE341565}"/>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Output!$AN$3:$AN$30</c:f>
              <c:numCache>
                <c:formatCode>General</c:formatCode>
                <c:ptCount val="28"/>
                <c:pt idx="15">
                  <c:v>66.020523071289062</c:v>
                </c:pt>
                <c:pt idx="16">
                  <c:v>66.135246276855469</c:v>
                </c:pt>
                <c:pt idx="17">
                  <c:v>66.246017456054688</c:v>
                </c:pt>
                <c:pt idx="18">
                  <c:v>66.353042602539062</c:v>
                </c:pt>
                <c:pt idx="19">
                  <c:v>66.456504821777344</c:v>
                </c:pt>
                <c:pt idx="20">
                  <c:v>66.55657958984375</c:v>
                </c:pt>
                <c:pt idx="21">
                  <c:v>66.654708862304688</c:v>
                </c:pt>
                <c:pt idx="22">
                  <c:v>66.748863220214844</c:v>
                </c:pt>
                <c:pt idx="23">
                  <c:v>66.839263916015625</c:v>
                </c:pt>
                <c:pt idx="24">
                  <c:v>66.9261474609375</c:v>
                </c:pt>
                <c:pt idx="25">
                  <c:v>67.00970458984375</c:v>
                </c:pt>
                <c:pt idx="26">
                  <c:v>67.090126037597656</c:v>
                </c:pt>
                <c:pt idx="27">
                  <c:v>67.167587280273438</c:v>
                </c:pt>
              </c:numCache>
            </c:numRef>
          </c:yVal>
          <c:smooth val="0"/>
          <c:extLst>
            <c:ext xmlns:c16="http://schemas.microsoft.com/office/drawing/2014/chart" uri="{C3380CC4-5D6E-409C-BE32-E72D297353CC}">
              <c16:uniqueId val="{00000004-4E1A-0B49-8812-6FBCDE341565}"/>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Output!$AO$3:$AO$113</c:f>
              <c:numCache>
                <c:formatCode>General</c:formatCode>
                <c:ptCount val="111"/>
                <c:pt idx="15">
                  <c:v>63.734920501708984</c:v>
                </c:pt>
                <c:pt idx="16">
                  <c:v>63.832656860351562</c:v>
                </c:pt>
                <c:pt idx="17">
                  <c:v>63.926517486572266</c:v>
                </c:pt>
                <c:pt idx="18">
                  <c:v>64.016731262207031</c:v>
                </c:pt>
                <c:pt idx="19">
                  <c:v>64.103507995605469</c:v>
                </c:pt>
                <c:pt idx="20">
                  <c:v>64.187034606933594</c:v>
                </c:pt>
                <c:pt idx="21">
                  <c:v>64.203872680664062</c:v>
                </c:pt>
                <c:pt idx="22">
                  <c:v>64.219886779785156</c:v>
                </c:pt>
                <c:pt idx="23">
                  <c:v>64.235137939453125</c:v>
                </c:pt>
                <c:pt idx="24">
                  <c:v>64.249679565429688</c:v>
                </c:pt>
                <c:pt idx="25">
                  <c:v>64.263565063476562</c:v>
                </c:pt>
                <c:pt idx="26">
                  <c:v>64.276832580566406</c:v>
                </c:pt>
                <c:pt idx="27">
                  <c:v>64.289527893066406</c:v>
                </c:pt>
                <c:pt idx="28">
                  <c:v>64.301681518554688</c:v>
                </c:pt>
                <c:pt idx="29">
                  <c:v>64.313331604003906</c:v>
                </c:pt>
                <c:pt idx="30">
                  <c:v>64.324501037597656</c:v>
                </c:pt>
                <c:pt idx="31">
                  <c:v>64.262969970703125</c:v>
                </c:pt>
                <c:pt idx="32">
                  <c:v>64.20404052734375</c:v>
                </c:pt>
                <c:pt idx="33">
                  <c:v>64.147552490234375</c:v>
                </c:pt>
                <c:pt idx="34">
                  <c:v>64.093353271484375</c:v>
                </c:pt>
                <c:pt idx="35">
                  <c:v>64.041305541992188</c:v>
                </c:pt>
                <c:pt idx="36">
                  <c:v>63.991291046142578</c:v>
                </c:pt>
                <c:pt idx="37">
                  <c:v>63.943187713623047</c:v>
                </c:pt>
                <c:pt idx="38">
                  <c:v>63.896888732910156</c:v>
                </c:pt>
                <c:pt idx="39">
                  <c:v>63.852291107177734</c:v>
                </c:pt>
                <c:pt idx="40">
                  <c:v>63.809310913085938</c:v>
                </c:pt>
                <c:pt idx="41">
                  <c:v>63.698028564453125</c:v>
                </c:pt>
                <c:pt idx="42">
                  <c:v>63.589797973632812</c:v>
                </c:pt>
                <c:pt idx="43">
                  <c:v>63.484500885009766</c:v>
                </c:pt>
                <c:pt idx="44">
                  <c:v>63.382015228271484</c:v>
                </c:pt>
                <c:pt idx="45">
                  <c:v>63.282230377197266</c:v>
                </c:pt>
                <c:pt idx="46">
                  <c:v>63.185039520263672</c:v>
                </c:pt>
                <c:pt idx="47">
                  <c:v>63.090343475341797</c:v>
                </c:pt>
                <c:pt idx="48">
                  <c:v>62.998050689697266</c:v>
                </c:pt>
                <c:pt idx="49">
                  <c:v>62.908065795898438</c:v>
                </c:pt>
                <c:pt idx="50">
                  <c:v>62.820308685302734</c:v>
                </c:pt>
                <c:pt idx="51">
                  <c:v>62.742053985595703</c:v>
                </c:pt>
                <c:pt idx="52">
                  <c:v>62.665370941162109</c:v>
                </c:pt>
                <c:pt idx="53">
                  <c:v>62.590213775634766</c:v>
                </c:pt>
                <c:pt idx="54">
                  <c:v>62.516536712646484</c:v>
                </c:pt>
                <c:pt idx="55">
                  <c:v>62.444290161132812</c:v>
                </c:pt>
                <c:pt idx="56">
                  <c:v>62.373443603515625</c:v>
                </c:pt>
                <c:pt idx="57">
                  <c:v>62.303947448730469</c:v>
                </c:pt>
                <c:pt idx="58">
                  <c:v>62.235767364501953</c:v>
                </c:pt>
                <c:pt idx="59">
                  <c:v>62.168865203857422</c:v>
                </c:pt>
                <c:pt idx="60">
                  <c:v>62.10321044921875</c:v>
                </c:pt>
                <c:pt idx="61">
                  <c:v>62.099479675292969</c:v>
                </c:pt>
                <c:pt idx="62">
                  <c:v>62.095809936523438</c:v>
                </c:pt>
                <c:pt idx="63">
                  <c:v>62.092205047607422</c:v>
                </c:pt>
                <c:pt idx="64">
                  <c:v>62.088661193847656</c:v>
                </c:pt>
                <c:pt idx="65">
                  <c:v>62.085174560546875</c:v>
                </c:pt>
                <c:pt idx="66">
                  <c:v>62.081745147705078</c:v>
                </c:pt>
                <c:pt idx="67">
                  <c:v>62.078369140625</c:v>
                </c:pt>
                <c:pt idx="68">
                  <c:v>62.075050354003906</c:v>
                </c:pt>
                <c:pt idx="69">
                  <c:v>62.071784973144531</c:v>
                </c:pt>
                <c:pt idx="70">
                  <c:v>62.068572998046875</c:v>
                </c:pt>
                <c:pt idx="71">
                  <c:v>62.079029083251953</c:v>
                </c:pt>
                <c:pt idx="72">
                  <c:v>62.08935546875</c:v>
                </c:pt>
                <c:pt idx="73">
                  <c:v>62.099552154541016</c:v>
                </c:pt>
                <c:pt idx="74">
                  <c:v>62.109622955322266</c:v>
                </c:pt>
                <c:pt idx="75">
                  <c:v>62.119571685791016</c:v>
                </c:pt>
                <c:pt idx="76">
                  <c:v>62.12939453125</c:v>
                </c:pt>
                <c:pt idx="77">
                  <c:v>62.13909912109375</c:v>
                </c:pt>
                <c:pt idx="78">
                  <c:v>62.148685455322266</c:v>
                </c:pt>
                <c:pt idx="79">
                  <c:v>62.158157348632812</c:v>
                </c:pt>
                <c:pt idx="80">
                  <c:v>62.167514801025391</c:v>
                </c:pt>
                <c:pt idx="81">
                  <c:v>62.090045928955078</c:v>
                </c:pt>
                <c:pt idx="82">
                  <c:v>62.013187408447266</c:v>
                </c:pt>
                <c:pt idx="83">
                  <c:v>61.936931610107422</c:v>
                </c:pt>
                <c:pt idx="84">
                  <c:v>61.861270904541016</c:v>
                </c:pt>
                <c:pt idx="85">
                  <c:v>61.786201477050781</c:v>
                </c:pt>
                <c:pt idx="86">
                  <c:v>61.711711883544922</c:v>
                </c:pt>
                <c:pt idx="87">
                  <c:v>61.637802124023438</c:v>
                </c:pt>
                <c:pt idx="88">
                  <c:v>61.564456939697266</c:v>
                </c:pt>
                <c:pt idx="89">
                  <c:v>61.491680145263672</c:v>
                </c:pt>
                <c:pt idx="90">
                  <c:v>61.419456481933594</c:v>
                </c:pt>
                <c:pt idx="91">
                  <c:v>61.372386932373047</c:v>
                </c:pt>
                <c:pt idx="92">
                  <c:v>61.325626373291016</c:v>
                </c:pt>
                <c:pt idx="93">
                  <c:v>61.279167175292969</c:v>
                </c:pt>
                <c:pt idx="94">
                  <c:v>61.233013153076172</c:v>
                </c:pt>
                <c:pt idx="95">
                  <c:v>61.187152862548828</c:v>
                </c:pt>
                <c:pt idx="96">
                  <c:v>61.141593933105469</c:v>
                </c:pt>
                <c:pt idx="97">
                  <c:v>61.096321105957031</c:v>
                </c:pt>
                <c:pt idx="98">
                  <c:v>61.051342010498047</c:v>
                </c:pt>
                <c:pt idx="99">
                  <c:v>61.00665283203125</c:v>
                </c:pt>
                <c:pt idx="100">
                  <c:v>60.962242126464844</c:v>
                </c:pt>
                <c:pt idx="101">
                  <c:v>60.948875427246094</c:v>
                </c:pt>
                <c:pt idx="102">
                  <c:v>60.935577392578125</c:v>
                </c:pt>
                <c:pt idx="103">
                  <c:v>60.922348022460938</c:v>
                </c:pt>
                <c:pt idx="104">
                  <c:v>60.909191131591797</c:v>
                </c:pt>
                <c:pt idx="105">
                  <c:v>60.896099090576172</c:v>
                </c:pt>
                <c:pt idx="106">
                  <c:v>60.883075714111328</c:v>
                </c:pt>
                <c:pt idx="107">
                  <c:v>60.870121002197266</c:v>
                </c:pt>
                <c:pt idx="108">
                  <c:v>60.857231140136719</c:v>
                </c:pt>
                <c:pt idx="109">
                  <c:v>60.844409942626953</c:v>
                </c:pt>
                <c:pt idx="110">
                  <c:v>60.831653594970703</c:v>
                </c:pt>
              </c:numCache>
            </c:numRef>
          </c:yVal>
          <c:smooth val="0"/>
          <c:extLst>
            <c:ext xmlns:c16="http://schemas.microsoft.com/office/drawing/2014/chart" uri="{C3380CC4-5D6E-409C-BE32-E72D297353CC}">
              <c16:uniqueId val="{00000005-4E1A-0B49-8812-6FBCDE341565}"/>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Output!$AP$3:$AP$113</c:f>
              <c:numCache>
                <c:formatCode>General</c:formatCode>
                <c:ptCount val="111"/>
                <c:pt idx="15">
                  <c:v>63.600555419921875</c:v>
                </c:pt>
                <c:pt idx="16">
                  <c:v>63.794490814208984</c:v>
                </c:pt>
                <c:pt idx="17">
                  <c:v>63.983024597167969</c:v>
                </c:pt>
                <c:pt idx="18">
                  <c:v>64.1663818359375</c:v>
                </c:pt>
                <c:pt idx="19">
                  <c:v>64.344772338867188</c:v>
                </c:pt>
                <c:pt idx="20">
                  <c:v>64.518394470214844</c:v>
                </c:pt>
                <c:pt idx="21">
                  <c:v>64.563613891601562</c:v>
                </c:pt>
                <c:pt idx="22">
                  <c:v>64.606880187988281</c:v>
                </c:pt>
                <c:pt idx="23">
                  <c:v>64.648323059082031</c:v>
                </c:pt>
                <c:pt idx="24">
                  <c:v>64.68804931640625</c:v>
                </c:pt>
                <c:pt idx="25">
                  <c:v>64.726158142089844</c:v>
                </c:pt>
                <c:pt idx="26">
                  <c:v>64.762763977050781</c:v>
                </c:pt>
                <c:pt idx="27">
                  <c:v>64.797935485839844</c:v>
                </c:pt>
                <c:pt idx="28">
                  <c:v>64.831764221191406</c:v>
                </c:pt>
                <c:pt idx="29">
                  <c:v>64.864326477050781</c:v>
                </c:pt>
                <c:pt idx="30">
                  <c:v>64.89569091796875</c:v>
                </c:pt>
                <c:pt idx="31">
                  <c:v>64.917808532714844</c:v>
                </c:pt>
                <c:pt idx="32">
                  <c:v>64.939216613769531</c:v>
                </c:pt>
                <c:pt idx="33">
                  <c:v>64.9599609375</c:v>
                </c:pt>
                <c:pt idx="34">
                  <c:v>64.980056762695312</c:v>
                </c:pt>
                <c:pt idx="35">
                  <c:v>64.999549865722656</c:v>
                </c:pt>
                <c:pt idx="36">
                  <c:v>65.018455505371094</c:v>
                </c:pt>
                <c:pt idx="37">
                  <c:v>65.036796569824219</c:v>
                </c:pt>
                <c:pt idx="38">
                  <c:v>65.054611206054688</c:v>
                </c:pt>
                <c:pt idx="39">
                  <c:v>65.071914672851562</c:v>
                </c:pt>
                <c:pt idx="40">
                  <c:v>65.088729858398438</c:v>
                </c:pt>
                <c:pt idx="41">
                  <c:v>65.078170776367188</c:v>
                </c:pt>
                <c:pt idx="42">
                  <c:v>65.067893981933594</c:v>
                </c:pt>
                <c:pt idx="43">
                  <c:v>65.057876586914062</c:v>
                </c:pt>
                <c:pt idx="44">
                  <c:v>65.048118591308594</c:v>
                </c:pt>
                <c:pt idx="45">
                  <c:v>65.038597106933594</c:v>
                </c:pt>
                <c:pt idx="46">
                  <c:v>65.029312133789062</c:v>
                </c:pt>
                <c:pt idx="47">
                  <c:v>65.020248413085938</c:v>
                </c:pt>
                <c:pt idx="48">
                  <c:v>65.011405944824219</c:v>
                </c:pt>
                <c:pt idx="49">
                  <c:v>65.002777099609375</c:v>
                </c:pt>
                <c:pt idx="50">
                  <c:v>64.994346618652344</c:v>
                </c:pt>
                <c:pt idx="51">
                  <c:v>65.023063659667969</c:v>
                </c:pt>
                <c:pt idx="52">
                  <c:v>65.051109313964844</c:v>
                </c:pt>
                <c:pt idx="53">
                  <c:v>65.078498840332031</c:v>
                </c:pt>
                <c:pt idx="54">
                  <c:v>65.105262756347656</c:v>
                </c:pt>
                <c:pt idx="55">
                  <c:v>65.131416320800781</c:v>
                </c:pt>
                <c:pt idx="56">
                  <c:v>65.156974792480469</c:v>
                </c:pt>
                <c:pt idx="57">
                  <c:v>65.181968688964844</c:v>
                </c:pt>
                <c:pt idx="58">
                  <c:v>65.2064208984375</c:v>
                </c:pt>
                <c:pt idx="59">
                  <c:v>65.230331420898438</c:v>
                </c:pt>
                <c:pt idx="60">
                  <c:v>65.253730773925781</c:v>
                </c:pt>
                <c:pt idx="61">
                  <c:v>65.218589782714844</c:v>
                </c:pt>
                <c:pt idx="62">
                  <c:v>65.184173583984375</c:v>
                </c:pt>
                <c:pt idx="63">
                  <c:v>65.150459289550781</c:v>
                </c:pt>
                <c:pt idx="64">
                  <c:v>65.117416381835938</c:v>
                </c:pt>
                <c:pt idx="65">
                  <c:v>65.085037231445312</c:v>
                </c:pt>
                <c:pt idx="66">
                  <c:v>65.053291320800781</c:v>
                </c:pt>
                <c:pt idx="67">
                  <c:v>65.022163391113281</c:v>
                </c:pt>
                <c:pt idx="68">
                  <c:v>64.99163818359375</c:v>
                </c:pt>
                <c:pt idx="69">
                  <c:v>64.961692810058594</c:v>
                </c:pt>
                <c:pt idx="70">
                  <c:v>64.932319641113281</c:v>
                </c:pt>
                <c:pt idx="71">
                  <c:v>64.821311950683594</c:v>
                </c:pt>
                <c:pt idx="72">
                  <c:v>64.712356567382812</c:v>
                </c:pt>
                <c:pt idx="73">
                  <c:v>64.605400085449219</c:v>
                </c:pt>
                <c:pt idx="74">
                  <c:v>64.500381469726562</c:v>
                </c:pt>
                <c:pt idx="75">
                  <c:v>64.397247314453125</c:v>
                </c:pt>
                <c:pt idx="76">
                  <c:v>64.29595947265625</c:v>
                </c:pt>
                <c:pt idx="77">
                  <c:v>64.196449279785156</c:v>
                </c:pt>
                <c:pt idx="78">
                  <c:v>64.098686218261719</c:v>
                </c:pt>
                <c:pt idx="79">
                  <c:v>64.00262451171875</c:v>
                </c:pt>
                <c:pt idx="80">
                  <c:v>63.908206939697266</c:v>
                </c:pt>
                <c:pt idx="81">
                  <c:v>63.691158294677734</c:v>
                </c:pt>
                <c:pt idx="82">
                  <c:v>63.477607727050781</c:v>
                </c:pt>
                <c:pt idx="83">
                  <c:v>63.267478942871094</c:v>
                </c:pt>
                <c:pt idx="84">
                  <c:v>63.060680389404297</c:v>
                </c:pt>
                <c:pt idx="85">
                  <c:v>62.857143402099609</c:v>
                </c:pt>
                <c:pt idx="86">
                  <c:v>62.656787872314453</c:v>
                </c:pt>
                <c:pt idx="87">
                  <c:v>62.459537506103516</c:v>
                </c:pt>
                <c:pt idx="88">
                  <c:v>62.265323638916016</c:v>
                </c:pt>
                <c:pt idx="89">
                  <c:v>62.074073791503906</c:v>
                </c:pt>
                <c:pt idx="90">
                  <c:v>61.885723114013672</c:v>
                </c:pt>
                <c:pt idx="91">
                  <c:v>61.519287109375</c:v>
                </c:pt>
                <c:pt idx="92">
                  <c:v>61.154521942138672</c:v>
                </c:pt>
                <c:pt idx="93">
                  <c:v>60.791419982910156</c:v>
                </c:pt>
                <c:pt idx="94">
                  <c:v>60.429965972900391</c:v>
                </c:pt>
                <c:pt idx="95">
                  <c:v>60.070148468017578</c:v>
                </c:pt>
                <c:pt idx="96">
                  <c:v>59.711959838867188</c:v>
                </c:pt>
                <c:pt idx="97">
                  <c:v>59.355384826660156</c:v>
                </c:pt>
                <c:pt idx="98">
                  <c:v>59.000411987304688</c:v>
                </c:pt>
                <c:pt idx="99">
                  <c:v>58.647037506103516</c:v>
                </c:pt>
                <c:pt idx="100">
                  <c:v>58.295242309570312</c:v>
                </c:pt>
                <c:pt idx="101">
                  <c:v>57.803680419921875</c:v>
                </c:pt>
                <c:pt idx="102">
                  <c:v>57.313442230224609</c:v>
                </c:pt>
                <c:pt idx="103">
                  <c:v>56.824527740478516</c:v>
                </c:pt>
                <c:pt idx="104">
                  <c:v>56.336925506591797</c:v>
                </c:pt>
                <c:pt idx="105">
                  <c:v>55.850631713867188</c:v>
                </c:pt>
                <c:pt idx="106">
                  <c:v>55.365638732910156</c:v>
                </c:pt>
                <c:pt idx="107">
                  <c:v>54.881950378417969</c:v>
                </c:pt>
                <c:pt idx="108">
                  <c:v>54.399551391601562</c:v>
                </c:pt>
                <c:pt idx="109">
                  <c:v>53.918441772460938</c:v>
                </c:pt>
                <c:pt idx="110">
                  <c:v>53.438617706298828</c:v>
                </c:pt>
              </c:numCache>
            </c:numRef>
          </c:yVal>
          <c:smooth val="0"/>
          <c:extLst>
            <c:ext xmlns:c16="http://schemas.microsoft.com/office/drawing/2014/chart" uri="{C3380CC4-5D6E-409C-BE32-E72D297353CC}">
              <c16:uniqueId val="{00000006-4E1A-0B49-8812-6FBCDE341565}"/>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Output!$AQ$3:$AQ$113</c:f>
              <c:numCache>
                <c:formatCode>General</c:formatCode>
                <c:ptCount val="111"/>
                <c:pt idx="15">
                  <c:v>63.932537078857422</c:v>
                </c:pt>
                <c:pt idx="16">
                  <c:v>64.140914916992188</c:v>
                </c:pt>
                <c:pt idx="17">
                  <c:v>64.339027404785156</c:v>
                </c:pt>
                <c:pt idx="18">
                  <c:v>64.527618408203125</c:v>
                </c:pt>
                <c:pt idx="19">
                  <c:v>64.707359313964844</c:v>
                </c:pt>
                <c:pt idx="20">
                  <c:v>64.878860473632812</c:v>
                </c:pt>
                <c:pt idx="21">
                  <c:v>64.966293334960938</c:v>
                </c:pt>
                <c:pt idx="22">
                  <c:v>65.049072265625</c:v>
                </c:pt>
                <c:pt idx="23">
                  <c:v>65.127555847167969</c:v>
                </c:pt>
                <c:pt idx="24">
                  <c:v>65.202064514160156</c:v>
                </c:pt>
                <c:pt idx="25">
                  <c:v>65.272895812988281</c:v>
                </c:pt>
                <c:pt idx="26">
                  <c:v>65.340316772460938</c:v>
                </c:pt>
                <c:pt idx="27">
                  <c:v>65.404571533203125</c:v>
                </c:pt>
                <c:pt idx="28">
                  <c:v>65.465873718261719</c:v>
                </c:pt>
                <c:pt idx="29">
                  <c:v>65.5244140625</c:v>
                </c:pt>
                <c:pt idx="30">
                  <c:v>65.580390930175781</c:v>
                </c:pt>
                <c:pt idx="31">
                  <c:v>65.610107421875</c:v>
                </c:pt>
                <c:pt idx="32">
                  <c:v>65.638633728027344</c:v>
                </c:pt>
                <c:pt idx="33">
                  <c:v>65.666030883789062</c:v>
                </c:pt>
                <c:pt idx="34">
                  <c:v>65.6923828125</c:v>
                </c:pt>
                <c:pt idx="35">
                  <c:v>65.717735290527344</c:v>
                </c:pt>
                <c:pt idx="36">
                  <c:v>65.742149353027344</c:v>
                </c:pt>
                <c:pt idx="37">
                  <c:v>65.765670776367188</c:v>
                </c:pt>
                <c:pt idx="38">
                  <c:v>65.788352966308594</c:v>
                </c:pt>
                <c:pt idx="39">
                  <c:v>65.81024169921875</c:v>
                </c:pt>
                <c:pt idx="40">
                  <c:v>65.831367492675781</c:v>
                </c:pt>
                <c:pt idx="41">
                  <c:v>65.790122985839844</c:v>
                </c:pt>
                <c:pt idx="42">
                  <c:v>65.749992370605469</c:v>
                </c:pt>
                <c:pt idx="43">
                  <c:v>65.710929870605469</c:v>
                </c:pt>
                <c:pt idx="44">
                  <c:v>65.672904968261719</c:v>
                </c:pt>
                <c:pt idx="45">
                  <c:v>65.635856628417969</c:v>
                </c:pt>
                <c:pt idx="46">
                  <c:v>65.599769592285156</c:v>
                </c:pt>
                <c:pt idx="47">
                  <c:v>65.564590454101562</c:v>
                </c:pt>
                <c:pt idx="48">
                  <c:v>65.530296325683594</c:v>
                </c:pt>
                <c:pt idx="49">
                  <c:v>65.496841430664062</c:v>
                </c:pt>
                <c:pt idx="50">
                  <c:v>65.464210510253906</c:v>
                </c:pt>
                <c:pt idx="51">
                  <c:v>65.395530700683594</c:v>
                </c:pt>
                <c:pt idx="52">
                  <c:v>65.328239440917969</c:v>
                </c:pt>
                <c:pt idx="53">
                  <c:v>65.262306213378906</c:v>
                </c:pt>
                <c:pt idx="54">
                  <c:v>65.197685241699219</c:v>
                </c:pt>
                <c:pt idx="55">
                  <c:v>65.13433837890625</c:v>
                </c:pt>
                <c:pt idx="56">
                  <c:v>65.072235107421875</c:v>
                </c:pt>
                <c:pt idx="57">
                  <c:v>65.011329650878906</c:v>
                </c:pt>
                <c:pt idx="58">
                  <c:v>64.951591491699219</c:v>
                </c:pt>
                <c:pt idx="59">
                  <c:v>64.892990112304688</c:v>
                </c:pt>
                <c:pt idx="60">
                  <c:v>64.835487365722656</c:v>
                </c:pt>
                <c:pt idx="61">
                  <c:v>64.781295776367188</c:v>
                </c:pt>
                <c:pt idx="62">
                  <c:v>64.727981567382812</c:v>
                </c:pt>
                <c:pt idx="63">
                  <c:v>64.675521850585938</c:v>
                </c:pt>
                <c:pt idx="64">
                  <c:v>64.6239013671875</c:v>
                </c:pt>
                <c:pt idx="65">
                  <c:v>64.573089599609375</c:v>
                </c:pt>
                <c:pt idx="66">
                  <c:v>64.523078918457031</c:v>
                </c:pt>
                <c:pt idx="67">
                  <c:v>64.473846435546875</c:v>
                </c:pt>
                <c:pt idx="68">
                  <c:v>64.425369262695312</c:v>
                </c:pt>
                <c:pt idx="69">
                  <c:v>64.377639770507812</c:v>
                </c:pt>
                <c:pt idx="70">
                  <c:v>64.33062744140625</c:v>
                </c:pt>
                <c:pt idx="71">
                  <c:v>64.363006591796875</c:v>
                </c:pt>
                <c:pt idx="72">
                  <c:v>64.394935607910156</c:v>
                </c:pt>
                <c:pt idx="73">
                  <c:v>64.426429748535156</c:v>
                </c:pt>
                <c:pt idx="74">
                  <c:v>64.457481384277344</c:v>
                </c:pt>
                <c:pt idx="75">
                  <c:v>64.488121032714844</c:v>
                </c:pt>
                <c:pt idx="76">
                  <c:v>64.518341064453125</c:v>
                </c:pt>
                <c:pt idx="77">
                  <c:v>64.54815673828125</c:v>
                </c:pt>
                <c:pt idx="78">
                  <c:v>64.577583312988281</c:v>
                </c:pt>
                <c:pt idx="79">
                  <c:v>64.606613159179688</c:v>
                </c:pt>
                <c:pt idx="80">
                  <c:v>64.635261535644531</c:v>
                </c:pt>
                <c:pt idx="81">
                  <c:v>64.635635375976562</c:v>
                </c:pt>
                <c:pt idx="82">
                  <c:v>64.636001586914062</c:v>
                </c:pt>
                <c:pt idx="83">
                  <c:v>64.636367797851562</c:v>
                </c:pt>
                <c:pt idx="84">
                  <c:v>64.636734008789062</c:v>
                </c:pt>
                <c:pt idx="85">
                  <c:v>64.637092590332031</c:v>
                </c:pt>
                <c:pt idx="86">
                  <c:v>64.637443542480469</c:v>
                </c:pt>
                <c:pt idx="87">
                  <c:v>64.637794494628906</c:v>
                </c:pt>
                <c:pt idx="88">
                  <c:v>64.638137817382812</c:v>
                </c:pt>
                <c:pt idx="89">
                  <c:v>64.638481140136719</c:v>
                </c:pt>
                <c:pt idx="90">
                  <c:v>64.638824462890625</c:v>
                </c:pt>
                <c:pt idx="91">
                  <c:v>64.567794799804688</c:v>
                </c:pt>
                <c:pt idx="92">
                  <c:v>64.4974365234375</c:v>
                </c:pt>
                <c:pt idx="93">
                  <c:v>64.427726745605469</c:v>
                </c:pt>
                <c:pt idx="94">
                  <c:v>64.358665466308594</c:v>
                </c:pt>
                <c:pt idx="95">
                  <c:v>64.290237426757812</c:v>
                </c:pt>
                <c:pt idx="96">
                  <c:v>64.222442626953125</c:v>
                </c:pt>
                <c:pt idx="97">
                  <c:v>64.155265808105469</c:v>
                </c:pt>
                <c:pt idx="98">
                  <c:v>64.088699340820312</c:v>
                </c:pt>
                <c:pt idx="99">
                  <c:v>64.022735595703125</c:v>
                </c:pt>
                <c:pt idx="100">
                  <c:v>63.957363128662109</c:v>
                </c:pt>
                <c:pt idx="101">
                  <c:v>63.33697509765625</c:v>
                </c:pt>
                <c:pt idx="102">
                  <c:v>62.721382141113281</c:v>
                </c:pt>
                <c:pt idx="103">
                  <c:v>62.110527038574219</c:v>
                </c:pt>
                <c:pt idx="104">
                  <c:v>61.504356384277344</c:v>
                </c:pt>
                <c:pt idx="105">
                  <c:v>60.902812957763672</c:v>
                </c:pt>
                <c:pt idx="106">
                  <c:v>60.30584716796875</c:v>
                </c:pt>
                <c:pt idx="107">
                  <c:v>59.713409423828125</c:v>
                </c:pt>
                <c:pt idx="108">
                  <c:v>59.125442504882812</c:v>
                </c:pt>
                <c:pt idx="109">
                  <c:v>58.541900634765625</c:v>
                </c:pt>
                <c:pt idx="110">
                  <c:v>57.962730407714844</c:v>
                </c:pt>
              </c:numCache>
            </c:numRef>
          </c:yVal>
          <c:smooth val="0"/>
          <c:extLst>
            <c:ext xmlns:c16="http://schemas.microsoft.com/office/drawing/2014/chart" uri="{C3380CC4-5D6E-409C-BE32-E72D297353CC}">
              <c16:uniqueId val="{00000007-4E1A-0B49-8812-6FBCDE341565}"/>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dirty="0">
                    <a:effectLst/>
                  </a:rPr>
                  <a:t>Megatons CO</a:t>
                </a:r>
                <a:r>
                  <a:rPr lang="en-US" sz="900" b="0" i="0" baseline="-25000" dirty="0">
                    <a:effectLst/>
                  </a:rPr>
                  <a:t>2</a:t>
                </a:r>
                <a:r>
                  <a:rPr lang="en-US" sz="900" b="0" i="0" baseline="0" dirty="0">
                    <a:effectLst/>
                  </a:rPr>
                  <a:t> per EJ</a:t>
                </a:r>
                <a:endParaRPr lang="en-US" sz="900" dirty="0">
                  <a:effectLst/>
                </a:endParaRPr>
              </a:p>
            </c:rich>
          </c:tx>
          <c:layout>
            <c:manualLayout>
              <c:xMode val="edge"/>
              <c:yMode val="edge"/>
              <c:x val="4.599616095034588E-2"/>
              <c:y val="0.18935990237166117"/>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dirty="0">
                <a:effectLst/>
              </a:rPr>
              <a:t>CO</a:t>
            </a:r>
            <a:r>
              <a:rPr lang="en-US" sz="1200" b="1" i="0" baseline="-25000" dirty="0">
                <a:effectLst/>
              </a:rPr>
              <a:t>2</a:t>
            </a:r>
            <a:r>
              <a:rPr lang="en-US" sz="1200" b="1" i="0" baseline="0" dirty="0">
                <a:effectLst/>
              </a:rPr>
              <a:t> Emissions from Energy</a:t>
            </a:r>
            <a:endParaRPr lang="en-US" sz="1200" b="1" dirty="0">
              <a:effectLst/>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Output!$BM$3:$BM$113</c:f>
              <c:numCache>
                <c:formatCode>General</c:formatCode>
                <c:ptCount val="111"/>
                <c:pt idx="0">
                  <c:v>23.35761833190918</c:v>
                </c:pt>
                <c:pt idx="1">
                  <c:v>24.152935028076172</c:v>
                </c:pt>
                <c:pt idx="2">
                  <c:v>24.450891494750977</c:v>
                </c:pt>
                <c:pt idx="3">
                  <c:v>24.714975357055664</c:v>
                </c:pt>
                <c:pt idx="4">
                  <c:v>24.976522445678711</c:v>
                </c:pt>
                <c:pt idx="5">
                  <c:v>25.280370712280273</c:v>
                </c:pt>
                <c:pt idx="6">
                  <c:v>25.637378692626953</c:v>
                </c:pt>
                <c:pt idx="7">
                  <c:v>26.05620002746582</c:v>
                </c:pt>
                <c:pt idx="8">
                  <c:v>26.504344940185547</c:v>
                </c:pt>
                <c:pt idx="9">
                  <c:v>26.948476791381836</c:v>
                </c:pt>
                <c:pt idx="10">
                  <c:v>27.476436614990234</c:v>
                </c:pt>
                <c:pt idx="11">
                  <c:v>28.143560409545898</c:v>
                </c:pt>
                <c:pt idx="12">
                  <c:v>28.709096908569336</c:v>
                </c:pt>
                <c:pt idx="13">
                  <c:v>29.128961563110352</c:v>
                </c:pt>
                <c:pt idx="14">
                  <c:v>29.621623992919922</c:v>
                </c:pt>
                <c:pt idx="15">
                  <c:v>30.260038375854492</c:v>
                </c:pt>
                <c:pt idx="16">
                  <c:v>30.966720581054688</c:v>
                </c:pt>
                <c:pt idx="17">
                  <c:v>31.72691535949707</c:v>
                </c:pt>
                <c:pt idx="18">
                  <c:v>32.666061401367188</c:v>
                </c:pt>
                <c:pt idx="19">
                  <c:v>33.769599914550781</c:v>
                </c:pt>
                <c:pt idx="20">
                  <c:v>34.561882019042969</c:v>
                </c:pt>
                <c:pt idx="21">
                  <c:v>35.230556488037109</c:v>
                </c:pt>
                <c:pt idx="22">
                  <c:v>36.028888702392578</c:v>
                </c:pt>
                <c:pt idx="23">
                  <c:v>36.848258972167969</c:v>
                </c:pt>
                <c:pt idx="24">
                  <c:v>37.660140991210938</c:v>
                </c:pt>
                <c:pt idx="25">
                  <c:v>38.497875213623047</c:v>
                </c:pt>
                <c:pt idx="26">
                  <c:v>39.249809265136719</c:v>
                </c:pt>
                <c:pt idx="27">
                  <c:v>39.825225830078125</c:v>
                </c:pt>
                <c:pt idx="28">
                  <c:v>40.354892730712891</c:v>
                </c:pt>
                <c:pt idx="29">
                  <c:v>40.987335205078125</c:v>
                </c:pt>
                <c:pt idx="30">
                  <c:v>41.667221069335938</c:v>
                </c:pt>
                <c:pt idx="31">
                  <c:v>42.372222900390625</c:v>
                </c:pt>
                <c:pt idx="32">
                  <c:v>43.111526489257812</c:v>
                </c:pt>
                <c:pt idx="33">
                  <c:v>43.874240875244141</c:v>
                </c:pt>
                <c:pt idx="34">
                  <c:v>44.653339385986328</c:v>
                </c:pt>
                <c:pt idx="35">
                  <c:v>45.444927215576172</c:v>
                </c:pt>
                <c:pt idx="36">
                  <c:v>46.2451171875</c:v>
                </c:pt>
                <c:pt idx="37">
                  <c:v>47.051418304443359</c:v>
                </c:pt>
                <c:pt idx="38">
                  <c:v>47.863552093505859</c:v>
                </c:pt>
                <c:pt idx="39">
                  <c:v>48.68084716796875</c:v>
                </c:pt>
                <c:pt idx="40">
                  <c:v>49.501499176025391</c:v>
                </c:pt>
                <c:pt idx="41">
                  <c:v>50.324050903320312</c:v>
                </c:pt>
                <c:pt idx="42">
                  <c:v>51.145374298095703</c:v>
                </c:pt>
                <c:pt idx="43">
                  <c:v>51.960914611816406</c:v>
                </c:pt>
                <c:pt idx="44">
                  <c:v>52.766796112060547</c:v>
                </c:pt>
                <c:pt idx="45">
                  <c:v>53.560039520263672</c:v>
                </c:pt>
                <c:pt idx="46">
                  <c:v>54.337734222412109</c:v>
                </c:pt>
                <c:pt idx="47">
                  <c:v>55.098464965820312</c:v>
                </c:pt>
                <c:pt idx="48">
                  <c:v>55.841617584228516</c:v>
                </c:pt>
                <c:pt idx="49">
                  <c:v>56.56707763671875</c:v>
                </c:pt>
                <c:pt idx="50">
                  <c:v>57.275386810302734</c:v>
                </c:pt>
                <c:pt idx="51">
                  <c:v>57.966636657714844</c:v>
                </c:pt>
                <c:pt idx="52">
                  <c:v>58.642715454101562</c:v>
                </c:pt>
                <c:pt idx="53">
                  <c:v>59.305797576904297</c:v>
                </c:pt>
                <c:pt idx="54">
                  <c:v>59.957672119140625</c:v>
                </c:pt>
                <c:pt idx="55">
                  <c:v>60.600009918212891</c:v>
                </c:pt>
                <c:pt idx="56">
                  <c:v>61.234207153320312</c:v>
                </c:pt>
                <c:pt idx="57">
                  <c:v>61.861297607421875</c:v>
                </c:pt>
                <c:pt idx="58">
                  <c:v>62.481761932373047</c:v>
                </c:pt>
                <c:pt idx="59">
                  <c:v>63.095596313476562</c:v>
                </c:pt>
                <c:pt idx="60">
                  <c:v>63.702472686767578</c:v>
                </c:pt>
                <c:pt idx="61">
                  <c:v>64.301742553710938</c:v>
                </c:pt>
                <c:pt idx="62">
                  <c:v>64.892494201660156</c:v>
                </c:pt>
                <c:pt idx="63">
                  <c:v>65.473648071289062</c:v>
                </c:pt>
                <c:pt idx="64">
                  <c:v>66.044044494628906</c:v>
                </c:pt>
                <c:pt idx="65">
                  <c:v>66.602584838867188</c:v>
                </c:pt>
                <c:pt idx="66">
                  <c:v>67.148277282714844</c:v>
                </c:pt>
                <c:pt idx="67">
                  <c:v>67.68035888671875</c:v>
                </c:pt>
                <c:pt idx="68">
                  <c:v>68.1983642578125</c:v>
                </c:pt>
                <c:pt idx="69">
                  <c:v>68.702117919921875</c:v>
                </c:pt>
                <c:pt idx="70">
                  <c:v>69.191627502441406</c:v>
                </c:pt>
                <c:pt idx="71">
                  <c:v>69.667213439941406</c:v>
                </c:pt>
                <c:pt idx="72">
                  <c:v>70.129524230957031</c:v>
                </c:pt>
                <c:pt idx="73">
                  <c:v>70.579460144042969</c:v>
                </c:pt>
                <c:pt idx="74">
                  <c:v>71.018058776855469</c:v>
                </c:pt>
                <c:pt idx="75">
                  <c:v>71.446434020996094</c:v>
                </c:pt>
                <c:pt idx="76">
                  <c:v>71.865653991699219</c:v>
                </c:pt>
                <c:pt idx="77">
                  <c:v>72.276710510253906</c:v>
                </c:pt>
                <c:pt idx="78">
                  <c:v>72.680435180664062</c:v>
                </c:pt>
                <c:pt idx="79">
                  <c:v>73.077484130859375</c:v>
                </c:pt>
                <c:pt idx="80">
                  <c:v>73.468360900878906</c:v>
                </c:pt>
                <c:pt idx="81">
                  <c:v>73.853385925292969</c:v>
                </c:pt>
                <c:pt idx="82">
                  <c:v>74.232818603515625</c:v>
                </c:pt>
                <c:pt idx="83">
                  <c:v>74.606834411621094</c:v>
                </c:pt>
                <c:pt idx="84">
                  <c:v>74.975532531738281</c:v>
                </c:pt>
                <c:pt idx="85">
                  <c:v>75.339004516601562</c:v>
                </c:pt>
                <c:pt idx="86">
                  <c:v>75.697341918945312</c:v>
                </c:pt>
                <c:pt idx="87">
                  <c:v>76.050697326660156</c:v>
                </c:pt>
                <c:pt idx="88">
                  <c:v>76.399253845214844</c:v>
                </c:pt>
                <c:pt idx="89">
                  <c:v>76.743293762207031</c:v>
                </c:pt>
                <c:pt idx="90">
                  <c:v>77.083145141601562</c:v>
                </c:pt>
                <c:pt idx="91">
                  <c:v>77.419189453125</c:v>
                </c:pt>
                <c:pt idx="92">
                  <c:v>77.751846313476562</c:v>
                </c:pt>
                <c:pt idx="93">
                  <c:v>78.081573486328125</c:v>
                </c:pt>
                <c:pt idx="94">
                  <c:v>78.40887451171875</c:v>
                </c:pt>
                <c:pt idx="95">
                  <c:v>78.734283447265625</c:v>
                </c:pt>
                <c:pt idx="96">
                  <c:v>79.058265686035156</c:v>
                </c:pt>
                <c:pt idx="97">
                  <c:v>79.381179809570312</c:v>
                </c:pt>
                <c:pt idx="98">
                  <c:v>79.703315734863281</c:v>
                </c:pt>
                <c:pt idx="99">
                  <c:v>80.025016784667969</c:v>
                </c:pt>
                <c:pt idx="100">
                  <c:v>80.347068786621094</c:v>
                </c:pt>
                <c:pt idx="101">
                  <c:v>80.669670104980469</c:v>
                </c:pt>
                <c:pt idx="102">
                  <c:v>80.9927978515625</c:v>
                </c:pt>
                <c:pt idx="103">
                  <c:v>81.316360473632812</c:v>
                </c:pt>
                <c:pt idx="104">
                  <c:v>81.640159606933594</c:v>
                </c:pt>
                <c:pt idx="105">
                  <c:v>81.963905334472656</c:v>
                </c:pt>
                <c:pt idx="106">
                  <c:v>82.287353515625</c:v>
                </c:pt>
                <c:pt idx="107">
                  <c:v>82.610260009765625</c:v>
                </c:pt>
                <c:pt idx="108">
                  <c:v>82.932373046875</c:v>
                </c:pt>
                <c:pt idx="109">
                  <c:v>83.25341796875</c:v>
                </c:pt>
                <c:pt idx="110">
                  <c:v>83.573104858398438</c:v>
                </c:pt>
              </c:numCache>
            </c:numRef>
          </c:yVal>
          <c:smooth val="0"/>
          <c:extLst>
            <c:ext xmlns:c16="http://schemas.microsoft.com/office/drawing/2014/chart" uri="{C3380CC4-5D6E-409C-BE32-E72D297353CC}">
              <c16:uniqueId val="{00000000-5E1F-BE45-9985-828EBCD9DC0F}"/>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Output!$BN$3:$BN$113</c:f>
              <c:numCache>
                <c:formatCode>General</c:formatCode>
                <c:ptCount val="111"/>
                <c:pt idx="15">
                  <c:v>29.377614974975586</c:v>
                </c:pt>
                <c:pt idx="16">
                  <c:v>29.920497894287109</c:v>
                </c:pt>
                <c:pt idx="17">
                  <c:v>30.463380813598633</c:v>
                </c:pt>
                <c:pt idx="18">
                  <c:v>31.006265640258789</c:v>
                </c:pt>
                <c:pt idx="19">
                  <c:v>31.549148559570312</c:v>
                </c:pt>
                <c:pt idx="20">
                  <c:v>32.092029571533203</c:v>
                </c:pt>
                <c:pt idx="21">
                  <c:v>32.698753356933594</c:v>
                </c:pt>
                <c:pt idx="22">
                  <c:v>33.305477142333984</c:v>
                </c:pt>
                <c:pt idx="23">
                  <c:v>33.912204742431641</c:v>
                </c:pt>
                <c:pt idx="24">
                  <c:v>34.518928527832031</c:v>
                </c:pt>
                <c:pt idx="25">
                  <c:v>35.125652313232422</c:v>
                </c:pt>
                <c:pt idx="26">
                  <c:v>35.732376098632812</c:v>
                </c:pt>
                <c:pt idx="27">
                  <c:v>36.339099884033203</c:v>
                </c:pt>
                <c:pt idx="28">
                  <c:v>36.945823669433594</c:v>
                </c:pt>
                <c:pt idx="29">
                  <c:v>37.552547454833984</c:v>
                </c:pt>
                <c:pt idx="30">
                  <c:v>38.159271240234375</c:v>
                </c:pt>
                <c:pt idx="31">
                  <c:v>38.651935577392578</c:v>
                </c:pt>
                <c:pt idx="32">
                  <c:v>39.144599914550781</c:v>
                </c:pt>
                <c:pt idx="33">
                  <c:v>39.637264251708984</c:v>
                </c:pt>
                <c:pt idx="34">
                  <c:v>40.129928588867188</c:v>
                </c:pt>
                <c:pt idx="35">
                  <c:v>40.622592926025391</c:v>
                </c:pt>
                <c:pt idx="36">
                  <c:v>41.115257263183594</c:v>
                </c:pt>
                <c:pt idx="37">
                  <c:v>41.607921600341797</c:v>
                </c:pt>
                <c:pt idx="38">
                  <c:v>42.1005859375</c:v>
                </c:pt>
                <c:pt idx="39">
                  <c:v>42.593250274658203</c:v>
                </c:pt>
                <c:pt idx="40">
                  <c:v>43.085914611816406</c:v>
                </c:pt>
                <c:pt idx="41">
                  <c:v>43.439582824707031</c:v>
                </c:pt>
                <c:pt idx="42">
                  <c:v>43.793251037597656</c:v>
                </c:pt>
                <c:pt idx="43">
                  <c:v>44.146919250488281</c:v>
                </c:pt>
                <c:pt idx="44">
                  <c:v>44.500591278076172</c:v>
                </c:pt>
                <c:pt idx="45">
                  <c:v>44.854259490966797</c:v>
                </c:pt>
                <c:pt idx="46">
                  <c:v>45.207927703857422</c:v>
                </c:pt>
                <c:pt idx="47">
                  <c:v>45.561595916748047</c:v>
                </c:pt>
                <c:pt idx="48">
                  <c:v>45.915264129638672</c:v>
                </c:pt>
                <c:pt idx="49">
                  <c:v>46.268936157226562</c:v>
                </c:pt>
                <c:pt idx="50">
                  <c:v>46.622604370117188</c:v>
                </c:pt>
                <c:pt idx="51">
                  <c:v>47.045658111572266</c:v>
                </c:pt>
                <c:pt idx="52">
                  <c:v>47.468711853027344</c:v>
                </c:pt>
                <c:pt idx="53">
                  <c:v>47.891765594482422</c:v>
                </c:pt>
                <c:pt idx="54">
                  <c:v>48.314815521240234</c:v>
                </c:pt>
                <c:pt idx="55">
                  <c:v>48.737869262695312</c:v>
                </c:pt>
                <c:pt idx="56">
                  <c:v>49.160923004150391</c:v>
                </c:pt>
                <c:pt idx="57">
                  <c:v>49.583976745605469</c:v>
                </c:pt>
                <c:pt idx="58">
                  <c:v>50.007030487060547</c:v>
                </c:pt>
                <c:pt idx="59">
                  <c:v>50.430084228515625</c:v>
                </c:pt>
                <c:pt idx="60">
                  <c:v>50.853137969970703</c:v>
                </c:pt>
                <c:pt idx="61">
                  <c:v>51.379287719726562</c:v>
                </c:pt>
                <c:pt idx="62">
                  <c:v>51.905433654785156</c:v>
                </c:pt>
                <c:pt idx="63">
                  <c:v>52.431583404541016</c:v>
                </c:pt>
                <c:pt idx="64">
                  <c:v>52.957729339599609</c:v>
                </c:pt>
                <c:pt idx="65">
                  <c:v>53.483879089355469</c:v>
                </c:pt>
                <c:pt idx="66">
                  <c:v>54.010028839111328</c:v>
                </c:pt>
                <c:pt idx="67">
                  <c:v>54.536174774169922</c:v>
                </c:pt>
                <c:pt idx="68">
                  <c:v>55.062324523925781</c:v>
                </c:pt>
                <c:pt idx="69">
                  <c:v>55.588470458984375</c:v>
                </c:pt>
                <c:pt idx="70">
                  <c:v>56.114620208740234</c:v>
                </c:pt>
                <c:pt idx="71">
                  <c:v>56.510330200195312</c:v>
                </c:pt>
                <c:pt idx="72">
                  <c:v>56.906040191650391</c:v>
                </c:pt>
                <c:pt idx="73">
                  <c:v>57.301753997802734</c:v>
                </c:pt>
                <c:pt idx="74">
                  <c:v>57.697463989257812</c:v>
                </c:pt>
                <c:pt idx="75">
                  <c:v>58.093173980712891</c:v>
                </c:pt>
                <c:pt idx="76">
                  <c:v>58.488887786865234</c:v>
                </c:pt>
                <c:pt idx="77">
                  <c:v>58.884597778320312</c:v>
                </c:pt>
                <c:pt idx="78">
                  <c:v>59.280307769775391</c:v>
                </c:pt>
                <c:pt idx="79">
                  <c:v>59.676017761230469</c:v>
                </c:pt>
                <c:pt idx="80">
                  <c:v>60.071731567382812</c:v>
                </c:pt>
                <c:pt idx="81">
                  <c:v>60.408977508544922</c:v>
                </c:pt>
                <c:pt idx="82">
                  <c:v>60.746227264404297</c:v>
                </c:pt>
                <c:pt idx="83">
                  <c:v>61.083477020263672</c:v>
                </c:pt>
                <c:pt idx="84">
                  <c:v>61.420726776123047</c:v>
                </c:pt>
                <c:pt idx="85">
                  <c:v>61.757976531982422</c:v>
                </c:pt>
                <c:pt idx="86">
                  <c:v>62.095226287841797</c:v>
                </c:pt>
                <c:pt idx="87">
                  <c:v>62.432472229003906</c:v>
                </c:pt>
                <c:pt idx="88">
                  <c:v>62.769721984863281</c:v>
                </c:pt>
                <c:pt idx="89">
                  <c:v>63.106971740722656</c:v>
                </c:pt>
                <c:pt idx="90">
                  <c:v>63.444221496582031</c:v>
                </c:pt>
                <c:pt idx="91">
                  <c:v>63.885059356689453</c:v>
                </c:pt>
                <c:pt idx="92">
                  <c:v>64.325897216796875</c:v>
                </c:pt>
                <c:pt idx="93">
                  <c:v>64.766731262207031</c:v>
                </c:pt>
                <c:pt idx="94">
                  <c:v>65.207565307617188</c:v>
                </c:pt>
                <c:pt idx="95">
                  <c:v>65.648406982421875</c:v>
                </c:pt>
                <c:pt idx="96">
                  <c:v>66.089241027832031</c:v>
                </c:pt>
                <c:pt idx="97">
                  <c:v>66.530075073242188</c:v>
                </c:pt>
                <c:pt idx="98">
                  <c:v>66.970916748046875</c:v>
                </c:pt>
                <c:pt idx="99">
                  <c:v>67.411750793457031</c:v>
                </c:pt>
                <c:pt idx="100">
                  <c:v>67.852584838867188</c:v>
                </c:pt>
                <c:pt idx="101">
                  <c:v>68.3626708984375</c:v>
                </c:pt>
                <c:pt idx="102">
                  <c:v>68.872749328613281</c:v>
                </c:pt>
                <c:pt idx="103">
                  <c:v>69.382827758789062</c:v>
                </c:pt>
                <c:pt idx="104">
                  <c:v>69.892913818359375</c:v>
                </c:pt>
                <c:pt idx="105">
                  <c:v>70.402992248535156</c:v>
                </c:pt>
                <c:pt idx="106">
                  <c:v>70.913070678710938</c:v>
                </c:pt>
                <c:pt idx="107">
                  <c:v>71.423149108886719</c:v>
                </c:pt>
                <c:pt idx="108">
                  <c:v>71.933235168457031</c:v>
                </c:pt>
                <c:pt idx="109">
                  <c:v>72.443313598632812</c:v>
                </c:pt>
                <c:pt idx="110">
                  <c:v>72.953392028808594</c:v>
                </c:pt>
              </c:numCache>
            </c:numRef>
          </c:yVal>
          <c:smooth val="0"/>
          <c:extLst>
            <c:ext xmlns:c16="http://schemas.microsoft.com/office/drawing/2014/chart" uri="{C3380CC4-5D6E-409C-BE32-E72D297353CC}">
              <c16:uniqueId val="{00000001-5E1F-BE45-9985-828EBCD9DC0F}"/>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5E1F-BE45-9985-828EBCD9DC0F}"/>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Output!$BO$3:$BO$113</c:f>
              <c:numCache>
                <c:formatCode>General</c:formatCode>
                <c:ptCount val="111"/>
                <c:pt idx="15">
                  <c:v>30.380392074584961</c:v>
                </c:pt>
                <c:pt idx="16">
                  <c:v>30.813667297363281</c:v>
                </c:pt>
                <c:pt idx="17">
                  <c:v>31.246942520141602</c:v>
                </c:pt>
                <c:pt idx="18">
                  <c:v>31.680217742919922</c:v>
                </c:pt>
                <c:pt idx="19">
                  <c:v>32.113491058349609</c:v>
                </c:pt>
                <c:pt idx="20">
                  <c:v>32.546768188476562</c:v>
                </c:pt>
                <c:pt idx="21">
                  <c:v>32.935325622558594</c:v>
                </c:pt>
                <c:pt idx="22">
                  <c:v>33.323886871337891</c:v>
                </c:pt>
                <c:pt idx="23">
                  <c:v>33.712448120117188</c:v>
                </c:pt>
                <c:pt idx="24">
                  <c:v>34.101005554199219</c:v>
                </c:pt>
                <c:pt idx="25">
                  <c:v>34.489566802978516</c:v>
                </c:pt>
                <c:pt idx="26">
                  <c:v>34.878124237060547</c:v>
                </c:pt>
                <c:pt idx="27">
                  <c:v>35.266685485839844</c:v>
                </c:pt>
                <c:pt idx="28">
                  <c:v>35.655246734619141</c:v>
                </c:pt>
                <c:pt idx="29">
                  <c:v>36.043804168701172</c:v>
                </c:pt>
                <c:pt idx="30">
                  <c:v>36.432365417480469</c:v>
                </c:pt>
                <c:pt idx="31">
                  <c:v>36.963764190673828</c:v>
                </c:pt>
                <c:pt idx="32">
                  <c:v>37.495162963867188</c:v>
                </c:pt>
                <c:pt idx="33">
                  <c:v>38.026561737060547</c:v>
                </c:pt>
                <c:pt idx="34">
                  <c:v>38.557960510253906</c:v>
                </c:pt>
                <c:pt idx="35">
                  <c:v>39.089359283447266</c:v>
                </c:pt>
                <c:pt idx="36">
                  <c:v>39.620761871337891</c:v>
                </c:pt>
                <c:pt idx="37">
                  <c:v>40.15216064453125</c:v>
                </c:pt>
                <c:pt idx="38">
                  <c:v>40.683559417724609</c:v>
                </c:pt>
                <c:pt idx="39">
                  <c:v>41.214958190917969</c:v>
                </c:pt>
                <c:pt idx="40">
                  <c:v>41.746356964111328</c:v>
                </c:pt>
                <c:pt idx="41">
                  <c:v>42.272102355957031</c:v>
                </c:pt>
                <c:pt idx="42">
                  <c:v>42.797847747802734</c:v>
                </c:pt>
                <c:pt idx="43">
                  <c:v>43.323589324951172</c:v>
                </c:pt>
                <c:pt idx="44">
                  <c:v>43.849334716796875</c:v>
                </c:pt>
                <c:pt idx="45">
                  <c:v>44.375080108642578</c:v>
                </c:pt>
                <c:pt idx="46">
                  <c:v>44.900825500488281</c:v>
                </c:pt>
                <c:pt idx="47">
                  <c:v>45.426570892333984</c:v>
                </c:pt>
                <c:pt idx="48">
                  <c:v>45.952312469482422</c:v>
                </c:pt>
                <c:pt idx="49">
                  <c:v>46.478057861328125</c:v>
                </c:pt>
                <c:pt idx="50">
                  <c:v>47.003803253173828</c:v>
                </c:pt>
                <c:pt idx="51">
                  <c:v>47.594150543212891</c:v>
                </c:pt>
                <c:pt idx="52">
                  <c:v>48.184497833251953</c:v>
                </c:pt>
                <c:pt idx="53">
                  <c:v>48.774845123291016</c:v>
                </c:pt>
                <c:pt idx="54">
                  <c:v>49.365196228027344</c:v>
                </c:pt>
                <c:pt idx="55">
                  <c:v>49.955543518066406</c:v>
                </c:pt>
                <c:pt idx="56">
                  <c:v>50.545890808105469</c:v>
                </c:pt>
                <c:pt idx="57">
                  <c:v>51.136238098144531</c:v>
                </c:pt>
                <c:pt idx="58">
                  <c:v>51.726585388183594</c:v>
                </c:pt>
                <c:pt idx="59">
                  <c:v>52.316936492919922</c:v>
                </c:pt>
                <c:pt idx="60">
                  <c:v>52.907283782958984</c:v>
                </c:pt>
                <c:pt idx="61">
                  <c:v>53.495616912841797</c:v>
                </c:pt>
                <c:pt idx="62">
                  <c:v>54.083953857421875</c:v>
                </c:pt>
                <c:pt idx="63">
                  <c:v>54.672290802001953</c:v>
                </c:pt>
                <c:pt idx="64">
                  <c:v>55.260623931884766</c:v>
                </c:pt>
                <c:pt idx="65">
                  <c:v>55.848960876464844</c:v>
                </c:pt>
                <c:pt idx="66">
                  <c:v>56.437297821044922</c:v>
                </c:pt>
                <c:pt idx="67">
                  <c:v>57.025630950927734</c:v>
                </c:pt>
                <c:pt idx="68">
                  <c:v>57.613967895507812</c:v>
                </c:pt>
                <c:pt idx="69">
                  <c:v>58.202304840087891</c:v>
                </c:pt>
                <c:pt idx="70">
                  <c:v>58.790637969970703</c:v>
                </c:pt>
                <c:pt idx="71">
                  <c:v>59.352397918701172</c:v>
                </c:pt>
                <c:pt idx="72">
                  <c:v>59.914157867431641</c:v>
                </c:pt>
                <c:pt idx="73">
                  <c:v>60.475921630859375</c:v>
                </c:pt>
                <c:pt idx="74">
                  <c:v>61.037681579589844</c:v>
                </c:pt>
                <c:pt idx="75">
                  <c:v>61.599441528320312</c:v>
                </c:pt>
                <c:pt idx="76">
                  <c:v>62.161201477050781</c:v>
                </c:pt>
                <c:pt idx="77">
                  <c:v>62.72296142578125</c:v>
                </c:pt>
                <c:pt idx="78">
                  <c:v>63.284721374511719</c:v>
                </c:pt>
                <c:pt idx="79">
                  <c:v>63.846481323242188</c:v>
                </c:pt>
                <c:pt idx="80">
                  <c:v>64.408241271972656</c:v>
                </c:pt>
                <c:pt idx="81">
                  <c:v>65.304550170898438</c:v>
                </c:pt>
                <c:pt idx="82">
                  <c:v>66.200859069824219</c:v>
                </c:pt>
                <c:pt idx="83">
                  <c:v>67.09716796875</c:v>
                </c:pt>
                <c:pt idx="84">
                  <c:v>67.99346923828125</c:v>
                </c:pt>
                <c:pt idx="85">
                  <c:v>68.889778137207031</c:v>
                </c:pt>
                <c:pt idx="86">
                  <c:v>69.786087036132812</c:v>
                </c:pt>
                <c:pt idx="87">
                  <c:v>70.682395935058594</c:v>
                </c:pt>
                <c:pt idx="88">
                  <c:v>71.578704833984375</c:v>
                </c:pt>
                <c:pt idx="89">
                  <c:v>72.475006103515625</c:v>
                </c:pt>
                <c:pt idx="90">
                  <c:v>73.371315002441406</c:v>
                </c:pt>
                <c:pt idx="91">
                  <c:v>74.088760375976562</c:v>
                </c:pt>
                <c:pt idx="92">
                  <c:v>74.806198120117188</c:v>
                </c:pt>
                <c:pt idx="93">
                  <c:v>75.523635864257812</c:v>
                </c:pt>
                <c:pt idx="94">
                  <c:v>76.241073608398438</c:v>
                </c:pt>
                <c:pt idx="95">
                  <c:v>76.958511352539062</c:v>
                </c:pt>
                <c:pt idx="96">
                  <c:v>77.675956726074219</c:v>
                </c:pt>
                <c:pt idx="97">
                  <c:v>78.393394470214844</c:v>
                </c:pt>
                <c:pt idx="98">
                  <c:v>79.110832214355469</c:v>
                </c:pt>
                <c:pt idx="99">
                  <c:v>79.828269958496094</c:v>
                </c:pt>
                <c:pt idx="100">
                  <c:v>80.54571533203125</c:v>
                </c:pt>
                <c:pt idx="101">
                  <c:v>81.031364440917969</c:v>
                </c:pt>
                <c:pt idx="102">
                  <c:v>81.517021179199219</c:v>
                </c:pt>
                <c:pt idx="103">
                  <c:v>82.002677917480469</c:v>
                </c:pt>
                <c:pt idx="104">
                  <c:v>82.488334655761719</c:v>
                </c:pt>
                <c:pt idx="105">
                  <c:v>82.973991394042969</c:v>
                </c:pt>
                <c:pt idx="106">
                  <c:v>83.459648132324219</c:v>
                </c:pt>
                <c:pt idx="107">
                  <c:v>83.945297241210938</c:v>
                </c:pt>
                <c:pt idx="108">
                  <c:v>84.430953979492188</c:v>
                </c:pt>
                <c:pt idx="109">
                  <c:v>84.916610717773438</c:v>
                </c:pt>
                <c:pt idx="110">
                  <c:v>85.402267456054688</c:v>
                </c:pt>
              </c:numCache>
            </c:numRef>
          </c:yVal>
          <c:smooth val="0"/>
          <c:extLst>
            <c:ext xmlns:c16="http://schemas.microsoft.com/office/drawing/2014/chart" uri="{C3380CC4-5D6E-409C-BE32-E72D297353CC}">
              <c16:uniqueId val="{00000003-5E1F-BE45-9985-828EBCD9DC0F}"/>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Output!$BP$3:$BP$30</c:f>
              <c:numCache>
                <c:formatCode>General</c:formatCode>
                <c:ptCount val="28"/>
                <c:pt idx="15">
                  <c:v>29.59608268737793</c:v>
                </c:pt>
                <c:pt idx="16">
                  <c:v>30.175823211669922</c:v>
                </c:pt>
                <c:pt idx="17">
                  <c:v>30.755563735961914</c:v>
                </c:pt>
                <c:pt idx="18">
                  <c:v>31.335304260253906</c:v>
                </c:pt>
                <c:pt idx="19">
                  <c:v>31.915046691894531</c:v>
                </c:pt>
                <c:pt idx="20">
                  <c:v>32.494785308837891</c:v>
                </c:pt>
                <c:pt idx="21">
                  <c:v>33.230792999267578</c:v>
                </c:pt>
                <c:pt idx="22">
                  <c:v>33.966796875</c:v>
                </c:pt>
                <c:pt idx="23">
                  <c:v>34.702804565429688</c:v>
                </c:pt>
                <c:pt idx="24">
                  <c:v>35.438808441162109</c:v>
                </c:pt>
                <c:pt idx="25">
                  <c:v>36.174816131591797</c:v>
                </c:pt>
                <c:pt idx="26">
                  <c:v>36.910820007324219</c:v>
                </c:pt>
                <c:pt idx="27">
                  <c:v>37.646827697753906</c:v>
                </c:pt>
              </c:numCache>
            </c:numRef>
          </c:yVal>
          <c:smooth val="0"/>
          <c:extLst>
            <c:ext xmlns:c16="http://schemas.microsoft.com/office/drawing/2014/chart" uri="{C3380CC4-5D6E-409C-BE32-E72D297353CC}">
              <c16:uniqueId val="{00000004-5E1F-BE45-9985-828EBCD9DC0F}"/>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Output!$BQ$3:$BQ$113</c:f>
              <c:numCache>
                <c:formatCode>General</c:formatCode>
                <c:ptCount val="111"/>
                <c:pt idx="15">
                  <c:v>29.385719299316406</c:v>
                </c:pt>
                <c:pt idx="16">
                  <c:v>30.037975311279297</c:v>
                </c:pt>
                <c:pt idx="17">
                  <c:v>30.690229415893555</c:v>
                </c:pt>
                <c:pt idx="18">
                  <c:v>31.342483520507812</c:v>
                </c:pt>
                <c:pt idx="19">
                  <c:v>31.994739532470703</c:v>
                </c:pt>
                <c:pt idx="20">
                  <c:v>32.646995544433594</c:v>
                </c:pt>
                <c:pt idx="21">
                  <c:v>33.491367340087891</c:v>
                </c:pt>
                <c:pt idx="22">
                  <c:v>34.335742950439453</c:v>
                </c:pt>
                <c:pt idx="23">
                  <c:v>35.180118560791016</c:v>
                </c:pt>
                <c:pt idx="24">
                  <c:v>36.024494171142578</c:v>
                </c:pt>
                <c:pt idx="25">
                  <c:v>36.868869781494141</c:v>
                </c:pt>
                <c:pt idx="26">
                  <c:v>37.713245391845703</c:v>
                </c:pt>
                <c:pt idx="27">
                  <c:v>38.557621002197266</c:v>
                </c:pt>
                <c:pt idx="28">
                  <c:v>39.401992797851562</c:v>
                </c:pt>
                <c:pt idx="29">
                  <c:v>40.246368408203125</c:v>
                </c:pt>
                <c:pt idx="30">
                  <c:v>41.090744018554688</c:v>
                </c:pt>
                <c:pt idx="31">
                  <c:v>41.957294464111328</c:v>
                </c:pt>
                <c:pt idx="32">
                  <c:v>42.823844909667969</c:v>
                </c:pt>
                <c:pt idx="33">
                  <c:v>43.690399169921875</c:v>
                </c:pt>
                <c:pt idx="34">
                  <c:v>44.556949615478516</c:v>
                </c:pt>
                <c:pt idx="35">
                  <c:v>45.423500061035156</c:v>
                </c:pt>
                <c:pt idx="36">
                  <c:v>46.290050506591797</c:v>
                </c:pt>
                <c:pt idx="37">
                  <c:v>47.156600952148438</c:v>
                </c:pt>
                <c:pt idx="38">
                  <c:v>48.023151397705078</c:v>
                </c:pt>
                <c:pt idx="39">
                  <c:v>48.889701843261719</c:v>
                </c:pt>
                <c:pt idx="40">
                  <c:v>49.756252288818359</c:v>
                </c:pt>
                <c:pt idx="41">
                  <c:v>50.370143890380859</c:v>
                </c:pt>
                <c:pt idx="42">
                  <c:v>50.984031677246094</c:v>
                </c:pt>
                <c:pt idx="43">
                  <c:v>51.597919464111328</c:v>
                </c:pt>
                <c:pt idx="44">
                  <c:v>52.211811065673828</c:v>
                </c:pt>
                <c:pt idx="45">
                  <c:v>52.825698852539062</c:v>
                </c:pt>
                <c:pt idx="46">
                  <c:v>53.439586639404297</c:v>
                </c:pt>
                <c:pt idx="47">
                  <c:v>54.053478240966797</c:v>
                </c:pt>
                <c:pt idx="48">
                  <c:v>54.667366027832031</c:v>
                </c:pt>
                <c:pt idx="49">
                  <c:v>55.281253814697266</c:v>
                </c:pt>
                <c:pt idx="50">
                  <c:v>55.895145416259766</c:v>
                </c:pt>
                <c:pt idx="51">
                  <c:v>56.397289276123047</c:v>
                </c:pt>
                <c:pt idx="52">
                  <c:v>56.899436950683594</c:v>
                </c:pt>
                <c:pt idx="53">
                  <c:v>57.401584625244141</c:v>
                </c:pt>
                <c:pt idx="54">
                  <c:v>57.903732299804688</c:v>
                </c:pt>
                <c:pt idx="55">
                  <c:v>58.405876159667969</c:v>
                </c:pt>
                <c:pt idx="56">
                  <c:v>58.908023834228516</c:v>
                </c:pt>
                <c:pt idx="57">
                  <c:v>59.410171508789062</c:v>
                </c:pt>
                <c:pt idx="58">
                  <c:v>59.912319183349609</c:v>
                </c:pt>
                <c:pt idx="59">
                  <c:v>60.414466857910156</c:v>
                </c:pt>
                <c:pt idx="60">
                  <c:v>60.916610717773438</c:v>
                </c:pt>
                <c:pt idx="61">
                  <c:v>61.438758850097656</c:v>
                </c:pt>
                <c:pt idx="62">
                  <c:v>61.960906982421875</c:v>
                </c:pt>
                <c:pt idx="63">
                  <c:v>62.483051300048828</c:v>
                </c:pt>
                <c:pt idx="64">
                  <c:v>63.005199432373047</c:v>
                </c:pt>
                <c:pt idx="65">
                  <c:v>63.527347564697266</c:v>
                </c:pt>
                <c:pt idx="66">
                  <c:v>64.049491882324219</c:v>
                </c:pt>
                <c:pt idx="67">
                  <c:v>64.571640014648438</c:v>
                </c:pt>
                <c:pt idx="68">
                  <c:v>65.093788146972656</c:v>
                </c:pt>
                <c:pt idx="69">
                  <c:v>65.615936279296875</c:v>
                </c:pt>
                <c:pt idx="70">
                  <c:v>66.138084411621094</c:v>
                </c:pt>
                <c:pt idx="71">
                  <c:v>66.570663452148438</c:v>
                </c:pt>
                <c:pt idx="72">
                  <c:v>67.003242492675781</c:v>
                </c:pt>
                <c:pt idx="73">
                  <c:v>67.435821533203125</c:v>
                </c:pt>
                <c:pt idx="74">
                  <c:v>67.868400573730469</c:v>
                </c:pt>
                <c:pt idx="75">
                  <c:v>68.300979614257812</c:v>
                </c:pt>
                <c:pt idx="76">
                  <c:v>68.733566284179688</c:v>
                </c:pt>
                <c:pt idx="77">
                  <c:v>69.166145324707031</c:v>
                </c:pt>
                <c:pt idx="78">
                  <c:v>69.598724365234375</c:v>
                </c:pt>
                <c:pt idx="79">
                  <c:v>70.031303405761719</c:v>
                </c:pt>
                <c:pt idx="80">
                  <c:v>70.463882446289062</c:v>
                </c:pt>
                <c:pt idx="81">
                  <c:v>70.655685424804688</c:v>
                </c:pt>
                <c:pt idx="82">
                  <c:v>70.847480773925781</c:v>
                </c:pt>
                <c:pt idx="83">
                  <c:v>71.039283752441406</c:v>
                </c:pt>
                <c:pt idx="84">
                  <c:v>71.2310791015625</c:v>
                </c:pt>
                <c:pt idx="85">
                  <c:v>71.422874450683594</c:v>
                </c:pt>
                <c:pt idx="86">
                  <c:v>71.614677429199219</c:v>
                </c:pt>
                <c:pt idx="87">
                  <c:v>71.806472778320312</c:v>
                </c:pt>
                <c:pt idx="88">
                  <c:v>71.998275756835938</c:v>
                </c:pt>
                <c:pt idx="89">
                  <c:v>72.190071105957031</c:v>
                </c:pt>
                <c:pt idx="90">
                  <c:v>72.381874084472656</c:v>
                </c:pt>
                <c:pt idx="91">
                  <c:v>72.564048767089844</c:v>
                </c:pt>
                <c:pt idx="92">
                  <c:v>72.746223449707031</c:v>
                </c:pt>
                <c:pt idx="93">
                  <c:v>72.92840576171875</c:v>
                </c:pt>
                <c:pt idx="94">
                  <c:v>73.110580444335938</c:v>
                </c:pt>
                <c:pt idx="95">
                  <c:v>73.292755126953125</c:v>
                </c:pt>
                <c:pt idx="96">
                  <c:v>73.474937438964844</c:v>
                </c:pt>
                <c:pt idx="97">
                  <c:v>73.657112121582031</c:v>
                </c:pt>
                <c:pt idx="98">
                  <c:v>73.839286804199219</c:v>
                </c:pt>
                <c:pt idx="99">
                  <c:v>74.021469116210938</c:v>
                </c:pt>
                <c:pt idx="100">
                  <c:v>74.203643798828125</c:v>
                </c:pt>
                <c:pt idx="101">
                  <c:v>74.382987976074219</c:v>
                </c:pt>
                <c:pt idx="102">
                  <c:v>74.562324523925781</c:v>
                </c:pt>
                <c:pt idx="103">
                  <c:v>74.741668701171875</c:v>
                </c:pt>
                <c:pt idx="104">
                  <c:v>74.921012878417969</c:v>
                </c:pt>
                <c:pt idx="105">
                  <c:v>75.100357055664062</c:v>
                </c:pt>
                <c:pt idx="106">
                  <c:v>75.279693603515625</c:v>
                </c:pt>
                <c:pt idx="107">
                  <c:v>75.459037780761719</c:v>
                </c:pt>
                <c:pt idx="108">
                  <c:v>75.638381958007812</c:v>
                </c:pt>
                <c:pt idx="109">
                  <c:v>75.817726135253906</c:v>
                </c:pt>
                <c:pt idx="110">
                  <c:v>75.997062683105469</c:v>
                </c:pt>
              </c:numCache>
            </c:numRef>
          </c:yVal>
          <c:smooth val="0"/>
          <c:extLst>
            <c:ext xmlns:c16="http://schemas.microsoft.com/office/drawing/2014/chart" uri="{C3380CC4-5D6E-409C-BE32-E72D297353CC}">
              <c16:uniqueId val="{00000005-5E1F-BE45-9985-828EBCD9DC0F}"/>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Output!$BR$3:$BR$113</c:f>
              <c:numCache>
                <c:formatCode>General</c:formatCode>
                <c:ptCount val="111"/>
                <c:pt idx="15">
                  <c:v>29.551998138427734</c:v>
                </c:pt>
                <c:pt idx="16">
                  <c:v>30.066598892211914</c:v>
                </c:pt>
                <c:pt idx="17">
                  <c:v>30.581199645996094</c:v>
                </c:pt>
                <c:pt idx="18">
                  <c:v>31.095800399780273</c:v>
                </c:pt>
                <c:pt idx="19">
                  <c:v>31.610401153564453</c:v>
                </c:pt>
                <c:pt idx="20">
                  <c:v>32.125</c:v>
                </c:pt>
                <c:pt idx="21">
                  <c:v>32.872501373291016</c:v>
                </c:pt>
                <c:pt idx="22">
                  <c:v>33.619998931884766</c:v>
                </c:pt>
                <c:pt idx="23">
                  <c:v>34.367500305175781</c:v>
                </c:pt>
                <c:pt idx="24">
                  <c:v>35.115001678466797</c:v>
                </c:pt>
                <c:pt idx="25">
                  <c:v>35.862499237060547</c:v>
                </c:pt>
                <c:pt idx="26">
                  <c:v>36.610000610351562</c:v>
                </c:pt>
                <c:pt idx="27">
                  <c:v>37.357501983642578</c:v>
                </c:pt>
                <c:pt idx="28">
                  <c:v>38.104999542236328</c:v>
                </c:pt>
                <c:pt idx="29">
                  <c:v>38.852500915527344</c:v>
                </c:pt>
                <c:pt idx="30">
                  <c:v>39.599998474121094</c:v>
                </c:pt>
                <c:pt idx="31">
                  <c:v>40.265399932861328</c:v>
                </c:pt>
                <c:pt idx="32">
                  <c:v>40.930801391601562</c:v>
                </c:pt>
                <c:pt idx="33">
                  <c:v>41.596199035644531</c:v>
                </c:pt>
                <c:pt idx="34">
                  <c:v>42.261600494384766</c:v>
                </c:pt>
                <c:pt idx="35">
                  <c:v>42.927001953125</c:v>
                </c:pt>
                <c:pt idx="36">
                  <c:v>43.592399597167969</c:v>
                </c:pt>
                <c:pt idx="37">
                  <c:v>44.257801055908203</c:v>
                </c:pt>
                <c:pt idx="38">
                  <c:v>44.923202514648438</c:v>
                </c:pt>
                <c:pt idx="39">
                  <c:v>45.588600158691406</c:v>
                </c:pt>
                <c:pt idx="40">
                  <c:v>46.254001617431641</c:v>
                </c:pt>
                <c:pt idx="41">
                  <c:v>46.861103057861328</c:v>
                </c:pt>
                <c:pt idx="42">
                  <c:v>47.46820068359375</c:v>
                </c:pt>
                <c:pt idx="43">
                  <c:v>48.075302124023438</c:v>
                </c:pt>
                <c:pt idx="44">
                  <c:v>48.682399749755859</c:v>
                </c:pt>
                <c:pt idx="45">
                  <c:v>49.289501190185547</c:v>
                </c:pt>
                <c:pt idx="46">
                  <c:v>49.896602630615234</c:v>
                </c:pt>
                <c:pt idx="47">
                  <c:v>50.503700256347656</c:v>
                </c:pt>
                <c:pt idx="48">
                  <c:v>51.110801696777344</c:v>
                </c:pt>
                <c:pt idx="49">
                  <c:v>51.717903137207031</c:v>
                </c:pt>
                <c:pt idx="50">
                  <c:v>52.325000762939453</c:v>
                </c:pt>
                <c:pt idx="51">
                  <c:v>52.979301452636719</c:v>
                </c:pt>
                <c:pt idx="52">
                  <c:v>53.633602142333984</c:v>
                </c:pt>
                <c:pt idx="53">
                  <c:v>54.28790283203125</c:v>
                </c:pt>
                <c:pt idx="54">
                  <c:v>54.94219970703125</c:v>
                </c:pt>
                <c:pt idx="55">
                  <c:v>55.596500396728516</c:v>
                </c:pt>
                <c:pt idx="56">
                  <c:v>56.250801086425781</c:v>
                </c:pt>
                <c:pt idx="57">
                  <c:v>56.905101776123047</c:v>
                </c:pt>
                <c:pt idx="58">
                  <c:v>57.559398651123047</c:v>
                </c:pt>
                <c:pt idx="59">
                  <c:v>58.213699340820312</c:v>
                </c:pt>
                <c:pt idx="60">
                  <c:v>58.868000030517578</c:v>
                </c:pt>
                <c:pt idx="61">
                  <c:v>59.451900482177734</c:v>
                </c:pt>
                <c:pt idx="62">
                  <c:v>60.035800933837891</c:v>
                </c:pt>
                <c:pt idx="63">
                  <c:v>60.619701385498047</c:v>
                </c:pt>
                <c:pt idx="64">
                  <c:v>61.203601837158203</c:v>
                </c:pt>
                <c:pt idx="65">
                  <c:v>61.787502288818359</c:v>
                </c:pt>
                <c:pt idx="66">
                  <c:v>62.371402740478516</c:v>
                </c:pt>
                <c:pt idx="67">
                  <c:v>62.955299377441406</c:v>
                </c:pt>
                <c:pt idx="68">
                  <c:v>63.539199829101562</c:v>
                </c:pt>
                <c:pt idx="69">
                  <c:v>64.123100280761719</c:v>
                </c:pt>
                <c:pt idx="70">
                  <c:v>64.707000732421875</c:v>
                </c:pt>
                <c:pt idx="71">
                  <c:v>65.204338073730469</c:v>
                </c:pt>
                <c:pt idx="72">
                  <c:v>65.701683044433594</c:v>
                </c:pt>
                <c:pt idx="73">
                  <c:v>66.199020385742188</c:v>
                </c:pt>
                <c:pt idx="74">
                  <c:v>66.696357727050781</c:v>
                </c:pt>
                <c:pt idx="75">
                  <c:v>67.193702697753906</c:v>
                </c:pt>
                <c:pt idx="76">
                  <c:v>67.6910400390625</c:v>
                </c:pt>
                <c:pt idx="77">
                  <c:v>68.188377380371094</c:v>
                </c:pt>
                <c:pt idx="78">
                  <c:v>68.685714721679688</c:v>
                </c:pt>
                <c:pt idx="79">
                  <c:v>69.183059692382812</c:v>
                </c:pt>
                <c:pt idx="80">
                  <c:v>69.680397033691406</c:v>
                </c:pt>
                <c:pt idx="81">
                  <c:v>70.013076782226562</c:v>
                </c:pt>
                <c:pt idx="82">
                  <c:v>70.345756530761719</c:v>
                </c:pt>
                <c:pt idx="83">
                  <c:v>70.678436279296875</c:v>
                </c:pt>
                <c:pt idx="84">
                  <c:v>71.011116027832031</c:v>
                </c:pt>
                <c:pt idx="85">
                  <c:v>71.343803405761719</c:v>
                </c:pt>
                <c:pt idx="86">
                  <c:v>71.676483154296875</c:v>
                </c:pt>
                <c:pt idx="87">
                  <c:v>72.009162902832031</c:v>
                </c:pt>
                <c:pt idx="88">
                  <c:v>72.341842651367188</c:v>
                </c:pt>
                <c:pt idx="89">
                  <c:v>72.674522399902344</c:v>
                </c:pt>
                <c:pt idx="90">
                  <c:v>73.0072021484375</c:v>
                </c:pt>
                <c:pt idx="91">
                  <c:v>72.741203308105469</c:v>
                </c:pt>
                <c:pt idx="92">
                  <c:v>72.475204467773438</c:v>
                </c:pt>
                <c:pt idx="93">
                  <c:v>72.209205627441406</c:v>
                </c:pt>
                <c:pt idx="94">
                  <c:v>71.943206787109375</c:v>
                </c:pt>
                <c:pt idx="95">
                  <c:v>71.677200317382812</c:v>
                </c:pt>
                <c:pt idx="96">
                  <c:v>71.411201477050781</c:v>
                </c:pt>
                <c:pt idx="97">
                  <c:v>71.14520263671875</c:v>
                </c:pt>
                <c:pt idx="98">
                  <c:v>70.879203796386719</c:v>
                </c:pt>
                <c:pt idx="99">
                  <c:v>70.613204956054688</c:v>
                </c:pt>
                <c:pt idx="100">
                  <c:v>70.347206115722656</c:v>
                </c:pt>
                <c:pt idx="101">
                  <c:v>69.848289489746094</c:v>
                </c:pt>
                <c:pt idx="102">
                  <c:v>69.349380493164062</c:v>
                </c:pt>
                <c:pt idx="103">
                  <c:v>68.850471496582031</c:v>
                </c:pt>
                <c:pt idx="104">
                  <c:v>68.3515625</c:v>
                </c:pt>
                <c:pt idx="105">
                  <c:v>67.852653503417969</c:v>
                </c:pt>
                <c:pt idx="106">
                  <c:v>67.353744506835938</c:v>
                </c:pt>
                <c:pt idx="107">
                  <c:v>66.854827880859375</c:v>
                </c:pt>
                <c:pt idx="108">
                  <c:v>66.355918884277344</c:v>
                </c:pt>
                <c:pt idx="109">
                  <c:v>65.857009887695312</c:v>
                </c:pt>
                <c:pt idx="110">
                  <c:v>65.358100891113281</c:v>
                </c:pt>
              </c:numCache>
            </c:numRef>
          </c:yVal>
          <c:smooth val="0"/>
          <c:extLst>
            <c:ext xmlns:c16="http://schemas.microsoft.com/office/drawing/2014/chart" uri="{C3380CC4-5D6E-409C-BE32-E72D297353CC}">
              <c16:uniqueId val="{00000006-5E1F-BE45-9985-828EBCD9DC0F}"/>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Output!$BS$3:$BS$113</c:f>
              <c:numCache>
                <c:formatCode>General</c:formatCode>
                <c:ptCount val="111"/>
                <c:pt idx="15">
                  <c:v>27.888711929321289</c:v>
                </c:pt>
                <c:pt idx="16">
                  <c:v>28.704313278198242</c:v>
                </c:pt>
                <c:pt idx="17">
                  <c:v>29.519914627075195</c:v>
                </c:pt>
                <c:pt idx="18">
                  <c:v>30.335515975952148</c:v>
                </c:pt>
                <c:pt idx="19">
                  <c:v>31.151119232177734</c:v>
                </c:pt>
                <c:pt idx="20">
                  <c:v>31.966720581054688</c:v>
                </c:pt>
                <c:pt idx="21">
                  <c:v>32.910675048828125</c:v>
                </c:pt>
                <c:pt idx="22">
                  <c:v>33.854629516601562</c:v>
                </c:pt>
                <c:pt idx="23">
                  <c:v>34.798587799072266</c:v>
                </c:pt>
                <c:pt idx="24">
                  <c:v>35.742542266845703</c:v>
                </c:pt>
                <c:pt idx="25">
                  <c:v>36.686496734619141</c:v>
                </c:pt>
                <c:pt idx="26">
                  <c:v>37.630455017089844</c:v>
                </c:pt>
                <c:pt idx="27">
                  <c:v>38.574409484863281</c:v>
                </c:pt>
                <c:pt idx="28">
                  <c:v>39.518363952636719</c:v>
                </c:pt>
                <c:pt idx="29">
                  <c:v>40.462322235107422</c:v>
                </c:pt>
                <c:pt idx="30">
                  <c:v>41.406276702880859</c:v>
                </c:pt>
                <c:pt idx="31">
                  <c:v>42.289276123046875</c:v>
                </c:pt>
                <c:pt idx="32">
                  <c:v>43.172275543212891</c:v>
                </c:pt>
                <c:pt idx="33">
                  <c:v>44.055274963378906</c:v>
                </c:pt>
                <c:pt idx="34">
                  <c:v>44.938278198242188</c:v>
                </c:pt>
                <c:pt idx="35">
                  <c:v>45.821277618408203</c:v>
                </c:pt>
                <c:pt idx="36">
                  <c:v>46.704277038574219</c:v>
                </c:pt>
                <c:pt idx="37">
                  <c:v>47.587276458740234</c:v>
                </c:pt>
                <c:pt idx="38">
                  <c:v>48.47027587890625</c:v>
                </c:pt>
                <c:pt idx="39">
                  <c:v>49.353275299072266</c:v>
                </c:pt>
                <c:pt idx="40">
                  <c:v>50.236274719238281</c:v>
                </c:pt>
                <c:pt idx="41">
                  <c:v>50.902690887451172</c:v>
                </c:pt>
                <c:pt idx="42">
                  <c:v>51.569103240966797</c:v>
                </c:pt>
                <c:pt idx="43">
                  <c:v>52.235515594482422</c:v>
                </c:pt>
                <c:pt idx="44">
                  <c:v>52.901931762695312</c:v>
                </c:pt>
                <c:pt idx="45">
                  <c:v>53.568344116210938</c:v>
                </c:pt>
                <c:pt idx="46">
                  <c:v>54.234756469726562</c:v>
                </c:pt>
                <c:pt idx="47">
                  <c:v>54.901172637939453</c:v>
                </c:pt>
                <c:pt idx="48">
                  <c:v>55.567584991455078</c:v>
                </c:pt>
                <c:pt idx="49">
                  <c:v>56.234001159667969</c:v>
                </c:pt>
                <c:pt idx="50">
                  <c:v>56.900413513183594</c:v>
                </c:pt>
                <c:pt idx="51">
                  <c:v>57.430553436279297</c:v>
                </c:pt>
                <c:pt idx="52">
                  <c:v>57.960697174072266</c:v>
                </c:pt>
                <c:pt idx="53">
                  <c:v>58.490837097167969</c:v>
                </c:pt>
                <c:pt idx="54">
                  <c:v>59.020980834960938</c:v>
                </c:pt>
                <c:pt idx="55">
                  <c:v>59.551120758056641</c:v>
                </c:pt>
                <c:pt idx="56">
                  <c:v>60.081264495849609</c:v>
                </c:pt>
                <c:pt idx="57">
                  <c:v>60.611404418945312</c:v>
                </c:pt>
                <c:pt idx="58">
                  <c:v>61.141548156738281</c:v>
                </c:pt>
                <c:pt idx="59">
                  <c:v>61.671688079833984</c:v>
                </c:pt>
                <c:pt idx="60">
                  <c:v>62.201831817626953</c:v>
                </c:pt>
                <c:pt idx="61">
                  <c:v>62.660835266113281</c:v>
                </c:pt>
                <c:pt idx="62">
                  <c:v>63.119842529296875</c:v>
                </c:pt>
                <c:pt idx="63">
                  <c:v>63.578845977783203</c:v>
                </c:pt>
                <c:pt idx="64">
                  <c:v>64.037849426269531</c:v>
                </c:pt>
                <c:pt idx="65">
                  <c:v>64.496856689453125</c:v>
                </c:pt>
                <c:pt idx="66">
                  <c:v>64.955863952636719</c:v>
                </c:pt>
                <c:pt idx="67">
                  <c:v>65.414871215820312</c:v>
                </c:pt>
                <c:pt idx="68">
                  <c:v>65.873870849609375</c:v>
                </c:pt>
                <c:pt idx="69">
                  <c:v>66.332878112792969</c:v>
                </c:pt>
                <c:pt idx="70">
                  <c:v>66.791885375976562</c:v>
                </c:pt>
                <c:pt idx="71">
                  <c:v>67.295539855957031</c:v>
                </c:pt>
                <c:pt idx="72">
                  <c:v>67.799201965332031</c:v>
                </c:pt>
                <c:pt idx="73">
                  <c:v>68.3028564453125</c:v>
                </c:pt>
                <c:pt idx="74">
                  <c:v>68.806510925292969</c:v>
                </c:pt>
                <c:pt idx="75">
                  <c:v>69.310173034667969</c:v>
                </c:pt>
                <c:pt idx="76">
                  <c:v>69.813827514648438</c:v>
                </c:pt>
                <c:pt idx="77">
                  <c:v>70.317481994628906</c:v>
                </c:pt>
                <c:pt idx="78">
                  <c:v>70.821144104003906</c:v>
                </c:pt>
                <c:pt idx="79">
                  <c:v>71.324798583984375</c:v>
                </c:pt>
                <c:pt idx="80">
                  <c:v>71.828453063964844</c:v>
                </c:pt>
                <c:pt idx="81">
                  <c:v>72.239852905273438</c:v>
                </c:pt>
                <c:pt idx="82">
                  <c:v>72.651252746582031</c:v>
                </c:pt>
                <c:pt idx="83">
                  <c:v>73.062644958496094</c:v>
                </c:pt>
                <c:pt idx="84">
                  <c:v>73.474044799804688</c:v>
                </c:pt>
                <c:pt idx="85">
                  <c:v>73.88543701171875</c:v>
                </c:pt>
                <c:pt idx="86">
                  <c:v>74.296836853027344</c:v>
                </c:pt>
                <c:pt idx="87">
                  <c:v>74.708236694335938</c:v>
                </c:pt>
                <c:pt idx="88">
                  <c:v>75.11962890625</c:v>
                </c:pt>
                <c:pt idx="89">
                  <c:v>75.531028747558594</c:v>
                </c:pt>
                <c:pt idx="90">
                  <c:v>75.942428588867188</c:v>
                </c:pt>
                <c:pt idx="91">
                  <c:v>76.217018127441406</c:v>
                </c:pt>
                <c:pt idx="92">
                  <c:v>76.491607666015625</c:v>
                </c:pt>
                <c:pt idx="93">
                  <c:v>76.766197204589844</c:v>
                </c:pt>
                <c:pt idx="94">
                  <c:v>77.040794372558594</c:v>
                </c:pt>
                <c:pt idx="95">
                  <c:v>77.315383911132812</c:v>
                </c:pt>
                <c:pt idx="96">
                  <c:v>77.589973449707031</c:v>
                </c:pt>
                <c:pt idx="97">
                  <c:v>77.86456298828125</c:v>
                </c:pt>
                <c:pt idx="98">
                  <c:v>78.139152526855469</c:v>
                </c:pt>
                <c:pt idx="99">
                  <c:v>78.413749694824219</c:v>
                </c:pt>
                <c:pt idx="100">
                  <c:v>78.688339233398438</c:v>
                </c:pt>
                <c:pt idx="101">
                  <c:v>78.22845458984375</c:v>
                </c:pt>
                <c:pt idx="102">
                  <c:v>77.768569946289062</c:v>
                </c:pt>
                <c:pt idx="103">
                  <c:v>77.308692932128906</c:v>
                </c:pt>
                <c:pt idx="104">
                  <c:v>76.848808288574219</c:v>
                </c:pt>
                <c:pt idx="105">
                  <c:v>76.388923645019531</c:v>
                </c:pt>
                <c:pt idx="106">
                  <c:v>75.929039001464844</c:v>
                </c:pt>
                <c:pt idx="107">
                  <c:v>75.469161987304688</c:v>
                </c:pt>
                <c:pt idx="108">
                  <c:v>75.00927734375</c:v>
                </c:pt>
                <c:pt idx="109">
                  <c:v>74.549392700195312</c:v>
                </c:pt>
                <c:pt idx="110">
                  <c:v>74.089508056640625</c:v>
                </c:pt>
              </c:numCache>
            </c:numRef>
          </c:yVal>
          <c:smooth val="0"/>
          <c:extLst>
            <c:ext xmlns:c16="http://schemas.microsoft.com/office/drawing/2014/chart" uri="{C3380CC4-5D6E-409C-BE32-E72D297353CC}">
              <c16:uniqueId val="{00000007-5E1F-BE45-9985-828EBCD9DC0F}"/>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dirty="0">
                    <a:effectLst/>
                  </a:rPr>
                  <a:t>Gigatons CO</a:t>
                </a:r>
                <a:r>
                  <a:rPr lang="en-US" sz="900" b="0" i="0" baseline="-25000" dirty="0">
                    <a:effectLst/>
                  </a:rPr>
                  <a:t>2</a:t>
                </a:r>
                <a:r>
                  <a:rPr lang="en-US" sz="900" b="0" i="0" baseline="0" dirty="0">
                    <a:effectLst/>
                  </a:rPr>
                  <a:t> per year</a:t>
                </a:r>
                <a:endParaRPr lang="en-US" sz="900" dirty="0">
                  <a:effectLst/>
                </a:endParaRP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dirty="0">
                <a:effectLst/>
              </a:rPr>
              <a:t>CO</a:t>
            </a:r>
            <a:r>
              <a:rPr lang="en-US" sz="1200" b="1" i="0" baseline="-25000" dirty="0">
                <a:effectLst/>
              </a:rPr>
              <a:t>2</a:t>
            </a:r>
            <a:r>
              <a:rPr lang="en-US" sz="1200" b="1" i="0" baseline="0" dirty="0">
                <a:effectLst/>
              </a:rPr>
              <a:t> Emissions from LULUCF</a:t>
            </a:r>
            <a:endParaRPr lang="en-US" sz="1200" b="1" dirty="0">
              <a:effectLst/>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Output!$BT$3:$BT$113</c:f>
              <c:numCache>
                <c:formatCode>General</c:formatCode>
                <c:ptCount val="111"/>
                <c:pt idx="0">
                  <c:v>3.5417203903198242</c:v>
                </c:pt>
                <c:pt idx="1">
                  <c:v>3.9477603435516357</c:v>
                </c:pt>
                <c:pt idx="2">
                  <c:v>4.3251900672912598</c:v>
                </c:pt>
                <c:pt idx="3">
                  <c:v>4.5306496620178223</c:v>
                </c:pt>
                <c:pt idx="4">
                  <c:v>4.7207293510437012</c:v>
                </c:pt>
                <c:pt idx="5">
                  <c:v>4.7971401214599609</c:v>
                </c:pt>
                <c:pt idx="6">
                  <c:v>4.7846202850341797</c:v>
                </c:pt>
                <c:pt idx="7">
                  <c:v>6.6093454360961914</c:v>
                </c:pt>
                <c:pt idx="8">
                  <c:v>4.5957717895507812</c:v>
                </c:pt>
                <c:pt idx="9">
                  <c:v>4.5025486946105957</c:v>
                </c:pt>
                <c:pt idx="10">
                  <c:v>4.2408585548400879</c:v>
                </c:pt>
                <c:pt idx="11">
                  <c:v>4.2336111068725586</c:v>
                </c:pt>
                <c:pt idx="12">
                  <c:v>4.5119004249572754</c:v>
                </c:pt>
                <c:pt idx="13">
                  <c:v>4.2080225944519043</c:v>
                </c:pt>
                <c:pt idx="14">
                  <c:v>4.3207006454467773</c:v>
                </c:pt>
                <c:pt idx="15">
                  <c:v>4.2380366325378418</c:v>
                </c:pt>
                <c:pt idx="16">
                  <c:v>4.603614330291748</c:v>
                </c:pt>
                <c:pt idx="17">
                  <c:v>3.6943187713623047</c:v>
                </c:pt>
                <c:pt idx="18">
                  <c:v>3.7292141914367676</c:v>
                </c:pt>
                <c:pt idx="19">
                  <c:v>4.0428662300109863</c:v>
                </c:pt>
                <c:pt idx="20">
                  <c:v>3.815211296081543</c:v>
                </c:pt>
                <c:pt idx="21">
                  <c:v>3.6677618026733398</c:v>
                </c:pt>
                <c:pt idx="22">
                  <c:v>3.6061339378356934</c:v>
                </c:pt>
                <c:pt idx="23">
                  <c:v>3.3777480125427246</c:v>
                </c:pt>
                <c:pt idx="24">
                  <c:v>3.5890727043151855</c:v>
                </c:pt>
                <c:pt idx="25">
                  <c:v>3.8525769710540771</c:v>
                </c:pt>
                <c:pt idx="26">
                  <c:v>3.8525769710540771</c:v>
                </c:pt>
                <c:pt idx="27">
                  <c:v>3.8525769710540771</c:v>
                </c:pt>
                <c:pt idx="28">
                  <c:v>3.8525769710540771</c:v>
                </c:pt>
                <c:pt idx="29">
                  <c:v>3.8525769710540771</c:v>
                </c:pt>
                <c:pt idx="30">
                  <c:v>3.8525769710540771</c:v>
                </c:pt>
                <c:pt idx="31">
                  <c:v>3.8525769710540771</c:v>
                </c:pt>
                <c:pt idx="32">
                  <c:v>3.8525769710540771</c:v>
                </c:pt>
                <c:pt idx="33">
                  <c:v>3.8525769710540771</c:v>
                </c:pt>
                <c:pt idx="34">
                  <c:v>3.8525769710540771</c:v>
                </c:pt>
                <c:pt idx="35">
                  <c:v>3.8525769710540771</c:v>
                </c:pt>
                <c:pt idx="36">
                  <c:v>3.8525769710540771</c:v>
                </c:pt>
                <c:pt idx="37">
                  <c:v>3.8525769710540771</c:v>
                </c:pt>
                <c:pt idx="38">
                  <c:v>3.8525769710540771</c:v>
                </c:pt>
                <c:pt idx="39">
                  <c:v>3.8525769710540771</c:v>
                </c:pt>
                <c:pt idx="40">
                  <c:v>3.8525769710540771</c:v>
                </c:pt>
                <c:pt idx="41">
                  <c:v>3.8525769710540771</c:v>
                </c:pt>
                <c:pt idx="42">
                  <c:v>3.8525769710540771</c:v>
                </c:pt>
                <c:pt idx="43">
                  <c:v>3.8525769710540771</c:v>
                </c:pt>
                <c:pt idx="44">
                  <c:v>3.8525769710540771</c:v>
                </c:pt>
                <c:pt idx="45">
                  <c:v>3.8525769710540771</c:v>
                </c:pt>
                <c:pt idx="46">
                  <c:v>3.8525769710540771</c:v>
                </c:pt>
                <c:pt idx="47">
                  <c:v>3.8525769710540771</c:v>
                </c:pt>
                <c:pt idx="48">
                  <c:v>3.8525769710540771</c:v>
                </c:pt>
                <c:pt idx="49">
                  <c:v>3.8525769710540771</c:v>
                </c:pt>
                <c:pt idx="50">
                  <c:v>3.8525769710540771</c:v>
                </c:pt>
                <c:pt idx="51">
                  <c:v>3.8525769710540771</c:v>
                </c:pt>
                <c:pt idx="52">
                  <c:v>3.8525769710540771</c:v>
                </c:pt>
                <c:pt idx="53">
                  <c:v>3.8525769710540771</c:v>
                </c:pt>
                <c:pt idx="54">
                  <c:v>3.8525769710540771</c:v>
                </c:pt>
                <c:pt idx="55">
                  <c:v>3.8525769710540771</c:v>
                </c:pt>
                <c:pt idx="56">
                  <c:v>3.8525769710540771</c:v>
                </c:pt>
                <c:pt idx="57">
                  <c:v>3.8525769710540771</c:v>
                </c:pt>
                <c:pt idx="58">
                  <c:v>3.8525769710540771</c:v>
                </c:pt>
                <c:pt idx="59">
                  <c:v>3.8525769710540771</c:v>
                </c:pt>
                <c:pt idx="60">
                  <c:v>3.8525769710540771</c:v>
                </c:pt>
                <c:pt idx="61">
                  <c:v>3.8525769710540771</c:v>
                </c:pt>
                <c:pt idx="62">
                  <c:v>3.8525769710540771</c:v>
                </c:pt>
                <c:pt idx="63">
                  <c:v>3.8525769710540771</c:v>
                </c:pt>
                <c:pt idx="64">
                  <c:v>3.8525769710540771</c:v>
                </c:pt>
                <c:pt idx="65">
                  <c:v>3.8525769710540771</c:v>
                </c:pt>
                <c:pt idx="66">
                  <c:v>3.8525769710540771</c:v>
                </c:pt>
                <c:pt idx="67">
                  <c:v>3.8525769710540771</c:v>
                </c:pt>
                <c:pt idx="68">
                  <c:v>3.8525769710540771</c:v>
                </c:pt>
                <c:pt idx="69">
                  <c:v>3.8525769710540771</c:v>
                </c:pt>
                <c:pt idx="70">
                  <c:v>3.8525769710540771</c:v>
                </c:pt>
                <c:pt idx="71">
                  <c:v>3.8525769710540771</c:v>
                </c:pt>
                <c:pt idx="72">
                  <c:v>3.8525769710540771</c:v>
                </c:pt>
                <c:pt idx="73">
                  <c:v>3.8525769710540771</c:v>
                </c:pt>
                <c:pt idx="74">
                  <c:v>3.8525769710540771</c:v>
                </c:pt>
                <c:pt idx="75">
                  <c:v>3.8525769710540771</c:v>
                </c:pt>
                <c:pt idx="76">
                  <c:v>3.8525769710540771</c:v>
                </c:pt>
                <c:pt idx="77">
                  <c:v>3.8525769710540771</c:v>
                </c:pt>
                <c:pt idx="78">
                  <c:v>3.8525769710540771</c:v>
                </c:pt>
                <c:pt idx="79">
                  <c:v>3.8525769710540771</c:v>
                </c:pt>
                <c:pt idx="80">
                  <c:v>3.8525769710540771</c:v>
                </c:pt>
                <c:pt idx="81">
                  <c:v>3.8525769710540771</c:v>
                </c:pt>
                <c:pt idx="82">
                  <c:v>3.8525769710540771</c:v>
                </c:pt>
                <c:pt idx="83">
                  <c:v>3.8525769710540771</c:v>
                </c:pt>
                <c:pt idx="84">
                  <c:v>3.8525769710540771</c:v>
                </c:pt>
                <c:pt idx="85">
                  <c:v>3.8525769710540771</c:v>
                </c:pt>
                <c:pt idx="86">
                  <c:v>3.8525769710540771</c:v>
                </c:pt>
                <c:pt idx="87">
                  <c:v>3.8525769710540771</c:v>
                </c:pt>
                <c:pt idx="88">
                  <c:v>3.8525769710540771</c:v>
                </c:pt>
                <c:pt idx="89">
                  <c:v>3.8525769710540771</c:v>
                </c:pt>
                <c:pt idx="90">
                  <c:v>3.8525769710540771</c:v>
                </c:pt>
                <c:pt idx="91">
                  <c:v>3.8525769710540771</c:v>
                </c:pt>
                <c:pt idx="92">
                  <c:v>3.8525769710540771</c:v>
                </c:pt>
                <c:pt idx="93">
                  <c:v>3.8525769710540771</c:v>
                </c:pt>
                <c:pt idx="94">
                  <c:v>3.8525769710540771</c:v>
                </c:pt>
                <c:pt idx="95">
                  <c:v>3.8525769710540771</c:v>
                </c:pt>
                <c:pt idx="96">
                  <c:v>3.8525769710540771</c:v>
                </c:pt>
                <c:pt idx="97">
                  <c:v>3.8525769710540771</c:v>
                </c:pt>
                <c:pt idx="98">
                  <c:v>3.8525769710540771</c:v>
                </c:pt>
                <c:pt idx="99">
                  <c:v>3.8525769710540771</c:v>
                </c:pt>
                <c:pt idx="100">
                  <c:v>3.8525769710540771</c:v>
                </c:pt>
                <c:pt idx="101">
                  <c:v>3.8525769710540771</c:v>
                </c:pt>
                <c:pt idx="102">
                  <c:v>3.8525769710540771</c:v>
                </c:pt>
                <c:pt idx="103">
                  <c:v>3.8525769710540771</c:v>
                </c:pt>
                <c:pt idx="104">
                  <c:v>3.8525769710540771</c:v>
                </c:pt>
                <c:pt idx="105">
                  <c:v>3.8525769710540771</c:v>
                </c:pt>
                <c:pt idx="106">
                  <c:v>3.8525769710540771</c:v>
                </c:pt>
                <c:pt idx="107">
                  <c:v>3.8525769710540771</c:v>
                </c:pt>
                <c:pt idx="108">
                  <c:v>3.8525769710540771</c:v>
                </c:pt>
                <c:pt idx="109">
                  <c:v>3.8525769710540771</c:v>
                </c:pt>
                <c:pt idx="110">
                  <c:v>3.8525769710540771</c:v>
                </c:pt>
              </c:numCache>
            </c:numRef>
          </c:yVal>
          <c:smooth val="0"/>
          <c:extLst>
            <c:ext xmlns:c16="http://schemas.microsoft.com/office/drawing/2014/chart" uri="{C3380CC4-5D6E-409C-BE32-E72D297353CC}">
              <c16:uniqueId val="{00000000-1D91-4C48-AF74-4C6C262B31A0}"/>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Output!$BU$3:$BU$113</c:f>
              <c:numCache>
                <c:formatCode>General</c:formatCode>
                <c:ptCount val="111"/>
                <c:pt idx="15">
                  <c:v>3.7438452243804932</c:v>
                </c:pt>
                <c:pt idx="16">
                  <c:v>3.7193732261657715</c:v>
                </c:pt>
                <c:pt idx="17">
                  <c:v>3.6949009895324707</c:v>
                </c:pt>
                <c:pt idx="18">
                  <c:v>3.670428991317749</c:v>
                </c:pt>
                <c:pt idx="19">
                  <c:v>3.6459569931030273</c:v>
                </c:pt>
                <c:pt idx="20">
                  <c:v>3.6214847564697266</c:v>
                </c:pt>
                <c:pt idx="21">
                  <c:v>3.7272970676422119</c:v>
                </c:pt>
                <c:pt idx="22">
                  <c:v>3.8331093788146973</c:v>
                </c:pt>
                <c:pt idx="23">
                  <c:v>3.9389214515686035</c:v>
                </c:pt>
                <c:pt idx="24">
                  <c:v>4.0447335243225098</c:v>
                </c:pt>
                <c:pt idx="25">
                  <c:v>4.1505460739135742</c:v>
                </c:pt>
                <c:pt idx="26">
                  <c:v>4.2563581466674805</c:v>
                </c:pt>
                <c:pt idx="27">
                  <c:v>4.3621702194213867</c:v>
                </c:pt>
                <c:pt idx="28">
                  <c:v>4.467982292175293</c:v>
                </c:pt>
                <c:pt idx="29">
                  <c:v>4.5737948417663574</c:v>
                </c:pt>
                <c:pt idx="30">
                  <c:v>4.6796069145202637</c:v>
                </c:pt>
                <c:pt idx="31">
                  <c:v>4.7438392639160156</c:v>
                </c:pt>
                <c:pt idx="32">
                  <c:v>4.8080716133117676</c:v>
                </c:pt>
                <c:pt idx="33">
                  <c:v>4.8723039627075195</c:v>
                </c:pt>
                <c:pt idx="34">
                  <c:v>4.9365358352661133</c:v>
                </c:pt>
                <c:pt idx="35">
                  <c:v>5.0007681846618652</c:v>
                </c:pt>
                <c:pt idx="36">
                  <c:v>5.0650005340576172</c:v>
                </c:pt>
                <c:pt idx="37">
                  <c:v>5.1292328834533691</c:v>
                </c:pt>
                <c:pt idx="38">
                  <c:v>5.1934652328491211</c:v>
                </c:pt>
                <c:pt idx="39">
                  <c:v>5.257697582244873</c:v>
                </c:pt>
                <c:pt idx="40">
                  <c:v>5.3219294548034668</c:v>
                </c:pt>
                <c:pt idx="41">
                  <c:v>5.2982277870178223</c:v>
                </c:pt>
                <c:pt idx="42">
                  <c:v>5.2745261192321777</c:v>
                </c:pt>
                <c:pt idx="43">
                  <c:v>5.2508244514465332</c:v>
                </c:pt>
                <c:pt idx="44">
                  <c:v>5.2271227836608887</c:v>
                </c:pt>
                <c:pt idx="45">
                  <c:v>5.2034211158752441</c:v>
                </c:pt>
                <c:pt idx="46">
                  <c:v>5.1797189712524414</c:v>
                </c:pt>
                <c:pt idx="47">
                  <c:v>5.1560173034667969</c:v>
                </c:pt>
                <c:pt idx="48">
                  <c:v>5.1323156356811523</c:v>
                </c:pt>
                <c:pt idx="49">
                  <c:v>5.1086139678955078</c:v>
                </c:pt>
                <c:pt idx="50">
                  <c:v>5.0849123001098633</c:v>
                </c:pt>
                <c:pt idx="51">
                  <c:v>4.9603219032287598</c:v>
                </c:pt>
                <c:pt idx="52">
                  <c:v>4.8357315063476562</c:v>
                </c:pt>
                <c:pt idx="53">
                  <c:v>4.7111415863037109</c:v>
                </c:pt>
                <c:pt idx="54">
                  <c:v>4.5865511894226074</c:v>
                </c:pt>
                <c:pt idx="55">
                  <c:v>4.4619612693786621</c:v>
                </c:pt>
                <c:pt idx="56">
                  <c:v>4.3373708724975586</c:v>
                </c:pt>
                <c:pt idx="57">
                  <c:v>4.2127809524536133</c:v>
                </c:pt>
                <c:pt idx="58">
                  <c:v>4.0881905555725098</c:v>
                </c:pt>
                <c:pt idx="59">
                  <c:v>3.9636003971099854</c:v>
                </c:pt>
                <c:pt idx="60">
                  <c:v>3.8390102386474609</c:v>
                </c:pt>
                <c:pt idx="61">
                  <c:v>3.5488448143005371</c:v>
                </c:pt>
                <c:pt idx="62">
                  <c:v>3.2586796283721924</c:v>
                </c:pt>
                <c:pt idx="63">
                  <c:v>2.9685142040252686</c:v>
                </c:pt>
                <c:pt idx="64">
                  <c:v>2.6783487796783447</c:v>
                </c:pt>
                <c:pt idx="65">
                  <c:v>2.38818359375</c:v>
                </c:pt>
                <c:pt idx="66">
                  <c:v>2.0980181694030762</c:v>
                </c:pt>
                <c:pt idx="67">
                  <c:v>1.8078528642654419</c:v>
                </c:pt>
                <c:pt idx="68">
                  <c:v>1.5176875591278076</c:v>
                </c:pt>
                <c:pt idx="69">
                  <c:v>1.2275221347808838</c:v>
                </c:pt>
                <c:pt idx="70">
                  <c:v>0.93735682964324951</c:v>
                </c:pt>
                <c:pt idx="71">
                  <c:v>0.90987116098403931</c:v>
                </c:pt>
                <c:pt idx="72">
                  <c:v>0.88238555192947388</c:v>
                </c:pt>
                <c:pt idx="73">
                  <c:v>0.85489988327026367</c:v>
                </c:pt>
                <c:pt idx="74">
                  <c:v>0.82741427421569824</c:v>
                </c:pt>
                <c:pt idx="75">
                  <c:v>0.79992860555648804</c:v>
                </c:pt>
                <c:pt idx="76">
                  <c:v>0.77244299650192261</c:v>
                </c:pt>
                <c:pt idx="77">
                  <c:v>0.7449573278427124</c:v>
                </c:pt>
                <c:pt idx="78">
                  <c:v>0.71747171878814697</c:v>
                </c:pt>
                <c:pt idx="79">
                  <c:v>0.68998605012893677</c:v>
                </c:pt>
                <c:pt idx="80">
                  <c:v>0.66250044107437134</c:v>
                </c:pt>
                <c:pt idx="81">
                  <c:v>0.64365333318710327</c:v>
                </c:pt>
                <c:pt idx="82">
                  <c:v>0.62480616569519043</c:v>
                </c:pt>
                <c:pt idx="83">
                  <c:v>0.60595905780792236</c:v>
                </c:pt>
                <c:pt idx="84">
                  <c:v>0.5871119499206543</c:v>
                </c:pt>
                <c:pt idx="85">
                  <c:v>0.56826484203338623</c:v>
                </c:pt>
                <c:pt idx="86">
                  <c:v>0.54941767454147339</c:v>
                </c:pt>
                <c:pt idx="87">
                  <c:v>0.53057056665420532</c:v>
                </c:pt>
                <c:pt idx="88">
                  <c:v>0.51172345876693726</c:v>
                </c:pt>
                <c:pt idx="89">
                  <c:v>0.4928763210773468</c:v>
                </c:pt>
                <c:pt idx="90">
                  <c:v>0.47402921319007874</c:v>
                </c:pt>
                <c:pt idx="91">
                  <c:v>0.41583150625228882</c:v>
                </c:pt>
                <c:pt idx="92">
                  <c:v>0.35763382911682129</c:v>
                </c:pt>
                <c:pt idx="93">
                  <c:v>0.29943615198135376</c:v>
                </c:pt>
                <c:pt idx="94">
                  <c:v>0.24123845994472504</c:v>
                </c:pt>
                <c:pt idx="95">
                  <c:v>0.18304076790809631</c:v>
                </c:pt>
                <c:pt idx="96">
                  <c:v>0.12484309077262878</c:v>
                </c:pt>
                <c:pt idx="97">
                  <c:v>6.6645406186580658E-2</c:v>
                </c:pt>
                <c:pt idx="98">
                  <c:v>8.4477169439196587E-3</c:v>
                </c:pt>
                <c:pt idx="99">
                  <c:v>-4.9749970436096191E-2</c:v>
                </c:pt>
                <c:pt idx="100">
                  <c:v>-0.10794765502214432</c:v>
                </c:pt>
                <c:pt idx="101">
                  <c:v>-0.14308534562587738</c:v>
                </c:pt>
                <c:pt idx="102">
                  <c:v>-0.17822302877902985</c:v>
                </c:pt>
                <c:pt idx="103">
                  <c:v>-0.21336072683334351</c:v>
                </c:pt>
                <c:pt idx="104">
                  <c:v>-0.24849840998649597</c:v>
                </c:pt>
                <c:pt idx="105">
                  <c:v>-0.28363609313964844</c:v>
                </c:pt>
                <c:pt idx="106">
                  <c:v>-0.31877380609512329</c:v>
                </c:pt>
                <c:pt idx="107">
                  <c:v>-0.35391148924827576</c:v>
                </c:pt>
                <c:pt idx="108">
                  <c:v>-0.38904917240142822</c:v>
                </c:pt>
                <c:pt idx="109">
                  <c:v>-0.42418685555458069</c:v>
                </c:pt>
                <c:pt idx="110">
                  <c:v>-0.45932456851005554</c:v>
                </c:pt>
              </c:numCache>
            </c:numRef>
          </c:yVal>
          <c:smooth val="0"/>
          <c:extLst>
            <c:ext xmlns:c16="http://schemas.microsoft.com/office/drawing/2014/chart" uri="{C3380CC4-5D6E-409C-BE32-E72D297353CC}">
              <c16:uniqueId val="{00000001-1D91-4C48-AF74-4C6C262B31A0}"/>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1D91-4C48-AF74-4C6C262B31A0}"/>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Output!$BV$3:$BV$113</c:f>
              <c:numCache>
                <c:formatCode>General</c:formatCode>
                <c:ptCount val="111"/>
                <c:pt idx="15">
                  <c:v>6.8949480056762695</c:v>
                </c:pt>
                <c:pt idx="16">
                  <c:v>6.9482474327087402</c:v>
                </c:pt>
                <c:pt idx="17">
                  <c:v>7.0015463829040527</c:v>
                </c:pt>
                <c:pt idx="18">
                  <c:v>7.0548458099365234</c:v>
                </c:pt>
                <c:pt idx="19">
                  <c:v>7.1081447601318359</c:v>
                </c:pt>
                <c:pt idx="20">
                  <c:v>7.1614437103271484</c:v>
                </c:pt>
                <c:pt idx="21">
                  <c:v>6.9567394256591797</c:v>
                </c:pt>
                <c:pt idx="22">
                  <c:v>6.7520351409912109</c:v>
                </c:pt>
                <c:pt idx="23">
                  <c:v>6.5473308563232422</c:v>
                </c:pt>
                <c:pt idx="24">
                  <c:v>6.3426265716552734</c:v>
                </c:pt>
                <c:pt idx="25">
                  <c:v>6.1379222869873047</c:v>
                </c:pt>
                <c:pt idx="26">
                  <c:v>5.9332180023193359</c:v>
                </c:pt>
                <c:pt idx="27">
                  <c:v>5.728513240814209</c:v>
                </c:pt>
                <c:pt idx="28">
                  <c:v>5.5238089561462402</c:v>
                </c:pt>
                <c:pt idx="29">
                  <c:v>5.3191046714782715</c:v>
                </c:pt>
                <c:pt idx="30">
                  <c:v>5.1144003868103027</c:v>
                </c:pt>
                <c:pt idx="31">
                  <c:v>5.0249853134155273</c:v>
                </c:pt>
                <c:pt idx="32">
                  <c:v>4.935570240020752</c:v>
                </c:pt>
                <c:pt idx="33">
                  <c:v>4.8461546897888184</c:v>
                </c:pt>
                <c:pt idx="34">
                  <c:v>4.756739616394043</c:v>
                </c:pt>
                <c:pt idx="35">
                  <c:v>4.6673245429992676</c:v>
                </c:pt>
                <c:pt idx="36">
                  <c:v>4.5779094696044922</c:v>
                </c:pt>
                <c:pt idx="37">
                  <c:v>4.4884939193725586</c:v>
                </c:pt>
                <c:pt idx="38">
                  <c:v>4.3990788459777832</c:v>
                </c:pt>
                <c:pt idx="39">
                  <c:v>4.3096637725830078</c:v>
                </c:pt>
                <c:pt idx="40">
                  <c:v>4.2202486991882324</c:v>
                </c:pt>
                <c:pt idx="41">
                  <c:v>4.1847972869873047</c:v>
                </c:pt>
                <c:pt idx="42">
                  <c:v>4.149345874786377</c:v>
                </c:pt>
                <c:pt idx="43">
                  <c:v>4.1138949394226074</c:v>
                </c:pt>
                <c:pt idx="44">
                  <c:v>4.0784435272216797</c:v>
                </c:pt>
                <c:pt idx="45">
                  <c:v>4.0429925918579102</c:v>
                </c:pt>
                <c:pt idx="46">
                  <c:v>4.0075411796569824</c:v>
                </c:pt>
                <c:pt idx="47">
                  <c:v>3.9720900058746338</c:v>
                </c:pt>
                <c:pt idx="48">
                  <c:v>3.9366388320922852</c:v>
                </c:pt>
                <c:pt idx="49">
                  <c:v>3.9011876583099365</c:v>
                </c:pt>
                <c:pt idx="50">
                  <c:v>3.8657362461090088</c:v>
                </c:pt>
                <c:pt idx="51">
                  <c:v>3.7828786373138428</c:v>
                </c:pt>
                <c:pt idx="52">
                  <c:v>3.7000207901000977</c:v>
                </c:pt>
                <c:pt idx="53">
                  <c:v>3.6171629428863525</c:v>
                </c:pt>
                <c:pt idx="54">
                  <c:v>3.5343050956726074</c:v>
                </c:pt>
                <c:pt idx="55">
                  <c:v>3.4514474868774414</c:v>
                </c:pt>
                <c:pt idx="56">
                  <c:v>3.3685896396636963</c:v>
                </c:pt>
                <c:pt idx="57">
                  <c:v>3.2857317924499512</c:v>
                </c:pt>
                <c:pt idx="58">
                  <c:v>3.2028739452362061</c:v>
                </c:pt>
                <c:pt idx="59">
                  <c:v>3.12001633644104</c:v>
                </c:pt>
                <c:pt idx="60">
                  <c:v>3.0371584892272949</c:v>
                </c:pt>
                <c:pt idx="61">
                  <c:v>2.9269607067108154</c:v>
                </c:pt>
                <c:pt idx="62">
                  <c:v>2.8167629241943359</c:v>
                </c:pt>
                <c:pt idx="63">
                  <c:v>2.7065651416778564</c:v>
                </c:pt>
                <c:pt idx="64">
                  <c:v>2.5963675975799561</c:v>
                </c:pt>
                <c:pt idx="65">
                  <c:v>2.4861698150634766</c:v>
                </c:pt>
                <c:pt idx="66">
                  <c:v>2.3759720325469971</c:v>
                </c:pt>
                <c:pt idx="67">
                  <c:v>2.2657742500305176</c:v>
                </c:pt>
                <c:pt idx="68">
                  <c:v>2.1555767059326172</c:v>
                </c:pt>
                <c:pt idx="69">
                  <c:v>2.0453789234161377</c:v>
                </c:pt>
                <c:pt idx="70">
                  <c:v>1.9351811408996582</c:v>
                </c:pt>
                <c:pt idx="71">
                  <c:v>1.8324204683303833</c:v>
                </c:pt>
                <c:pt idx="72">
                  <c:v>1.7296597957611084</c:v>
                </c:pt>
                <c:pt idx="73">
                  <c:v>1.6268991231918335</c:v>
                </c:pt>
                <c:pt idx="74">
                  <c:v>1.5241384506225586</c:v>
                </c:pt>
                <c:pt idx="75">
                  <c:v>1.4213777780532837</c:v>
                </c:pt>
                <c:pt idx="76">
                  <c:v>1.3186171054840088</c:v>
                </c:pt>
                <c:pt idx="77">
                  <c:v>1.2158564329147339</c:v>
                </c:pt>
                <c:pt idx="78">
                  <c:v>1.113095760345459</c:v>
                </c:pt>
                <c:pt idx="79">
                  <c:v>1.0103350877761841</c:v>
                </c:pt>
                <c:pt idx="80">
                  <c:v>0.90757447481155396</c:v>
                </c:pt>
                <c:pt idx="81">
                  <c:v>0.82338219881057739</c:v>
                </c:pt>
                <c:pt idx="82">
                  <c:v>0.73918986320495605</c:v>
                </c:pt>
                <c:pt idx="83">
                  <c:v>0.65499758720397949</c:v>
                </c:pt>
                <c:pt idx="84">
                  <c:v>0.57080531120300293</c:v>
                </c:pt>
                <c:pt idx="85">
                  <c:v>0.48661303520202637</c:v>
                </c:pt>
                <c:pt idx="86">
                  <c:v>0.40242072939872742</c:v>
                </c:pt>
                <c:pt idx="87">
                  <c:v>0.31822845339775085</c:v>
                </c:pt>
                <c:pt idx="88">
                  <c:v>0.2340361624956131</c:v>
                </c:pt>
                <c:pt idx="89">
                  <c:v>0.14984387159347534</c:v>
                </c:pt>
                <c:pt idx="90">
                  <c:v>6.5651580691337585E-2</c:v>
                </c:pt>
                <c:pt idx="91">
                  <c:v>3.4229263663291931E-2</c:v>
                </c:pt>
                <c:pt idx="92">
                  <c:v>2.8069489635527134E-3</c:v>
                </c:pt>
                <c:pt idx="93">
                  <c:v>-2.8615366667509079E-2</c:v>
                </c:pt>
                <c:pt idx="94">
                  <c:v>-6.0037683695554733E-2</c:v>
                </c:pt>
                <c:pt idx="95">
                  <c:v>-9.1459996998310089E-2</c:v>
                </c:pt>
                <c:pt idx="96">
                  <c:v>-0.12288231402635574</c:v>
                </c:pt>
                <c:pt idx="97">
                  <c:v>-0.1543046236038208</c:v>
                </c:pt>
                <c:pt idx="98">
                  <c:v>-0.18572694063186646</c:v>
                </c:pt>
                <c:pt idx="99">
                  <c:v>-0.21714925765991211</c:v>
                </c:pt>
                <c:pt idx="100">
                  <c:v>-0.24857157468795776</c:v>
                </c:pt>
                <c:pt idx="101">
                  <c:v>-0.27187076210975647</c:v>
                </c:pt>
                <c:pt idx="102">
                  <c:v>-0.29516991972923279</c:v>
                </c:pt>
                <c:pt idx="103">
                  <c:v>-0.31846910715103149</c:v>
                </c:pt>
                <c:pt idx="104">
                  <c:v>-0.34176826477050781</c:v>
                </c:pt>
                <c:pt idx="105">
                  <c:v>-0.36506742238998413</c:v>
                </c:pt>
                <c:pt idx="106">
                  <c:v>-0.38836660981178284</c:v>
                </c:pt>
                <c:pt idx="107">
                  <c:v>-0.41166576743125916</c:v>
                </c:pt>
                <c:pt idx="108">
                  <c:v>-0.43496495485305786</c:v>
                </c:pt>
                <c:pt idx="109">
                  <c:v>-0.45826411247253418</c:v>
                </c:pt>
                <c:pt idx="110">
                  <c:v>-0.48156329989433289</c:v>
                </c:pt>
              </c:numCache>
            </c:numRef>
          </c:yVal>
          <c:smooth val="0"/>
          <c:extLst>
            <c:ext xmlns:c16="http://schemas.microsoft.com/office/drawing/2014/chart" uri="{C3380CC4-5D6E-409C-BE32-E72D297353CC}">
              <c16:uniqueId val="{00000003-1D91-4C48-AF74-4C6C262B31A0}"/>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Output!$BW$3:$BW$30</c:f>
              <c:numCache>
                <c:formatCode>General</c:formatCode>
                <c:ptCount val="28"/>
                <c:pt idx="15">
                  <c:v>4.7778506278991699</c:v>
                </c:pt>
                <c:pt idx="16">
                  <c:v>4.9984307289123535</c:v>
                </c:pt>
                <c:pt idx="17">
                  <c:v>5.2190113067626953</c:v>
                </c:pt>
                <c:pt idx="18">
                  <c:v>5.4395918846130371</c:v>
                </c:pt>
                <c:pt idx="19">
                  <c:v>5.6601719856262207</c:v>
                </c:pt>
                <c:pt idx="20">
                  <c:v>5.8807525634765625</c:v>
                </c:pt>
                <c:pt idx="21">
                  <c:v>5.8864936828613281</c:v>
                </c:pt>
                <c:pt idx="22">
                  <c:v>5.8922348022460938</c:v>
                </c:pt>
                <c:pt idx="23">
                  <c:v>5.8979763984680176</c:v>
                </c:pt>
                <c:pt idx="24">
                  <c:v>5.9037175178527832</c:v>
                </c:pt>
                <c:pt idx="25">
                  <c:v>5.9094586372375488</c:v>
                </c:pt>
                <c:pt idx="26">
                  <c:v>5.9152002334594727</c:v>
                </c:pt>
                <c:pt idx="27">
                  <c:v>5.9209413528442383</c:v>
                </c:pt>
              </c:numCache>
            </c:numRef>
          </c:yVal>
          <c:smooth val="0"/>
          <c:extLst>
            <c:ext xmlns:c16="http://schemas.microsoft.com/office/drawing/2014/chart" uri="{C3380CC4-5D6E-409C-BE32-E72D297353CC}">
              <c16:uniqueId val="{00000004-1D91-4C48-AF74-4C6C262B31A0}"/>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Output!$BX$3:$BX$113</c:f>
              <c:numCache>
                <c:formatCode>General</c:formatCode>
                <c:ptCount val="111"/>
                <c:pt idx="15">
                  <c:v>2.5015966892242432</c:v>
                </c:pt>
                <c:pt idx="16">
                  <c:v>2.6269676685333252</c:v>
                </c:pt>
                <c:pt idx="17">
                  <c:v>2.7523386478424072</c:v>
                </c:pt>
                <c:pt idx="18">
                  <c:v>2.8777096271514893</c:v>
                </c:pt>
                <c:pt idx="19">
                  <c:v>3.0030806064605713</c:v>
                </c:pt>
                <c:pt idx="20">
                  <c:v>3.1284515857696533</c:v>
                </c:pt>
                <c:pt idx="21">
                  <c:v>2.8533859252929688</c:v>
                </c:pt>
                <c:pt idx="22">
                  <c:v>2.5783202648162842</c:v>
                </c:pt>
                <c:pt idx="23">
                  <c:v>2.3032546043395996</c:v>
                </c:pt>
                <c:pt idx="24">
                  <c:v>2.028188943862915</c:v>
                </c:pt>
                <c:pt idx="25">
                  <c:v>1.7531231641769409</c:v>
                </c:pt>
                <c:pt idx="26">
                  <c:v>1.4780573844909668</c:v>
                </c:pt>
                <c:pt idx="27">
                  <c:v>1.2029917240142822</c:v>
                </c:pt>
                <c:pt idx="28">
                  <c:v>0.92792600393295288</c:v>
                </c:pt>
                <c:pt idx="29">
                  <c:v>0.65286028385162354</c:v>
                </c:pt>
                <c:pt idx="30">
                  <c:v>0.37779459357261658</c:v>
                </c:pt>
                <c:pt idx="31">
                  <c:v>0.31651118397712708</c:v>
                </c:pt>
                <c:pt idx="32">
                  <c:v>0.25522780418395996</c:v>
                </c:pt>
                <c:pt idx="33">
                  <c:v>0.19394440948963165</c:v>
                </c:pt>
                <c:pt idx="34">
                  <c:v>0.13266101479530334</c:v>
                </c:pt>
                <c:pt idx="35">
                  <c:v>7.1377627551555634E-2</c:v>
                </c:pt>
                <c:pt idx="36">
                  <c:v>1.0094231925904751E-2</c:v>
                </c:pt>
                <c:pt idx="37">
                  <c:v>-5.1189161837100983E-2</c:v>
                </c:pt>
                <c:pt idx="38">
                  <c:v>-0.11247254908084869</c:v>
                </c:pt>
                <c:pt idx="39">
                  <c:v>-0.173755943775177</c:v>
                </c:pt>
                <c:pt idx="40">
                  <c:v>-0.23503933846950531</c:v>
                </c:pt>
                <c:pt idx="41">
                  <c:v>-0.11435017734766006</c:v>
                </c:pt>
                <c:pt idx="42">
                  <c:v>6.3389893621206284E-3</c:v>
                </c:pt>
                <c:pt idx="43">
                  <c:v>0.12702815234661102</c:v>
                </c:pt>
                <c:pt idx="44">
                  <c:v>0.24771732091903687</c:v>
                </c:pt>
                <c:pt idx="45">
                  <c:v>0.36840647459030151</c:v>
                </c:pt>
                <c:pt idx="46">
                  <c:v>0.48909562826156616</c:v>
                </c:pt>
                <c:pt idx="47">
                  <c:v>0.60978478193283081</c:v>
                </c:pt>
                <c:pt idx="48">
                  <c:v>0.73047399520874023</c:v>
                </c:pt>
                <c:pt idx="49">
                  <c:v>0.85116314888000488</c:v>
                </c:pt>
                <c:pt idx="50">
                  <c:v>0.97185230255126953</c:v>
                </c:pt>
                <c:pt idx="51">
                  <c:v>0.97535550594329834</c:v>
                </c:pt>
                <c:pt idx="52">
                  <c:v>0.97885870933532715</c:v>
                </c:pt>
                <c:pt idx="53">
                  <c:v>0.98236191272735596</c:v>
                </c:pt>
                <c:pt idx="54">
                  <c:v>0.98586511611938477</c:v>
                </c:pt>
                <c:pt idx="55">
                  <c:v>0.98936831951141357</c:v>
                </c:pt>
                <c:pt idx="56">
                  <c:v>0.99287152290344238</c:v>
                </c:pt>
                <c:pt idx="57">
                  <c:v>0.99637472629547119</c:v>
                </c:pt>
                <c:pt idx="58">
                  <c:v>0.9998779296875</c:v>
                </c:pt>
                <c:pt idx="59">
                  <c:v>1.0033811330795288</c:v>
                </c:pt>
                <c:pt idx="60">
                  <c:v>1.0068843364715576</c:v>
                </c:pt>
                <c:pt idx="61">
                  <c:v>1.0434890985488892</c:v>
                </c:pt>
                <c:pt idx="62">
                  <c:v>1.0800939798355103</c:v>
                </c:pt>
                <c:pt idx="63">
                  <c:v>1.1166987419128418</c:v>
                </c:pt>
                <c:pt idx="64">
                  <c:v>1.1533036231994629</c:v>
                </c:pt>
                <c:pt idx="65">
                  <c:v>1.1899083852767944</c:v>
                </c:pt>
                <c:pt idx="66">
                  <c:v>1.2265132665634155</c:v>
                </c:pt>
                <c:pt idx="67">
                  <c:v>1.2631180286407471</c:v>
                </c:pt>
                <c:pt idx="68">
                  <c:v>1.2997229099273682</c:v>
                </c:pt>
                <c:pt idx="69">
                  <c:v>1.3363276720046997</c:v>
                </c:pt>
                <c:pt idx="70">
                  <c:v>1.3729325532913208</c:v>
                </c:pt>
                <c:pt idx="71">
                  <c:v>1.3105782270431519</c:v>
                </c:pt>
                <c:pt idx="72">
                  <c:v>1.2482240200042725</c:v>
                </c:pt>
                <c:pt idx="73">
                  <c:v>1.1858698129653931</c:v>
                </c:pt>
                <c:pt idx="74">
                  <c:v>1.1235156059265137</c:v>
                </c:pt>
                <c:pt idx="75">
                  <c:v>1.0611613988876343</c:v>
                </c:pt>
                <c:pt idx="76">
                  <c:v>0.99880713224411011</c:v>
                </c:pt>
                <c:pt idx="77">
                  <c:v>0.93645292520523071</c:v>
                </c:pt>
                <c:pt idx="78">
                  <c:v>0.87409871816635132</c:v>
                </c:pt>
                <c:pt idx="79">
                  <c:v>0.81174451112747192</c:v>
                </c:pt>
                <c:pt idx="80">
                  <c:v>0.74939024448394775</c:v>
                </c:pt>
                <c:pt idx="81">
                  <c:v>0.69669288396835327</c:v>
                </c:pt>
                <c:pt idx="82">
                  <c:v>0.64399552345275879</c:v>
                </c:pt>
                <c:pt idx="83">
                  <c:v>0.59129810333251953</c:v>
                </c:pt>
                <c:pt idx="84">
                  <c:v>0.53860074281692505</c:v>
                </c:pt>
                <c:pt idx="85">
                  <c:v>0.48590335249900818</c:v>
                </c:pt>
                <c:pt idx="86">
                  <c:v>0.43320596218109131</c:v>
                </c:pt>
                <c:pt idx="87">
                  <c:v>0.38050860166549683</c:v>
                </c:pt>
                <c:pt idx="88">
                  <c:v>0.32781121134757996</c:v>
                </c:pt>
                <c:pt idx="89">
                  <c:v>0.27511382102966309</c:v>
                </c:pt>
                <c:pt idx="90">
                  <c:v>0.22241644561290741</c:v>
                </c:pt>
                <c:pt idx="91">
                  <c:v>0.15868774056434631</c:v>
                </c:pt>
                <c:pt idx="92">
                  <c:v>9.4959042966365814E-2</c:v>
                </c:pt>
                <c:pt idx="93">
                  <c:v>3.1230347231030464E-2</c:v>
                </c:pt>
                <c:pt idx="94">
                  <c:v>-3.2498352229595184E-2</c:v>
                </c:pt>
                <c:pt idx="95">
                  <c:v>-9.6227049827575684E-2</c:v>
                </c:pt>
                <c:pt idx="96">
                  <c:v>-0.15995575487613678</c:v>
                </c:pt>
                <c:pt idx="97">
                  <c:v>-0.22368444502353668</c:v>
                </c:pt>
                <c:pt idx="98">
                  <c:v>-0.28741315007209778</c:v>
                </c:pt>
                <c:pt idx="99">
                  <c:v>-0.35114184021949768</c:v>
                </c:pt>
                <c:pt idx="100">
                  <c:v>-0.41487053036689758</c:v>
                </c:pt>
                <c:pt idx="101">
                  <c:v>-0.4373532235622406</c:v>
                </c:pt>
                <c:pt idx="102">
                  <c:v>-0.45983591675758362</c:v>
                </c:pt>
                <c:pt idx="103">
                  <c:v>-0.48231860995292664</c:v>
                </c:pt>
                <c:pt idx="104">
                  <c:v>-0.50480133295059204</c:v>
                </c:pt>
                <c:pt idx="105">
                  <c:v>-0.52728402614593506</c:v>
                </c:pt>
                <c:pt idx="106">
                  <c:v>-0.5497666597366333</c:v>
                </c:pt>
                <c:pt idx="107">
                  <c:v>-0.57224935293197632</c:v>
                </c:pt>
                <c:pt idx="108">
                  <c:v>-0.59473204612731934</c:v>
                </c:pt>
                <c:pt idx="109">
                  <c:v>-0.61721473932266235</c:v>
                </c:pt>
                <c:pt idx="110">
                  <c:v>-0.63969743251800537</c:v>
                </c:pt>
              </c:numCache>
            </c:numRef>
          </c:yVal>
          <c:smooth val="0"/>
          <c:extLst>
            <c:ext xmlns:c16="http://schemas.microsoft.com/office/drawing/2014/chart" uri="{C3380CC4-5D6E-409C-BE32-E72D297353CC}">
              <c16:uniqueId val="{00000005-1D91-4C48-AF74-4C6C262B31A0}"/>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Output!$BY$3:$BY$113</c:f>
              <c:numCache>
                <c:formatCode>General</c:formatCode>
                <c:ptCount val="111"/>
                <c:pt idx="15">
                  <c:v>5.5384664535522461</c:v>
                </c:pt>
                <c:pt idx="16">
                  <c:v>5.4076972007751465</c:v>
                </c:pt>
                <c:pt idx="17">
                  <c:v>5.2769279479980469</c:v>
                </c:pt>
                <c:pt idx="18">
                  <c:v>5.1461586952209473</c:v>
                </c:pt>
                <c:pt idx="19">
                  <c:v>5.0153894424438477</c:v>
                </c:pt>
                <c:pt idx="20">
                  <c:v>4.884620189666748</c:v>
                </c:pt>
                <c:pt idx="21">
                  <c:v>4.7631607055664062</c:v>
                </c:pt>
                <c:pt idx="22">
                  <c:v>4.6417016983032227</c:v>
                </c:pt>
                <c:pt idx="23">
                  <c:v>4.5202422142028809</c:v>
                </c:pt>
                <c:pt idx="24">
                  <c:v>4.3987832069396973</c:v>
                </c:pt>
                <c:pt idx="25">
                  <c:v>4.2773237228393555</c:v>
                </c:pt>
                <c:pt idx="26">
                  <c:v>4.1558642387390137</c:v>
                </c:pt>
                <c:pt idx="27">
                  <c:v>4.0344052314758301</c:v>
                </c:pt>
                <c:pt idx="28">
                  <c:v>3.9129459857940674</c:v>
                </c:pt>
                <c:pt idx="29">
                  <c:v>3.7914867401123047</c:v>
                </c:pt>
                <c:pt idx="30">
                  <c:v>3.6700272560119629</c:v>
                </c:pt>
                <c:pt idx="31">
                  <c:v>3.5416150093078613</c:v>
                </c:pt>
                <c:pt idx="32">
                  <c:v>3.4132027626037598</c:v>
                </c:pt>
                <c:pt idx="33">
                  <c:v>3.2847905158996582</c:v>
                </c:pt>
                <c:pt idx="34">
                  <c:v>3.1563782691955566</c:v>
                </c:pt>
                <c:pt idx="35">
                  <c:v>3.0279660224914551</c:v>
                </c:pt>
                <c:pt idx="36">
                  <c:v>2.8995537757873535</c:v>
                </c:pt>
                <c:pt idx="37">
                  <c:v>2.7711412906646729</c:v>
                </c:pt>
                <c:pt idx="38">
                  <c:v>2.6427290439605713</c:v>
                </c:pt>
                <c:pt idx="39">
                  <c:v>2.5143167972564697</c:v>
                </c:pt>
                <c:pt idx="40">
                  <c:v>2.3859045505523682</c:v>
                </c:pt>
                <c:pt idx="41">
                  <c:v>2.5687506198883057</c:v>
                </c:pt>
                <c:pt idx="42">
                  <c:v>2.7515966892242432</c:v>
                </c:pt>
                <c:pt idx="43">
                  <c:v>2.9344429969787598</c:v>
                </c:pt>
                <c:pt idx="44">
                  <c:v>3.1172890663146973</c:v>
                </c:pt>
                <c:pt idx="45">
                  <c:v>3.3001351356506348</c:v>
                </c:pt>
                <c:pt idx="46">
                  <c:v>3.4829812049865723</c:v>
                </c:pt>
                <c:pt idx="47">
                  <c:v>3.6658272743225098</c:v>
                </c:pt>
                <c:pt idx="48">
                  <c:v>3.8486735820770264</c:v>
                </c:pt>
                <c:pt idx="49">
                  <c:v>4.0315194129943848</c:v>
                </c:pt>
                <c:pt idx="50">
                  <c:v>4.2143659591674805</c:v>
                </c:pt>
                <c:pt idx="51">
                  <c:v>3.9541151523590088</c:v>
                </c:pt>
                <c:pt idx="52">
                  <c:v>3.6938643455505371</c:v>
                </c:pt>
                <c:pt idx="53">
                  <c:v>3.4336137771606445</c:v>
                </c:pt>
                <c:pt idx="54">
                  <c:v>3.173363208770752</c:v>
                </c:pt>
                <c:pt idx="55">
                  <c:v>2.9131124019622803</c:v>
                </c:pt>
                <c:pt idx="56">
                  <c:v>2.6528618335723877</c:v>
                </c:pt>
                <c:pt idx="57">
                  <c:v>2.3926112651824951</c:v>
                </c:pt>
                <c:pt idx="58">
                  <c:v>2.1323604583740234</c:v>
                </c:pt>
                <c:pt idx="59">
                  <c:v>1.8721098899841309</c:v>
                </c:pt>
                <c:pt idx="60">
                  <c:v>1.6118592023849487</c:v>
                </c:pt>
                <c:pt idx="61">
                  <c:v>1.7240457534790039</c:v>
                </c:pt>
                <c:pt idx="62">
                  <c:v>1.8362324237823486</c:v>
                </c:pt>
                <c:pt idx="63">
                  <c:v>1.9484189748764038</c:v>
                </c:pt>
                <c:pt idx="64">
                  <c:v>2.060605525970459</c:v>
                </c:pt>
                <c:pt idx="65">
                  <c:v>2.1727919578552246</c:v>
                </c:pt>
                <c:pt idx="66">
                  <c:v>2.2849786281585693</c:v>
                </c:pt>
                <c:pt idx="67">
                  <c:v>2.397165060043335</c:v>
                </c:pt>
                <c:pt idx="68">
                  <c:v>2.5093517303466797</c:v>
                </c:pt>
                <c:pt idx="69">
                  <c:v>2.6215384006500244</c:v>
                </c:pt>
                <c:pt idx="70">
                  <c:v>2.73372483253479</c:v>
                </c:pt>
                <c:pt idx="71">
                  <c:v>2.5373549461364746</c:v>
                </c:pt>
                <c:pt idx="72">
                  <c:v>2.3409848213195801</c:v>
                </c:pt>
                <c:pt idx="73">
                  <c:v>2.1446149349212646</c:v>
                </c:pt>
                <c:pt idx="74">
                  <c:v>1.9482449293136597</c:v>
                </c:pt>
                <c:pt idx="75">
                  <c:v>1.7518749237060547</c:v>
                </c:pt>
                <c:pt idx="76">
                  <c:v>1.5555049180984497</c:v>
                </c:pt>
                <c:pt idx="77">
                  <c:v>1.3591349124908447</c:v>
                </c:pt>
                <c:pt idx="78">
                  <c:v>1.1627649068832397</c:v>
                </c:pt>
                <c:pt idx="79">
                  <c:v>0.96639490127563477</c:v>
                </c:pt>
                <c:pt idx="80">
                  <c:v>0.77002489566802979</c:v>
                </c:pt>
                <c:pt idx="81">
                  <c:v>0.64629971981048584</c:v>
                </c:pt>
                <c:pt idx="82">
                  <c:v>0.52257454395294189</c:v>
                </c:pt>
                <c:pt idx="83">
                  <c:v>0.39884939789772034</c:v>
                </c:pt>
                <c:pt idx="84">
                  <c:v>0.27512422204017639</c:v>
                </c:pt>
                <c:pt idx="85">
                  <c:v>0.15139904618263245</c:v>
                </c:pt>
                <c:pt idx="86">
                  <c:v>2.7673877775669098E-2</c:v>
                </c:pt>
                <c:pt idx="87">
                  <c:v>-9.605129063129425E-2</c:v>
                </c:pt>
                <c:pt idx="88">
                  <c:v>-0.2197764664888382</c:v>
                </c:pt>
                <c:pt idx="89">
                  <c:v>-0.34350162744522095</c:v>
                </c:pt>
                <c:pt idx="90">
                  <c:v>-0.46722680330276489</c:v>
                </c:pt>
                <c:pt idx="91">
                  <c:v>-0.50923615694046021</c:v>
                </c:pt>
                <c:pt idx="92">
                  <c:v>-0.55124557018280029</c:v>
                </c:pt>
                <c:pt idx="93">
                  <c:v>-0.59325492382049561</c:v>
                </c:pt>
                <c:pt idx="94">
                  <c:v>-0.63526427745819092</c:v>
                </c:pt>
                <c:pt idx="95">
                  <c:v>-0.67727363109588623</c:v>
                </c:pt>
                <c:pt idx="96">
                  <c:v>-0.71928304433822632</c:v>
                </c:pt>
                <c:pt idx="97">
                  <c:v>-0.76129239797592163</c:v>
                </c:pt>
                <c:pt idx="98">
                  <c:v>-0.80330175161361694</c:v>
                </c:pt>
                <c:pt idx="99">
                  <c:v>-0.84531110525131226</c:v>
                </c:pt>
                <c:pt idx="100">
                  <c:v>-0.88732051849365234</c:v>
                </c:pt>
                <c:pt idx="101">
                  <c:v>-0.89842891693115234</c:v>
                </c:pt>
                <c:pt idx="102">
                  <c:v>-0.90953737497329712</c:v>
                </c:pt>
                <c:pt idx="103">
                  <c:v>-0.92064577341079712</c:v>
                </c:pt>
                <c:pt idx="104">
                  <c:v>-0.93175423145294189</c:v>
                </c:pt>
                <c:pt idx="105">
                  <c:v>-0.94286262989044189</c:v>
                </c:pt>
                <c:pt idx="106">
                  <c:v>-0.95397108793258667</c:v>
                </c:pt>
                <c:pt idx="107">
                  <c:v>-0.96507948637008667</c:v>
                </c:pt>
                <c:pt idx="108">
                  <c:v>-0.97618794441223145</c:v>
                </c:pt>
                <c:pt idx="109">
                  <c:v>-0.98729634284973145</c:v>
                </c:pt>
                <c:pt idx="110">
                  <c:v>-0.99840480089187622</c:v>
                </c:pt>
              </c:numCache>
            </c:numRef>
          </c:yVal>
          <c:smooth val="0"/>
          <c:extLst>
            <c:ext xmlns:c16="http://schemas.microsoft.com/office/drawing/2014/chart" uri="{C3380CC4-5D6E-409C-BE32-E72D297353CC}">
              <c16:uniqueId val="{00000006-1D91-4C48-AF74-4C6C262B31A0}"/>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Output!$BZ$3:$BZ$113</c:f>
              <c:numCache>
                <c:formatCode>General</c:formatCode>
                <c:ptCount val="111"/>
                <c:pt idx="15">
                  <c:v>4.0333333015441895</c:v>
                </c:pt>
                <c:pt idx="16">
                  <c:v>3.8940000534057617</c:v>
                </c:pt>
                <c:pt idx="17">
                  <c:v>3.7546665668487549</c:v>
                </c:pt>
                <c:pt idx="18">
                  <c:v>3.6153333187103271</c:v>
                </c:pt>
                <c:pt idx="19">
                  <c:v>3.4760000705718994</c:v>
                </c:pt>
                <c:pt idx="20">
                  <c:v>3.3366668224334717</c:v>
                </c:pt>
                <c:pt idx="21">
                  <c:v>3.2575676441192627</c:v>
                </c:pt>
                <c:pt idx="22">
                  <c:v>3.1784687042236328</c:v>
                </c:pt>
                <c:pt idx="23">
                  <c:v>3.0993695259094238</c:v>
                </c:pt>
                <c:pt idx="24">
                  <c:v>3.0202703475952148</c:v>
                </c:pt>
                <c:pt idx="25">
                  <c:v>2.941171407699585</c:v>
                </c:pt>
                <c:pt idx="26">
                  <c:v>2.862072229385376</c:v>
                </c:pt>
                <c:pt idx="27">
                  <c:v>2.7829732894897461</c:v>
                </c:pt>
                <c:pt idx="28">
                  <c:v>2.7038741111755371</c:v>
                </c:pt>
                <c:pt idx="29">
                  <c:v>2.6247751712799072</c:v>
                </c:pt>
                <c:pt idx="30">
                  <c:v>2.5456759929656982</c:v>
                </c:pt>
                <c:pt idx="31">
                  <c:v>2.4547326564788818</c:v>
                </c:pt>
                <c:pt idx="32">
                  <c:v>2.3637895584106445</c:v>
                </c:pt>
                <c:pt idx="33">
                  <c:v>2.2728462219238281</c:v>
                </c:pt>
                <c:pt idx="34">
                  <c:v>2.1819028854370117</c:v>
                </c:pt>
                <c:pt idx="35">
                  <c:v>2.0909595489501953</c:v>
                </c:pt>
                <c:pt idx="36">
                  <c:v>2.000016450881958</c:v>
                </c:pt>
                <c:pt idx="37">
                  <c:v>1.9090731143951416</c:v>
                </c:pt>
                <c:pt idx="38">
                  <c:v>1.8181297779083252</c:v>
                </c:pt>
                <c:pt idx="39">
                  <c:v>1.7271865606307983</c:v>
                </c:pt>
                <c:pt idx="40">
                  <c:v>1.6362433433532715</c:v>
                </c:pt>
                <c:pt idx="41">
                  <c:v>1.5788413286209106</c:v>
                </c:pt>
                <c:pt idx="42">
                  <c:v>1.5214394330978394</c:v>
                </c:pt>
                <c:pt idx="43">
                  <c:v>1.4640374183654785</c:v>
                </c:pt>
                <c:pt idx="44">
                  <c:v>1.4066355228424072</c:v>
                </c:pt>
                <c:pt idx="45">
                  <c:v>1.3492335081100464</c:v>
                </c:pt>
                <c:pt idx="46">
                  <c:v>1.2918316125869751</c:v>
                </c:pt>
                <c:pt idx="47">
                  <c:v>1.2344295978546143</c:v>
                </c:pt>
                <c:pt idx="48">
                  <c:v>1.177027702331543</c:v>
                </c:pt>
                <c:pt idx="49">
                  <c:v>1.1196256875991821</c:v>
                </c:pt>
                <c:pt idx="50">
                  <c:v>1.0622237920761108</c:v>
                </c:pt>
                <c:pt idx="51">
                  <c:v>0.99016797542572021</c:v>
                </c:pt>
                <c:pt idx="52">
                  <c:v>0.91811215877532959</c:v>
                </c:pt>
                <c:pt idx="53">
                  <c:v>0.84605640172958374</c:v>
                </c:pt>
                <c:pt idx="54">
                  <c:v>0.77400058507919312</c:v>
                </c:pt>
                <c:pt idx="55">
                  <c:v>0.70194482803344727</c:v>
                </c:pt>
                <c:pt idx="56">
                  <c:v>0.62988901138305664</c:v>
                </c:pt>
                <c:pt idx="57">
                  <c:v>0.55783325433731079</c:v>
                </c:pt>
                <c:pt idx="58">
                  <c:v>0.48577746748924255</c:v>
                </c:pt>
                <c:pt idx="59">
                  <c:v>0.41372168064117432</c:v>
                </c:pt>
                <c:pt idx="60">
                  <c:v>0.34166589379310608</c:v>
                </c:pt>
                <c:pt idx="61">
                  <c:v>0.29157796502113342</c:v>
                </c:pt>
                <c:pt idx="62">
                  <c:v>0.24149003624916077</c:v>
                </c:pt>
                <c:pt idx="63">
                  <c:v>0.19140210747718811</c:v>
                </c:pt>
                <c:pt idx="64">
                  <c:v>0.14131417870521545</c:v>
                </c:pt>
                <c:pt idx="65">
                  <c:v>9.1226242482662201E-2</c:v>
                </c:pt>
                <c:pt idx="66">
                  <c:v>4.1138309985399246E-2</c:v>
                </c:pt>
                <c:pt idx="67">
                  <c:v>-8.94961878657341E-3</c:v>
                </c:pt>
                <c:pt idx="68">
                  <c:v>-5.9037547558546066E-2</c:v>
                </c:pt>
                <c:pt idx="69">
                  <c:v>-0.10912548005580902</c:v>
                </c:pt>
                <c:pt idx="70">
                  <c:v>-0.15921340882778168</c:v>
                </c:pt>
                <c:pt idx="71">
                  <c:v>-0.19151335954666138</c:v>
                </c:pt>
                <c:pt idx="72">
                  <c:v>-0.22381329536437988</c:v>
                </c:pt>
                <c:pt idx="73">
                  <c:v>-0.25611323118209839</c:v>
                </c:pt>
                <c:pt idx="74">
                  <c:v>-0.28841319680213928</c:v>
                </c:pt>
                <c:pt idx="75">
                  <c:v>-0.32071313261985779</c:v>
                </c:pt>
                <c:pt idx="76">
                  <c:v>-0.35301306843757629</c:v>
                </c:pt>
                <c:pt idx="77">
                  <c:v>-0.38531303405761719</c:v>
                </c:pt>
                <c:pt idx="78">
                  <c:v>-0.41761296987533569</c:v>
                </c:pt>
                <c:pt idx="79">
                  <c:v>-0.4499129056930542</c:v>
                </c:pt>
                <c:pt idx="80">
                  <c:v>-0.48221287131309509</c:v>
                </c:pt>
                <c:pt idx="81">
                  <c:v>-0.4957318902015686</c:v>
                </c:pt>
                <c:pt idx="82">
                  <c:v>-0.50925087928771973</c:v>
                </c:pt>
                <c:pt idx="83">
                  <c:v>-0.52276992797851562</c:v>
                </c:pt>
                <c:pt idx="84">
                  <c:v>-0.53628891706466675</c:v>
                </c:pt>
                <c:pt idx="85">
                  <c:v>-0.54980796575546265</c:v>
                </c:pt>
                <c:pt idx="86">
                  <c:v>-0.56332701444625854</c:v>
                </c:pt>
                <c:pt idx="87">
                  <c:v>-0.57684600353240967</c:v>
                </c:pt>
                <c:pt idx="88">
                  <c:v>-0.59036505222320557</c:v>
                </c:pt>
                <c:pt idx="89">
                  <c:v>-0.60388404130935669</c:v>
                </c:pt>
                <c:pt idx="90">
                  <c:v>-0.61740309000015259</c:v>
                </c:pt>
                <c:pt idx="91">
                  <c:v>-0.63145977258682251</c:v>
                </c:pt>
                <c:pt idx="92">
                  <c:v>-0.64551645517349243</c:v>
                </c:pt>
                <c:pt idx="93">
                  <c:v>-0.65957319736480713</c:v>
                </c:pt>
                <c:pt idx="94">
                  <c:v>-0.67362987995147705</c:v>
                </c:pt>
                <c:pt idx="95">
                  <c:v>-0.68768656253814697</c:v>
                </c:pt>
                <c:pt idx="96">
                  <c:v>-0.70174330472946167</c:v>
                </c:pt>
                <c:pt idx="97">
                  <c:v>-0.71579998731613159</c:v>
                </c:pt>
                <c:pt idx="98">
                  <c:v>-0.72985666990280151</c:v>
                </c:pt>
                <c:pt idx="99">
                  <c:v>-0.74391341209411621</c:v>
                </c:pt>
                <c:pt idx="100">
                  <c:v>-0.75797009468078613</c:v>
                </c:pt>
                <c:pt idx="101">
                  <c:v>-0.75409597158432007</c:v>
                </c:pt>
                <c:pt idx="102">
                  <c:v>-0.750221848487854</c:v>
                </c:pt>
                <c:pt idx="103">
                  <c:v>-0.74634772539138794</c:v>
                </c:pt>
                <c:pt idx="104">
                  <c:v>-0.74247366189956665</c:v>
                </c:pt>
                <c:pt idx="105">
                  <c:v>-0.73859953880310059</c:v>
                </c:pt>
                <c:pt idx="106">
                  <c:v>-0.73472541570663452</c:v>
                </c:pt>
                <c:pt idx="107">
                  <c:v>-0.73085129261016846</c:v>
                </c:pt>
                <c:pt idx="108">
                  <c:v>-0.72697716951370239</c:v>
                </c:pt>
                <c:pt idx="109">
                  <c:v>-0.72310304641723633</c:v>
                </c:pt>
                <c:pt idx="110">
                  <c:v>-0.71922892332077026</c:v>
                </c:pt>
              </c:numCache>
            </c:numRef>
          </c:yVal>
          <c:smooth val="0"/>
          <c:extLst>
            <c:ext xmlns:c16="http://schemas.microsoft.com/office/drawing/2014/chart" uri="{C3380CC4-5D6E-409C-BE32-E72D297353CC}">
              <c16:uniqueId val="{00000007-1D91-4C48-AF74-4C6C262B31A0}"/>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dirty="0">
                    <a:effectLst/>
                  </a:rPr>
                  <a:t>Gigatons CO</a:t>
                </a:r>
                <a:r>
                  <a:rPr lang="en-US" sz="900" b="0" i="0" baseline="-25000" dirty="0">
                    <a:effectLst/>
                  </a:rPr>
                  <a:t>2</a:t>
                </a:r>
                <a:r>
                  <a:rPr lang="en-US" sz="900" b="0" i="0" baseline="0" dirty="0">
                    <a:effectLst/>
                  </a:rPr>
                  <a:t> per Year</a:t>
                </a:r>
              </a:p>
            </c:rich>
          </c:tx>
          <c:layout>
            <c:manualLayout>
              <c:xMode val="edge"/>
              <c:yMode val="edge"/>
              <c:x val="5.0595777045380465E-2"/>
              <c:y val="0.2068744121713319"/>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Total CH</a:t>
            </a:r>
            <a:r>
              <a:rPr lang="en-US" sz="1200" b="1" baseline="-25000" dirty="0"/>
              <a:t>4</a:t>
            </a:r>
            <a:r>
              <a:rPr lang="en-US" sz="1200" b="1" dirty="0"/>
              <a:t> emissions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278.41876220703125</c:v>
                </c:pt>
                <c:pt idx="1">
                  <c:v>281.56219482421875</c:v>
                </c:pt>
                <c:pt idx="2">
                  <c:v>284.8282470703125</c:v>
                </c:pt>
                <c:pt idx="3">
                  <c:v>288.19027709960938</c:v>
                </c:pt>
                <c:pt idx="4">
                  <c:v>291.55633544921875</c:v>
                </c:pt>
                <c:pt idx="5">
                  <c:v>294.93521118164062</c:v>
                </c:pt>
                <c:pt idx="6">
                  <c:v>298.33981323242188</c:v>
                </c:pt>
                <c:pt idx="7">
                  <c:v>301.78948974609375</c:v>
                </c:pt>
                <c:pt idx="8">
                  <c:v>305.281494140625</c:v>
                </c:pt>
                <c:pt idx="9">
                  <c:v>308.80007934570312</c:v>
                </c:pt>
                <c:pt idx="10">
                  <c:v>312.43167114257812</c:v>
                </c:pt>
                <c:pt idx="11">
                  <c:v>316.21002197265625</c:v>
                </c:pt>
                <c:pt idx="12">
                  <c:v>320.06295776367188</c:v>
                </c:pt>
                <c:pt idx="13">
                  <c:v>324.06829833984375</c:v>
                </c:pt>
                <c:pt idx="14">
                  <c:v>328.277587890625</c:v>
                </c:pt>
                <c:pt idx="15">
                  <c:v>332.7154541015625</c:v>
                </c:pt>
                <c:pt idx="16">
                  <c:v>337.33895874023438</c:v>
                </c:pt>
                <c:pt idx="17">
                  <c:v>342.16909790039062</c:v>
                </c:pt>
                <c:pt idx="18">
                  <c:v>347.16705322265625</c:v>
                </c:pt>
                <c:pt idx="19">
                  <c:v>352.17526245117188</c:v>
                </c:pt>
                <c:pt idx="20">
                  <c:v>357.166748046875</c:v>
                </c:pt>
                <c:pt idx="21">
                  <c:v>362.44723510742188</c:v>
                </c:pt>
                <c:pt idx="22">
                  <c:v>367.93960571289062</c:v>
                </c:pt>
                <c:pt idx="23">
                  <c:v>373.50003051757812</c:v>
                </c:pt>
                <c:pt idx="24">
                  <c:v>379.08071899414062</c:v>
                </c:pt>
                <c:pt idx="25">
                  <c:v>384.694091796875</c:v>
                </c:pt>
                <c:pt idx="26">
                  <c:v>390.31341552734375</c:v>
                </c:pt>
                <c:pt idx="27">
                  <c:v>395.88778686523438</c:v>
                </c:pt>
                <c:pt idx="28">
                  <c:v>401.3756103515625</c:v>
                </c:pt>
                <c:pt idx="29">
                  <c:v>406.75631713867188</c:v>
                </c:pt>
                <c:pt idx="30">
                  <c:v>411.9862060546875</c:v>
                </c:pt>
                <c:pt idx="31">
                  <c:v>417.041259765625</c:v>
                </c:pt>
                <c:pt idx="32">
                  <c:v>421.9298095703125</c:v>
                </c:pt>
                <c:pt idx="33">
                  <c:v>426.67132568359375</c:v>
                </c:pt>
                <c:pt idx="34">
                  <c:v>431.29312133789062</c:v>
                </c:pt>
                <c:pt idx="35">
                  <c:v>435.821533203125</c:v>
                </c:pt>
                <c:pt idx="36">
                  <c:v>440.27032470703125</c:v>
                </c:pt>
                <c:pt idx="37">
                  <c:v>444.6522216796875</c:v>
                </c:pt>
                <c:pt idx="38">
                  <c:v>448.98004150390625</c:v>
                </c:pt>
                <c:pt idx="39">
                  <c:v>453.26226806640625</c:v>
                </c:pt>
                <c:pt idx="40">
                  <c:v>457.50439453125</c:v>
                </c:pt>
                <c:pt idx="41">
                  <c:v>461.70697021484375</c:v>
                </c:pt>
                <c:pt idx="42">
                  <c:v>465.87521362304688</c:v>
                </c:pt>
                <c:pt idx="43">
                  <c:v>470.01171875</c:v>
                </c:pt>
                <c:pt idx="44">
                  <c:v>474.11441040039062</c:v>
                </c:pt>
                <c:pt idx="45">
                  <c:v>478.18057250976562</c:v>
                </c:pt>
                <c:pt idx="46">
                  <c:v>482.202392578125</c:v>
                </c:pt>
                <c:pt idx="47">
                  <c:v>486.18112182617188</c:v>
                </c:pt>
                <c:pt idx="48">
                  <c:v>490.11740112304688</c:v>
                </c:pt>
                <c:pt idx="49">
                  <c:v>494.00830078125</c:v>
                </c:pt>
                <c:pt idx="50">
                  <c:v>497.8494873046875</c:v>
                </c:pt>
                <c:pt idx="51">
                  <c:v>501.63693237304688</c:v>
                </c:pt>
                <c:pt idx="52">
                  <c:v>505.36264038085938</c:v>
                </c:pt>
                <c:pt idx="53">
                  <c:v>509.01806640625</c:v>
                </c:pt>
                <c:pt idx="54">
                  <c:v>512.594970703125</c:v>
                </c:pt>
                <c:pt idx="55">
                  <c:v>516.08544921875</c:v>
                </c:pt>
                <c:pt idx="56">
                  <c:v>519.48297119140625</c:v>
                </c:pt>
                <c:pt idx="57">
                  <c:v>522.78228759765625</c:v>
                </c:pt>
                <c:pt idx="58">
                  <c:v>525.97930908203125</c:v>
                </c:pt>
                <c:pt idx="59">
                  <c:v>529.07135009765625</c:v>
                </c:pt>
                <c:pt idx="60">
                  <c:v>532.05718994140625</c:v>
                </c:pt>
                <c:pt idx="61">
                  <c:v>534.93731689453125</c:v>
                </c:pt>
                <c:pt idx="62">
                  <c:v>537.7132568359375</c:v>
                </c:pt>
                <c:pt idx="63">
                  <c:v>540.38763427734375</c:v>
                </c:pt>
                <c:pt idx="64">
                  <c:v>542.96392822265625</c:v>
                </c:pt>
                <c:pt idx="65">
                  <c:v>545.44635009765625</c:v>
                </c:pt>
                <c:pt idx="66">
                  <c:v>547.83941650390625</c:v>
                </c:pt>
                <c:pt idx="67">
                  <c:v>550.1480712890625</c:v>
                </c:pt>
                <c:pt idx="68">
                  <c:v>552.37750244140625</c:v>
                </c:pt>
                <c:pt idx="69">
                  <c:v>554.5328369140625</c:v>
                </c:pt>
                <c:pt idx="70">
                  <c:v>556.61810302734375</c:v>
                </c:pt>
                <c:pt idx="71">
                  <c:v>558.63629150390625</c:v>
                </c:pt>
                <c:pt idx="72">
                  <c:v>560.58935546875</c:v>
                </c:pt>
                <c:pt idx="73">
                  <c:v>562.47869873046875</c:v>
                </c:pt>
                <c:pt idx="74">
                  <c:v>564.3050537109375</c:v>
                </c:pt>
                <c:pt idx="75">
                  <c:v>566.06878662109375</c:v>
                </c:pt>
                <c:pt idx="76">
                  <c:v>567.77008056640625</c:v>
                </c:pt>
                <c:pt idx="77">
                  <c:v>569.4090576171875</c:v>
                </c:pt>
                <c:pt idx="78">
                  <c:v>570.9857177734375</c:v>
                </c:pt>
                <c:pt idx="79">
                  <c:v>572.50042724609375</c:v>
                </c:pt>
                <c:pt idx="80">
                  <c:v>573.9537353515625</c:v>
                </c:pt>
                <c:pt idx="81">
                  <c:v>575.34674072265625</c:v>
                </c:pt>
                <c:pt idx="82">
                  <c:v>576.6810302734375</c:v>
                </c:pt>
                <c:pt idx="83">
                  <c:v>577.958740234375</c:v>
                </c:pt>
                <c:pt idx="84">
                  <c:v>579.182373046875</c:v>
                </c:pt>
                <c:pt idx="85">
                  <c:v>580.35467529296875</c:v>
                </c:pt>
                <c:pt idx="86">
                  <c:v>581.4786376953125</c:v>
                </c:pt>
                <c:pt idx="87">
                  <c:v>582.55718994140625</c:v>
                </c:pt>
                <c:pt idx="88">
                  <c:v>583.59326171875</c:v>
                </c:pt>
                <c:pt idx="89">
                  <c:v>584.58935546875</c:v>
                </c:pt>
                <c:pt idx="90">
                  <c:v>585.548095703125</c:v>
                </c:pt>
                <c:pt idx="91">
                  <c:v>586.4716796875</c:v>
                </c:pt>
                <c:pt idx="92">
                  <c:v>587.36224365234375</c:v>
                </c:pt>
                <c:pt idx="93">
                  <c:v>588.221923828125</c:v>
                </c:pt>
                <c:pt idx="94">
                  <c:v>589.052978515625</c:v>
                </c:pt>
                <c:pt idx="95">
                  <c:v>589.85699462890625</c:v>
                </c:pt>
                <c:pt idx="96">
                  <c:v>590.635009765625</c:v>
                </c:pt>
                <c:pt idx="97">
                  <c:v>591.387451171875</c:v>
                </c:pt>
                <c:pt idx="98">
                  <c:v>592.1148681640625</c:v>
                </c:pt>
                <c:pt idx="99">
                  <c:v>592.81781005859375</c:v>
                </c:pt>
                <c:pt idx="100">
                  <c:v>593.4971923828125</c:v>
                </c:pt>
                <c:pt idx="101">
                  <c:v>594.1536865234375</c:v>
                </c:pt>
                <c:pt idx="102">
                  <c:v>594.97479248046875</c:v>
                </c:pt>
                <c:pt idx="103">
                  <c:v>596.1102294921875</c:v>
                </c:pt>
                <c:pt idx="104">
                  <c:v>597.34344482421875</c:v>
                </c:pt>
                <c:pt idx="105">
                  <c:v>598.595458984375</c:v>
                </c:pt>
                <c:pt idx="106">
                  <c:v>599.83917236328125</c:v>
                </c:pt>
                <c:pt idx="107">
                  <c:v>601.06524658203125</c:v>
                </c:pt>
                <c:pt idx="108">
                  <c:v>602.27008056640625</c:v>
                </c:pt>
                <c:pt idx="109">
                  <c:v>603.45208740234375</c:v>
                </c:pt>
                <c:pt idx="110">
                  <c:v>604.60992431640625</c:v>
                </c:pt>
              </c:numCache>
            </c:numRef>
          </c:yVal>
          <c:smooth val="0"/>
          <c:extLst>
            <c:ext xmlns:c16="http://schemas.microsoft.com/office/drawing/2014/chart" uri="{C3380CC4-5D6E-409C-BE32-E72D297353CC}">
              <c16:uniqueId val="{00000000-76A5-F94E-99FE-E10133CEA7C8}"/>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Output!$C$3:$C$113</c:f>
              <c:numCache>
                <c:formatCode>General</c:formatCode>
                <c:ptCount val="111"/>
                <c:pt idx="15">
                  <c:v>319.17208862304688</c:v>
                </c:pt>
                <c:pt idx="16">
                  <c:v>325.380126953125</c:v>
                </c:pt>
                <c:pt idx="17">
                  <c:v>331.58816528320312</c:v>
                </c:pt>
                <c:pt idx="18">
                  <c:v>337.79623413085938</c:v>
                </c:pt>
                <c:pt idx="19">
                  <c:v>344.0042724609375</c:v>
                </c:pt>
                <c:pt idx="20">
                  <c:v>350.21231079101562</c:v>
                </c:pt>
                <c:pt idx="21">
                  <c:v>354.80206298828125</c:v>
                </c:pt>
                <c:pt idx="22">
                  <c:v>359.39178466796875</c:v>
                </c:pt>
                <c:pt idx="23">
                  <c:v>363.98153686523438</c:v>
                </c:pt>
                <c:pt idx="24">
                  <c:v>368.57125854492188</c:v>
                </c:pt>
                <c:pt idx="25">
                  <c:v>373.1610107421875</c:v>
                </c:pt>
                <c:pt idx="26">
                  <c:v>377.75076293945312</c:v>
                </c:pt>
                <c:pt idx="27">
                  <c:v>382.34048461914062</c:v>
                </c:pt>
                <c:pt idx="28">
                  <c:v>386.93023681640625</c:v>
                </c:pt>
                <c:pt idx="29">
                  <c:v>391.51995849609375</c:v>
                </c:pt>
                <c:pt idx="30">
                  <c:v>396.10971069335938</c:v>
                </c:pt>
                <c:pt idx="31">
                  <c:v>399.63397216796875</c:v>
                </c:pt>
                <c:pt idx="32">
                  <c:v>403.158203125</c:v>
                </c:pt>
                <c:pt idx="33">
                  <c:v>406.68246459960938</c:v>
                </c:pt>
                <c:pt idx="34">
                  <c:v>410.20669555664062</c:v>
                </c:pt>
                <c:pt idx="35">
                  <c:v>413.73095703125</c:v>
                </c:pt>
                <c:pt idx="36">
                  <c:v>417.25521850585938</c:v>
                </c:pt>
                <c:pt idx="37">
                  <c:v>420.77944946289062</c:v>
                </c:pt>
                <c:pt idx="38">
                  <c:v>424.3037109375</c:v>
                </c:pt>
                <c:pt idx="39">
                  <c:v>427.82794189453125</c:v>
                </c:pt>
                <c:pt idx="40">
                  <c:v>431.35220336914062</c:v>
                </c:pt>
                <c:pt idx="41">
                  <c:v>433.32247924804688</c:v>
                </c:pt>
                <c:pt idx="42">
                  <c:v>435.29275512695312</c:v>
                </c:pt>
                <c:pt idx="43">
                  <c:v>437.26303100585938</c:v>
                </c:pt>
                <c:pt idx="44">
                  <c:v>439.23330688476562</c:v>
                </c:pt>
                <c:pt idx="45">
                  <c:v>441.20361328125</c:v>
                </c:pt>
                <c:pt idx="46">
                  <c:v>443.17388916015625</c:v>
                </c:pt>
                <c:pt idx="47">
                  <c:v>445.1441650390625</c:v>
                </c:pt>
                <c:pt idx="48">
                  <c:v>447.11444091796875</c:v>
                </c:pt>
                <c:pt idx="49">
                  <c:v>449.084716796875</c:v>
                </c:pt>
                <c:pt idx="50">
                  <c:v>451.05499267578125</c:v>
                </c:pt>
                <c:pt idx="51">
                  <c:v>452.25082397460938</c:v>
                </c:pt>
                <c:pt idx="52">
                  <c:v>453.44662475585938</c:v>
                </c:pt>
                <c:pt idx="53">
                  <c:v>454.6424560546875</c:v>
                </c:pt>
                <c:pt idx="54">
                  <c:v>455.83828735351562</c:v>
                </c:pt>
                <c:pt idx="55">
                  <c:v>457.03411865234375</c:v>
                </c:pt>
                <c:pt idx="56">
                  <c:v>458.22991943359375</c:v>
                </c:pt>
                <c:pt idx="57">
                  <c:v>459.42575073242188</c:v>
                </c:pt>
                <c:pt idx="58">
                  <c:v>460.62158203125</c:v>
                </c:pt>
                <c:pt idx="59">
                  <c:v>461.8173828125</c:v>
                </c:pt>
                <c:pt idx="60">
                  <c:v>463.01321411132812</c:v>
                </c:pt>
                <c:pt idx="61">
                  <c:v>462.72308349609375</c:v>
                </c:pt>
                <c:pt idx="62">
                  <c:v>462.43295288085938</c:v>
                </c:pt>
                <c:pt idx="63">
                  <c:v>462.142822265625</c:v>
                </c:pt>
                <c:pt idx="64">
                  <c:v>461.85269165039062</c:v>
                </c:pt>
                <c:pt idx="65">
                  <c:v>461.56256103515625</c:v>
                </c:pt>
                <c:pt idx="66">
                  <c:v>461.27243041992188</c:v>
                </c:pt>
                <c:pt idx="67">
                  <c:v>460.9822998046875</c:v>
                </c:pt>
                <c:pt idx="68">
                  <c:v>460.69216918945312</c:v>
                </c:pt>
                <c:pt idx="69">
                  <c:v>460.40203857421875</c:v>
                </c:pt>
                <c:pt idx="70">
                  <c:v>460.11190795898438</c:v>
                </c:pt>
                <c:pt idx="71">
                  <c:v>460.3936767578125</c:v>
                </c:pt>
                <c:pt idx="72">
                  <c:v>460.67547607421875</c:v>
                </c:pt>
                <c:pt idx="73">
                  <c:v>460.95724487304688</c:v>
                </c:pt>
                <c:pt idx="74">
                  <c:v>461.239013671875</c:v>
                </c:pt>
                <c:pt idx="75">
                  <c:v>461.52081298828125</c:v>
                </c:pt>
                <c:pt idx="76">
                  <c:v>461.80258178710938</c:v>
                </c:pt>
                <c:pt idx="77">
                  <c:v>462.0843505859375</c:v>
                </c:pt>
                <c:pt idx="78">
                  <c:v>462.36611938476562</c:v>
                </c:pt>
                <c:pt idx="79">
                  <c:v>462.64791870117188</c:v>
                </c:pt>
                <c:pt idx="80">
                  <c:v>462.9296875</c:v>
                </c:pt>
                <c:pt idx="81">
                  <c:v>463.17459106445312</c:v>
                </c:pt>
                <c:pt idx="82">
                  <c:v>463.41949462890625</c:v>
                </c:pt>
                <c:pt idx="83">
                  <c:v>463.66439819335938</c:v>
                </c:pt>
                <c:pt idx="84">
                  <c:v>463.9093017578125</c:v>
                </c:pt>
                <c:pt idx="85">
                  <c:v>464.1541748046875</c:v>
                </c:pt>
                <c:pt idx="86">
                  <c:v>464.39907836914062</c:v>
                </c:pt>
                <c:pt idx="87">
                  <c:v>464.64398193359375</c:v>
                </c:pt>
                <c:pt idx="88">
                  <c:v>464.88888549804688</c:v>
                </c:pt>
                <c:pt idx="89">
                  <c:v>465.1337890625</c:v>
                </c:pt>
                <c:pt idx="90">
                  <c:v>465.37869262695312</c:v>
                </c:pt>
                <c:pt idx="91">
                  <c:v>465.862548828125</c:v>
                </c:pt>
                <c:pt idx="92">
                  <c:v>466.34640502929688</c:v>
                </c:pt>
                <c:pt idx="93">
                  <c:v>466.83026123046875</c:v>
                </c:pt>
                <c:pt idx="94">
                  <c:v>467.31411743164062</c:v>
                </c:pt>
                <c:pt idx="95">
                  <c:v>467.7979736328125</c:v>
                </c:pt>
                <c:pt idx="96">
                  <c:v>468.2818603515625</c:v>
                </c:pt>
                <c:pt idx="97">
                  <c:v>468.76571655273438</c:v>
                </c:pt>
                <c:pt idx="98">
                  <c:v>469.24957275390625</c:v>
                </c:pt>
                <c:pt idx="99">
                  <c:v>469.73342895507812</c:v>
                </c:pt>
                <c:pt idx="100">
                  <c:v>470.21728515625</c:v>
                </c:pt>
                <c:pt idx="101">
                  <c:v>472.17431640625</c:v>
                </c:pt>
                <c:pt idx="102">
                  <c:v>474.13137817382812</c:v>
                </c:pt>
                <c:pt idx="103">
                  <c:v>476.08840942382812</c:v>
                </c:pt>
                <c:pt idx="104">
                  <c:v>478.04544067382812</c:v>
                </c:pt>
                <c:pt idx="105">
                  <c:v>480.00250244140625</c:v>
                </c:pt>
                <c:pt idx="106">
                  <c:v>481.95953369140625</c:v>
                </c:pt>
                <c:pt idx="107">
                  <c:v>483.91656494140625</c:v>
                </c:pt>
                <c:pt idx="108">
                  <c:v>485.87359619140625</c:v>
                </c:pt>
                <c:pt idx="109">
                  <c:v>487.83065795898438</c:v>
                </c:pt>
                <c:pt idx="110">
                  <c:v>489.78768920898438</c:v>
                </c:pt>
              </c:numCache>
            </c:numRef>
          </c:yVal>
          <c:smooth val="0"/>
          <c:extLst>
            <c:ext xmlns:c16="http://schemas.microsoft.com/office/drawing/2014/chart" uri="{C3380CC4-5D6E-409C-BE32-E72D297353CC}">
              <c16:uniqueId val="{00000001-76A5-F94E-99FE-E10133CEA7C8}"/>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76A5-F94E-99FE-E10133CEA7C8}"/>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Output!$D$3:$D$113</c:f>
              <c:numCache>
                <c:formatCode>General</c:formatCode>
                <c:ptCount val="111"/>
                <c:pt idx="15">
                  <c:v>335.05999755859375</c:v>
                </c:pt>
                <c:pt idx="16">
                  <c:v>333.37460327148438</c:v>
                </c:pt>
                <c:pt idx="17">
                  <c:v>331.689208984375</c:v>
                </c:pt>
                <c:pt idx="18">
                  <c:v>330.0037841796875</c:v>
                </c:pt>
                <c:pt idx="19">
                  <c:v>328.31838989257812</c:v>
                </c:pt>
                <c:pt idx="20">
                  <c:v>326.63299560546875</c:v>
                </c:pt>
                <c:pt idx="21">
                  <c:v>328.40249633789062</c:v>
                </c:pt>
                <c:pt idx="22">
                  <c:v>330.1719970703125</c:v>
                </c:pt>
                <c:pt idx="23">
                  <c:v>331.94149780273438</c:v>
                </c:pt>
                <c:pt idx="24">
                  <c:v>333.71099853515625</c:v>
                </c:pt>
                <c:pt idx="25">
                  <c:v>335.48049926757812</c:v>
                </c:pt>
                <c:pt idx="26">
                  <c:v>337.25</c:v>
                </c:pt>
                <c:pt idx="27">
                  <c:v>339.01950073242188</c:v>
                </c:pt>
                <c:pt idx="28">
                  <c:v>340.78900146484375</c:v>
                </c:pt>
                <c:pt idx="29">
                  <c:v>342.55850219726562</c:v>
                </c:pt>
                <c:pt idx="30">
                  <c:v>344.3280029296875</c:v>
                </c:pt>
                <c:pt idx="31">
                  <c:v>347.00531005859375</c:v>
                </c:pt>
                <c:pt idx="32">
                  <c:v>349.6826171875</c:v>
                </c:pt>
                <c:pt idx="33">
                  <c:v>352.35989379882812</c:v>
                </c:pt>
                <c:pt idx="34">
                  <c:v>355.03720092773438</c:v>
                </c:pt>
                <c:pt idx="35">
                  <c:v>357.71450805664062</c:v>
                </c:pt>
                <c:pt idx="36">
                  <c:v>360.39181518554688</c:v>
                </c:pt>
                <c:pt idx="37">
                  <c:v>363.06912231445312</c:v>
                </c:pt>
                <c:pt idx="38">
                  <c:v>365.74639892578125</c:v>
                </c:pt>
                <c:pt idx="39">
                  <c:v>368.4237060546875</c:v>
                </c:pt>
                <c:pt idx="40">
                  <c:v>371.10101318359375</c:v>
                </c:pt>
                <c:pt idx="41">
                  <c:v>373.08642578125</c:v>
                </c:pt>
                <c:pt idx="42">
                  <c:v>375.07180786132812</c:v>
                </c:pt>
                <c:pt idx="43">
                  <c:v>377.05718994140625</c:v>
                </c:pt>
                <c:pt idx="44">
                  <c:v>379.0426025390625</c:v>
                </c:pt>
                <c:pt idx="45">
                  <c:v>381.02801513671875</c:v>
                </c:pt>
                <c:pt idx="46">
                  <c:v>383.01339721679688</c:v>
                </c:pt>
                <c:pt idx="47">
                  <c:v>384.998779296875</c:v>
                </c:pt>
                <c:pt idx="48">
                  <c:v>386.98419189453125</c:v>
                </c:pt>
                <c:pt idx="49">
                  <c:v>388.9696044921875</c:v>
                </c:pt>
                <c:pt idx="50">
                  <c:v>390.95498657226562</c:v>
                </c:pt>
                <c:pt idx="51">
                  <c:v>392.70819091796875</c:v>
                </c:pt>
                <c:pt idx="52">
                  <c:v>394.46139526367188</c:v>
                </c:pt>
                <c:pt idx="53">
                  <c:v>396.214599609375</c:v>
                </c:pt>
                <c:pt idx="54">
                  <c:v>397.96780395507812</c:v>
                </c:pt>
                <c:pt idx="55">
                  <c:v>399.72100830078125</c:v>
                </c:pt>
                <c:pt idx="56">
                  <c:v>401.47418212890625</c:v>
                </c:pt>
                <c:pt idx="57">
                  <c:v>403.22738647460938</c:v>
                </c:pt>
                <c:pt idx="58">
                  <c:v>404.9805908203125</c:v>
                </c:pt>
                <c:pt idx="59">
                  <c:v>406.73379516601562</c:v>
                </c:pt>
                <c:pt idx="60">
                  <c:v>408.48699951171875</c:v>
                </c:pt>
                <c:pt idx="61">
                  <c:v>409.77899169921875</c:v>
                </c:pt>
                <c:pt idx="62">
                  <c:v>411.07101440429688</c:v>
                </c:pt>
                <c:pt idx="63">
                  <c:v>412.36300659179688</c:v>
                </c:pt>
                <c:pt idx="64">
                  <c:v>413.65499877929688</c:v>
                </c:pt>
                <c:pt idx="65">
                  <c:v>414.947021484375</c:v>
                </c:pt>
                <c:pt idx="66">
                  <c:v>416.239013671875</c:v>
                </c:pt>
                <c:pt idx="67">
                  <c:v>417.531005859375</c:v>
                </c:pt>
                <c:pt idx="68">
                  <c:v>418.822998046875</c:v>
                </c:pt>
                <c:pt idx="69">
                  <c:v>420.11502075195312</c:v>
                </c:pt>
                <c:pt idx="70">
                  <c:v>421.40701293945312</c:v>
                </c:pt>
                <c:pt idx="71">
                  <c:v>422.17001342773438</c:v>
                </c:pt>
                <c:pt idx="72">
                  <c:v>422.93301391601562</c:v>
                </c:pt>
                <c:pt idx="73">
                  <c:v>423.69601440429688</c:v>
                </c:pt>
                <c:pt idx="74">
                  <c:v>424.45901489257812</c:v>
                </c:pt>
                <c:pt idx="75">
                  <c:v>425.22198486328125</c:v>
                </c:pt>
                <c:pt idx="76">
                  <c:v>425.9849853515625</c:v>
                </c:pt>
                <c:pt idx="77">
                  <c:v>426.74798583984375</c:v>
                </c:pt>
                <c:pt idx="78">
                  <c:v>427.510986328125</c:v>
                </c:pt>
                <c:pt idx="79">
                  <c:v>428.27398681640625</c:v>
                </c:pt>
                <c:pt idx="80">
                  <c:v>429.0369873046875</c:v>
                </c:pt>
                <c:pt idx="81">
                  <c:v>429.35598754882812</c:v>
                </c:pt>
                <c:pt idx="82">
                  <c:v>429.67498779296875</c:v>
                </c:pt>
                <c:pt idx="83">
                  <c:v>429.99398803710938</c:v>
                </c:pt>
                <c:pt idx="84">
                  <c:v>430.31298828125</c:v>
                </c:pt>
                <c:pt idx="85">
                  <c:v>430.63198852539062</c:v>
                </c:pt>
                <c:pt idx="86">
                  <c:v>430.95098876953125</c:v>
                </c:pt>
                <c:pt idx="87">
                  <c:v>431.26998901367188</c:v>
                </c:pt>
                <c:pt idx="88">
                  <c:v>431.5889892578125</c:v>
                </c:pt>
                <c:pt idx="89">
                  <c:v>431.90798950195312</c:v>
                </c:pt>
                <c:pt idx="90">
                  <c:v>432.22698974609375</c:v>
                </c:pt>
                <c:pt idx="91">
                  <c:v>432.01220703125</c:v>
                </c:pt>
                <c:pt idx="92">
                  <c:v>431.79739379882812</c:v>
                </c:pt>
                <c:pt idx="93">
                  <c:v>431.58258056640625</c:v>
                </c:pt>
                <c:pt idx="94">
                  <c:v>431.3677978515625</c:v>
                </c:pt>
                <c:pt idx="95">
                  <c:v>431.15301513671875</c:v>
                </c:pt>
                <c:pt idx="96">
                  <c:v>430.93820190429688</c:v>
                </c:pt>
                <c:pt idx="97">
                  <c:v>430.723388671875</c:v>
                </c:pt>
                <c:pt idx="98">
                  <c:v>430.50860595703125</c:v>
                </c:pt>
                <c:pt idx="99">
                  <c:v>430.2938232421875</c:v>
                </c:pt>
                <c:pt idx="100">
                  <c:v>430.07901000976562</c:v>
                </c:pt>
                <c:pt idx="101">
                  <c:v>428.9127197265625</c:v>
                </c:pt>
                <c:pt idx="102">
                  <c:v>427.74639892578125</c:v>
                </c:pt>
                <c:pt idx="103">
                  <c:v>426.58010864257812</c:v>
                </c:pt>
                <c:pt idx="104">
                  <c:v>425.41378784179688</c:v>
                </c:pt>
                <c:pt idx="105">
                  <c:v>424.24749755859375</c:v>
                </c:pt>
                <c:pt idx="106">
                  <c:v>423.08120727539062</c:v>
                </c:pt>
                <c:pt idx="107">
                  <c:v>421.91488647460938</c:v>
                </c:pt>
                <c:pt idx="108">
                  <c:v>420.74859619140625</c:v>
                </c:pt>
                <c:pt idx="109">
                  <c:v>419.582275390625</c:v>
                </c:pt>
                <c:pt idx="110">
                  <c:v>418.41598510742188</c:v>
                </c:pt>
              </c:numCache>
            </c:numRef>
          </c:yVal>
          <c:smooth val="0"/>
          <c:extLst>
            <c:ext xmlns:c16="http://schemas.microsoft.com/office/drawing/2014/chart" uri="{C3380CC4-5D6E-409C-BE32-E72D297353CC}">
              <c16:uniqueId val="{00000003-76A5-F94E-99FE-E10133CEA7C8}"/>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Output!$E$3:$E$30</c:f>
              <c:numCache>
                <c:formatCode>General</c:formatCode>
                <c:ptCount val="28"/>
                <c:pt idx="15">
                  <c:v>350.27230834960938</c:v>
                </c:pt>
                <c:pt idx="16">
                  <c:v>354.8807373046875</c:v>
                </c:pt>
                <c:pt idx="17">
                  <c:v>359.48919677734375</c:v>
                </c:pt>
                <c:pt idx="18">
                  <c:v>364.09762573242188</c:v>
                </c:pt>
                <c:pt idx="19">
                  <c:v>368.70608520507812</c:v>
                </c:pt>
                <c:pt idx="20">
                  <c:v>373.31451416015625</c:v>
                </c:pt>
                <c:pt idx="21">
                  <c:v>378.23873901367188</c:v>
                </c:pt>
                <c:pt idx="22">
                  <c:v>383.1629638671875</c:v>
                </c:pt>
                <c:pt idx="23">
                  <c:v>388.08718872070312</c:v>
                </c:pt>
                <c:pt idx="24">
                  <c:v>393.01141357421875</c:v>
                </c:pt>
                <c:pt idx="25">
                  <c:v>397.9356689453125</c:v>
                </c:pt>
                <c:pt idx="26">
                  <c:v>402.85989379882812</c:v>
                </c:pt>
                <c:pt idx="27">
                  <c:v>407.78411865234375</c:v>
                </c:pt>
              </c:numCache>
            </c:numRef>
          </c:yVal>
          <c:smooth val="0"/>
          <c:extLst>
            <c:ext xmlns:c16="http://schemas.microsoft.com/office/drawing/2014/chart" uri="{C3380CC4-5D6E-409C-BE32-E72D297353CC}">
              <c16:uniqueId val="{00000004-76A5-F94E-99FE-E10133CEA7C8}"/>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Output!$F$3:$F$113</c:f>
              <c:numCache>
                <c:formatCode>General</c:formatCode>
                <c:ptCount val="111"/>
                <c:pt idx="15">
                  <c:v>342.80758666992188</c:v>
                </c:pt>
                <c:pt idx="16">
                  <c:v>347.90383911132812</c:v>
                </c:pt>
                <c:pt idx="17">
                  <c:v>353.00009155273438</c:v>
                </c:pt>
                <c:pt idx="18">
                  <c:v>358.0963134765625</c:v>
                </c:pt>
                <c:pt idx="19">
                  <c:v>363.19256591796875</c:v>
                </c:pt>
                <c:pt idx="20">
                  <c:v>368.288818359375</c:v>
                </c:pt>
                <c:pt idx="21">
                  <c:v>370.80926513671875</c:v>
                </c:pt>
                <c:pt idx="22">
                  <c:v>373.32968139648438</c:v>
                </c:pt>
                <c:pt idx="23">
                  <c:v>375.85012817382812</c:v>
                </c:pt>
                <c:pt idx="24">
                  <c:v>378.37057495117188</c:v>
                </c:pt>
                <c:pt idx="25">
                  <c:v>380.8909912109375</c:v>
                </c:pt>
                <c:pt idx="26">
                  <c:v>383.41143798828125</c:v>
                </c:pt>
                <c:pt idx="27">
                  <c:v>385.931884765625</c:v>
                </c:pt>
                <c:pt idx="28">
                  <c:v>388.45233154296875</c:v>
                </c:pt>
                <c:pt idx="29">
                  <c:v>390.97274780273438</c:v>
                </c:pt>
                <c:pt idx="30">
                  <c:v>393.49319458007812</c:v>
                </c:pt>
                <c:pt idx="31">
                  <c:v>399.82662963867188</c:v>
                </c:pt>
                <c:pt idx="32">
                  <c:v>406.16006469726562</c:v>
                </c:pt>
                <c:pt idx="33">
                  <c:v>412.49349975585938</c:v>
                </c:pt>
                <c:pt idx="34">
                  <c:v>418.82693481445312</c:v>
                </c:pt>
                <c:pt idx="35">
                  <c:v>425.16033935546875</c:v>
                </c:pt>
                <c:pt idx="36">
                  <c:v>431.4937744140625</c:v>
                </c:pt>
                <c:pt idx="37">
                  <c:v>437.82720947265625</c:v>
                </c:pt>
                <c:pt idx="38">
                  <c:v>444.16064453125</c:v>
                </c:pt>
                <c:pt idx="39">
                  <c:v>450.49407958984375</c:v>
                </c:pt>
                <c:pt idx="40">
                  <c:v>456.8275146484375</c:v>
                </c:pt>
                <c:pt idx="41">
                  <c:v>461.56716918945312</c:v>
                </c:pt>
                <c:pt idx="42">
                  <c:v>466.30685424804688</c:v>
                </c:pt>
                <c:pt idx="43">
                  <c:v>471.0465087890625</c:v>
                </c:pt>
                <c:pt idx="44">
                  <c:v>475.78619384765625</c:v>
                </c:pt>
                <c:pt idx="45">
                  <c:v>480.52584838867188</c:v>
                </c:pt>
                <c:pt idx="46">
                  <c:v>485.2655029296875</c:v>
                </c:pt>
                <c:pt idx="47">
                  <c:v>490.00518798828125</c:v>
                </c:pt>
                <c:pt idx="48">
                  <c:v>494.74484252929688</c:v>
                </c:pt>
                <c:pt idx="49">
                  <c:v>499.48452758789062</c:v>
                </c:pt>
                <c:pt idx="50">
                  <c:v>504.22418212890625</c:v>
                </c:pt>
                <c:pt idx="51">
                  <c:v>508.0025634765625</c:v>
                </c:pt>
                <c:pt idx="52">
                  <c:v>511.78094482421875</c:v>
                </c:pt>
                <c:pt idx="53">
                  <c:v>515.559326171875</c:v>
                </c:pt>
                <c:pt idx="54">
                  <c:v>519.33770751953125</c:v>
                </c:pt>
                <c:pt idx="55">
                  <c:v>523.1160888671875</c:v>
                </c:pt>
                <c:pt idx="56">
                  <c:v>526.89447021484375</c:v>
                </c:pt>
                <c:pt idx="57">
                  <c:v>530.6728515625</c:v>
                </c:pt>
                <c:pt idx="58">
                  <c:v>534.45123291015625</c:v>
                </c:pt>
                <c:pt idx="59">
                  <c:v>538.2296142578125</c:v>
                </c:pt>
                <c:pt idx="60">
                  <c:v>542.00799560546875</c:v>
                </c:pt>
                <c:pt idx="61">
                  <c:v>544.794921875</c:v>
                </c:pt>
                <c:pt idx="62">
                  <c:v>547.58184814453125</c:v>
                </c:pt>
                <c:pt idx="63">
                  <c:v>550.3687744140625</c:v>
                </c:pt>
                <c:pt idx="64">
                  <c:v>553.15570068359375</c:v>
                </c:pt>
                <c:pt idx="65">
                  <c:v>555.942626953125</c:v>
                </c:pt>
                <c:pt idx="66">
                  <c:v>558.7294921875</c:v>
                </c:pt>
                <c:pt idx="67">
                  <c:v>561.51641845703125</c:v>
                </c:pt>
                <c:pt idx="68">
                  <c:v>564.3033447265625</c:v>
                </c:pt>
                <c:pt idx="69">
                  <c:v>567.09027099609375</c:v>
                </c:pt>
                <c:pt idx="70">
                  <c:v>569.877197265625</c:v>
                </c:pt>
                <c:pt idx="71">
                  <c:v>572.6224365234375</c:v>
                </c:pt>
                <c:pt idx="72">
                  <c:v>575.36773681640625</c:v>
                </c:pt>
                <c:pt idx="73">
                  <c:v>578.11297607421875</c:v>
                </c:pt>
                <c:pt idx="74">
                  <c:v>580.85821533203125</c:v>
                </c:pt>
                <c:pt idx="75">
                  <c:v>583.603515625</c:v>
                </c:pt>
                <c:pt idx="76">
                  <c:v>586.3487548828125</c:v>
                </c:pt>
                <c:pt idx="77">
                  <c:v>589.093994140625</c:v>
                </c:pt>
                <c:pt idx="78">
                  <c:v>591.8392333984375</c:v>
                </c:pt>
                <c:pt idx="79">
                  <c:v>594.58453369140625</c:v>
                </c:pt>
                <c:pt idx="80">
                  <c:v>597.32977294921875</c:v>
                </c:pt>
                <c:pt idx="81">
                  <c:v>598.8984375</c:v>
                </c:pt>
                <c:pt idx="82">
                  <c:v>600.4671630859375</c:v>
                </c:pt>
                <c:pt idx="83">
                  <c:v>602.03582763671875</c:v>
                </c:pt>
                <c:pt idx="84">
                  <c:v>603.60455322265625</c:v>
                </c:pt>
                <c:pt idx="85">
                  <c:v>605.1732177734375</c:v>
                </c:pt>
                <c:pt idx="86">
                  <c:v>606.74188232421875</c:v>
                </c:pt>
                <c:pt idx="87">
                  <c:v>608.31060791015625</c:v>
                </c:pt>
                <c:pt idx="88">
                  <c:v>609.8792724609375</c:v>
                </c:pt>
                <c:pt idx="89">
                  <c:v>611.447998046875</c:v>
                </c:pt>
                <c:pt idx="90">
                  <c:v>613.01666259765625</c:v>
                </c:pt>
                <c:pt idx="91">
                  <c:v>613.84515380859375</c:v>
                </c:pt>
                <c:pt idx="92">
                  <c:v>614.6737060546875</c:v>
                </c:pt>
                <c:pt idx="93">
                  <c:v>615.502197265625</c:v>
                </c:pt>
                <c:pt idx="94">
                  <c:v>616.3306884765625</c:v>
                </c:pt>
                <c:pt idx="95">
                  <c:v>617.1591796875</c:v>
                </c:pt>
                <c:pt idx="96">
                  <c:v>617.98773193359375</c:v>
                </c:pt>
                <c:pt idx="97">
                  <c:v>618.81622314453125</c:v>
                </c:pt>
                <c:pt idx="98">
                  <c:v>619.64471435546875</c:v>
                </c:pt>
                <c:pt idx="99">
                  <c:v>620.4732666015625</c:v>
                </c:pt>
                <c:pt idx="100">
                  <c:v>621.3017578125</c:v>
                </c:pt>
                <c:pt idx="101">
                  <c:v>622.084716796875</c:v>
                </c:pt>
                <c:pt idx="102">
                  <c:v>622.86761474609375</c:v>
                </c:pt>
                <c:pt idx="103">
                  <c:v>623.65057373046875</c:v>
                </c:pt>
                <c:pt idx="104">
                  <c:v>624.43353271484375</c:v>
                </c:pt>
                <c:pt idx="105">
                  <c:v>625.2164306640625</c:v>
                </c:pt>
                <c:pt idx="106">
                  <c:v>625.9993896484375</c:v>
                </c:pt>
                <c:pt idx="107">
                  <c:v>626.7823486328125</c:v>
                </c:pt>
                <c:pt idx="108">
                  <c:v>627.5653076171875</c:v>
                </c:pt>
                <c:pt idx="109">
                  <c:v>628.34820556640625</c:v>
                </c:pt>
                <c:pt idx="110">
                  <c:v>629.13116455078125</c:v>
                </c:pt>
              </c:numCache>
            </c:numRef>
          </c:yVal>
          <c:smooth val="0"/>
          <c:extLst>
            <c:ext xmlns:c16="http://schemas.microsoft.com/office/drawing/2014/chart" uri="{C3380CC4-5D6E-409C-BE32-E72D297353CC}">
              <c16:uniqueId val="{00000005-76A5-F94E-99FE-E10133CEA7C8}"/>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Output!$G$3:$G$113</c:f>
              <c:numCache>
                <c:formatCode>General</c:formatCode>
                <c:ptCount val="111"/>
                <c:pt idx="15">
                  <c:v>333.464599609375</c:v>
                </c:pt>
                <c:pt idx="16">
                  <c:v>340.73922729492188</c:v>
                </c:pt>
                <c:pt idx="17">
                  <c:v>348.01385498046875</c:v>
                </c:pt>
                <c:pt idx="18">
                  <c:v>355.2884521484375</c:v>
                </c:pt>
                <c:pt idx="19">
                  <c:v>362.56307983398438</c:v>
                </c:pt>
                <c:pt idx="20">
                  <c:v>369.83770751953125</c:v>
                </c:pt>
                <c:pt idx="21">
                  <c:v>372.1943359375</c:v>
                </c:pt>
                <c:pt idx="22">
                  <c:v>374.55096435546875</c:v>
                </c:pt>
                <c:pt idx="23">
                  <c:v>376.9075927734375</c:v>
                </c:pt>
                <c:pt idx="24">
                  <c:v>379.26422119140625</c:v>
                </c:pt>
                <c:pt idx="25">
                  <c:v>381.620849609375</c:v>
                </c:pt>
                <c:pt idx="26">
                  <c:v>383.97747802734375</c:v>
                </c:pt>
                <c:pt idx="27">
                  <c:v>386.3341064453125</c:v>
                </c:pt>
                <c:pt idx="28">
                  <c:v>388.69073486328125</c:v>
                </c:pt>
                <c:pt idx="29">
                  <c:v>391.04736328125</c:v>
                </c:pt>
                <c:pt idx="30">
                  <c:v>393.40399169921875</c:v>
                </c:pt>
                <c:pt idx="31">
                  <c:v>396.53457641601562</c:v>
                </c:pt>
                <c:pt idx="32">
                  <c:v>399.6651611328125</c:v>
                </c:pt>
                <c:pt idx="33">
                  <c:v>402.79574584960938</c:v>
                </c:pt>
                <c:pt idx="34">
                  <c:v>405.92633056640625</c:v>
                </c:pt>
                <c:pt idx="35">
                  <c:v>409.056884765625</c:v>
                </c:pt>
                <c:pt idx="36">
                  <c:v>412.18746948242188</c:v>
                </c:pt>
                <c:pt idx="37">
                  <c:v>415.31805419921875</c:v>
                </c:pt>
                <c:pt idx="38">
                  <c:v>418.44863891601562</c:v>
                </c:pt>
                <c:pt idx="39">
                  <c:v>421.5792236328125</c:v>
                </c:pt>
                <c:pt idx="40">
                  <c:v>424.70980834960938</c:v>
                </c:pt>
                <c:pt idx="41">
                  <c:v>428.99795532226562</c:v>
                </c:pt>
                <c:pt idx="42">
                  <c:v>433.2861328125</c:v>
                </c:pt>
                <c:pt idx="43">
                  <c:v>437.57427978515625</c:v>
                </c:pt>
                <c:pt idx="44">
                  <c:v>441.86245727539062</c:v>
                </c:pt>
                <c:pt idx="45">
                  <c:v>446.15060424804688</c:v>
                </c:pt>
                <c:pt idx="46">
                  <c:v>450.43875122070312</c:v>
                </c:pt>
                <c:pt idx="47">
                  <c:v>454.7269287109375</c:v>
                </c:pt>
                <c:pt idx="48">
                  <c:v>459.01507568359375</c:v>
                </c:pt>
                <c:pt idx="49">
                  <c:v>463.30325317382812</c:v>
                </c:pt>
                <c:pt idx="50">
                  <c:v>467.59140014648438</c:v>
                </c:pt>
                <c:pt idx="51">
                  <c:v>471.1370849609375</c:v>
                </c:pt>
                <c:pt idx="52">
                  <c:v>474.68276977539062</c:v>
                </c:pt>
                <c:pt idx="53">
                  <c:v>478.22848510742188</c:v>
                </c:pt>
                <c:pt idx="54">
                  <c:v>481.774169921875</c:v>
                </c:pt>
                <c:pt idx="55">
                  <c:v>485.31985473632812</c:v>
                </c:pt>
                <c:pt idx="56">
                  <c:v>488.86553955078125</c:v>
                </c:pt>
                <c:pt idx="57">
                  <c:v>492.41122436523438</c:v>
                </c:pt>
                <c:pt idx="58">
                  <c:v>495.95693969726562</c:v>
                </c:pt>
                <c:pt idx="59">
                  <c:v>499.50262451171875</c:v>
                </c:pt>
                <c:pt idx="60">
                  <c:v>503.04830932617188</c:v>
                </c:pt>
                <c:pt idx="61">
                  <c:v>505.37353515625</c:v>
                </c:pt>
                <c:pt idx="62">
                  <c:v>507.69879150390625</c:v>
                </c:pt>
                <c:pt idx="63">
                  <c:v>510.0240478515625</c:v>
                </c:pt>
                <c:pt idx="64">
                  <c:v>512.3492431640625</c:v>
                </c:pt>
                <c:pt idx="65">
                  <c:v>514.67449951171875</c:v>
                </c:pt>
                <c:pt idx="66">
                  <c:v>516.999755859375</c:v>
                </c:pt>
                <c:pt idx="67">
                  <c:v>519.32501220703125</c:v>
                </c:pt>
                <c:pt idx="68">
                  <c:v>521.6502685546875</c:v>
                </c:pt>
                <c:pt idx="69">
                  <c:v>523.9754638671875</c:v>
                </c:pt>
                <c:pt idx="70">
                  <c:v>526.30072021484375</c:v>
                </c:pt>
                <c:pt idx="71">
                  <c:v>526.19219970703125</c:v>
                </c:pt>
                <c:pt idx="72">
                  <c:v>526.08367919921875</c:v>
                </c:pt>
                <c:pt idx="73">
                  <c:v>525.97509765625</c:v>
                </c:pt>
                <c:pt idx="74">
                  <c:v>525.8665771484375</c:v>
                </c:pt>
                <c:pt idx="75">
                  <c:v>525.758056640625</c:v>
                </c:pt>
                <c:pt idx="76">
                  <c:v>525.6495361328125</c:v>
                </c:pt>
                <c:pt idx="77">
                  <c:v>525.541015625</c:v>
                </c:pt>
                <c:pt idx="78">
                  <c:v>525.43243408203125</c:v>
                </c:pt>
                <c:pt idx="79">
                  <c:v>525.32391357421875</c:v>
                </c:pt>
                <c:pt idx="80">
                  <c:v>525.21539306640625</c:v>
                </c:pt>
                <c:pt idx="81">
                  <c:v>524.143310546875</c:v>
                </c:pt>
                <c:pt idx="82">
                  <c:v>523.0711669921875</c:v>
                </c:pt>
                <c:pt idx="83">
                  <c:v>521.99908447265625</c:v>
                </c:pt>
                <c:pt idx="84">
                  <c:v>520.927001953125</c:v>
                </c:pt>
                <c:pt idx="85">
                  <c:v>519.8548583984375</c:v>
                </c:pt>
                <c:pt idx="86">
                  <c:v>518.78277587890625</c:v>
                </c:pt>
                <c:pt idx="87">
                  <c:v>517.710693359375</c:v>
                </c:pt>
                <c:pt idx="88">
                  <c:v>516.63861083984375</c:v>
                </c:pt>
                <c:pt idx="89">
                  <c:v>515.56646728515625</c:v>
                </c:pt>
                <c:pt idx="90">
                  <c:v>514.494384765625</c:v>
                </c:pt>
                <c:pt idx="91">
                  <c:v>511.77197265625</c:v>
                </c:pt>
                <c:pt idx="92">
                  <c:v>509.049560546875</c:v>
                </c:pt>
                <c:pt idx="93">
                  <c:v>506.3271484375</c:v>
                </c:pt>
                <c:pt idx="94">
                  <c:v>503.604736328125</c:v>
                </c:pt>
                <c:pt idx="95">
                  <c:v>500.88232421875</c:v>
                </c:pt>
                <c:pt idx="96">
                  <c:v>498.15994262695312</c:v>
                </c:pt>
                <c:pt idx="97">
                  <c:v>495.43753051757812</c:v>
                </c:pt>
                <c:pt idx="98">
                  <c:v>492.71511840820312</c:v>
                </c:pt>
                <c:pt idx="99">
                  <c:v>489.99270629882812</c:v>
                </c:pt>
                <c:pt idx="100">
                  <c:v>487.27029418945312</c:v>
                </c:pt>
                <c:pt idx="101">
                  <c:v>483.1212158203125</c:v>
                </c:pt>
                <c:pt idx="102">
                  <c:v>478.97216796875</c:v>
                </c:pt>
                <c:pt idx="103">
                  <c:v>474.82308959960938</c:v>
                </c:pt>
                <c:pt idx="104">
                  <c:v>470.67401123046875</c:v>
                </c:pt>
                <c:pt idx="105">
                  <c:v>466.52496337890625</c:v>
                </c:pt>
                <c:pt idx="106">
                  <c:v>462.37588500976562</c:v>
                </c:pt>
                <c:pt idx="107">
                  <c:v>458.226806640625</c:v>
                </c:pt>
                <c:pt idx="108">
                  <c:v>454.07772827148438</c:v>
                </c:pt>
                <c:pt idx="109">
                  <c:v>449.92868041992188</c:v>
                </c:pt>
                <c:pt idx="110">
                  <c:v>445.77960205078125</c:v>
                </c:pt>
              </c:numCache>
            </c:numRef>
          </c:yVal>
          <c:smooth val="0"/>
          <c:extLst>
            <c:ext xmlns:c16="http://schemas.microsoft.com/office/drawing/2014/chart" uri="{C3380CC4-5D6E-409C-BE32-E72D297353CC}">
              <c16:uniqueId val="{00000006-76A5-F94E-99FE-E10133CEA7C8}"/>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Output!$H$3:$H$113</c:f>
              <c:numCache>
                <c:formatCode>General</c:formatCode>
                <c:ptCount val="111"/>
                <c:pt idx="15">
                  <c:v>347.23663330078125</c:v>
                </c:pt>
                <c:pt idx="16">
                  <c:v>352.43551635742188</c:v>
                </c:pt>
                <c:pt idx="17">
                  <c:v>357.6343994140625</c:v>
                </c:pt>
                <c:pt idx="18">
                  <c:v>362.83328247070312</c:v>
                </c:pt>
                <c:pt idx="19">
                  <c:v>368.03216552734375</c:v>
                </c:pt>
                <c:pt idx="20">
                  <c:v>373.23104858398438</c:v>
                </c:pt>
                <c:pt idx="21">
                  <c:v>379.295654296875</c:v>
                </c:pt>
                <c:pt idx="22">
                  <c:v>385.3602294921875</c:v>
                </c:pt>
                <c:pt idx="23">
                  <c:v>391.42483520507812</c:v>
                </c:pt>
                <c:pt idx="24">
                  <c:v>397.48944091796875</c:v>
                </c:pt>
                <c:pt idx="25">
                  <c:v>403.55401611328125</c:v>
                </c:pt>
                <c:pt idx="26">
                  <c:v>409.61862182617188</c:v>
                </c:pt>
                <c:pt idx="27">
                  <c:v>415.6832275390625</c:v>
                </c:pt>
                <c:pt idx="28">
                  <c:v>421.74783325195312</c:v>
                </c:pt>
                <c:pt idx="29">
                  <c:v>427.81240844726562</c:v>
                </c:pt>
                <c:pt idx="30">
                  <c:v>433.87701416015625</c:v>
                </c:pt>
                <c:pt idx="31">
                  <c:v>439.19955444335938</c:v>
                </c:pt>
                <c:pt idx="32">
                  <c:v>444.5220947265625</c:v>
                </c:pt>
                <c:pt idx="33">
                  <c:v>449.8446044921875</c:v>
                </c:pt>
                <c:pt idx="34">
                  <c:v>455.16714477539062</c:v>
                </c:pt>
                <c:pt idx="35">
                  <c:v>460.48968505859375</c:v>
                </c:pt>
                <c:pt idx="36">
                  <c:v>465.81222534179688</c:v>
                </c:pt>
                <c:pt idx="37">
                  <c:v>471.134765625</c:v>
                </c:pt>
                <c:pt idx="38">
                  <c:v>476.457275390625</c:v>
                </c:pt>
                <c:pt idx="39">
                  <c:v>481.77981567382812</c:v>
                </c:pt>
                <c:pt idx="40">
                  <c:v>487.10235595703125</c:v>
                </c:pt>
                <c:pt idx="41">
                  <c:v>491.43392944335938</c:v>
                </c:pt>
                <c:pt idx="42">
                  <c:v>495.7655029296875</c:v>
                </c:pt>
                <c:pt idx="43">
                  <c:v>500.09707641601562</c:v>
                </c:pt>
                <c:pt idx="44">
                  <c:v>504.42864990234375</c:v>
                </c:pt>
                <c:pt idx="45">
                  <c:v>508.76022338867188</c:v>
                </c:pt>
                <c:pt idx="46">
                  <c:v>513.091796875</c:v>
                </c:pt>
                <c:pt idx="47">
                  <c:v>517.42333984375</c:v>
                </c:pt>
                <c:pt idx="48">
                  <c:v>521.75494384765625</c:v>
                </c:pt>
                <c:pt idx="49">
                  <c:v>526.0865478515625</c:v>
                </c:pt>
                <c:pt idx="50">
                  <c:v>530.4180908203125</c:v>
                </c:pt>
                <c:pt idx="51">
                  <c:v>533.89935302734375</c:v>
                </c:pt>
                <c:pt idx="52">
                  <c:v>537.38055419921875</c:v>
                </c:pt>
                <c:pt idx="53">
                  <c:v>540.86181640625</c:v>
                </c:pt>
                <c:pt idx="54">
                  <c:v>544.343017578125</c:v>
                </c:pt>
                <c:pt idx="55">
                  <c:v>547.82427978515625</c:v>
                </c:pt>
                <c:pt idx="56">
                  <c:v>551.3055419921875</c:v>
                </c:pt>
                <c:pt idx="57">
                  <c:v>554.7867431640625</c:v>
                </c:pt>
                <c:pt idx="58">
                  <c:v>558.26800537109375</c:v>
                </c:pt>
                <c:pt idx="59">
                  <c:v>561.74920654296875</c:v>
                </c:pt>
                <c:pt idx="60">
                  <c:v>565.23046875</c:v>
                </c:pt>
                <c:pt idx="61">
                  <c:v>567.852294921875</c:v>
                </c:pt>
                <c:pt idx="62">
                  <c:v>570.47406005859375</c:v>
                </c:pt>
                <c:pt idx="63">
                  <c:v>573.09588623046875</c:v>
                </c:pt>
                <c:pt idx="64">
                  <c:v>575.7176513671875</c:v>
                </c:pt>
                <c:pt idx="65">
                  <c:v>578.3394775390625</c:v>
                </c:pt>
                <c:pt idx="66">
                  <c:v>580.9613037109375</c:v>
                </c:pt>
                <c:pt idx="67">
                  <c:v>583.58306884765625</c:v>
                </c:pt>
                <c:pt idx="68">
                  <c:v>586.20489501953125</c:v>
                </c:pt>
                <c:pt idx="69">
                  <c:v>588.82666015625</c:v>
                </c:pt>
                <c:pt idx="70">
                  <c:v>591.448486328125</c:v>
                </c:pt>
                <c:pt idx="71">
                  <c:v>592.9876708984375</c:v>
                </c:pt>
                <c:pt idx="72">
                  <c:v>594.52679443359375</c:v>
                </c:pt>
                <c:pt idx="73">
                  <c:v>596.06597900390625</c:v>
                </c:pt>
                <c:pt idx="74">
                  <c:v>597.60516357421875</c:v>
                </c:pt>
                <c:pt idx="75">
                  <c:v>599.144287109375</c:v>
                </c:pt>
                <c:pt idx="76">
                  <c:v>600.6834716796875</c:v>
                </c:pt>
                <c:pt idx="77">
                  <c:v>602.22265625</c:v>
                </c:pt>
                <c:pt idx="78">
                  <c:v>603.7618408203125</c:v>
                </c:pt>
                <c:pt idx="79">
                  <c:v>605.30096435546875</c:v>
                </c:pt>
                <c:pt idx="80">
                  <c:v>606.84014892578125</c:v>
                </c:pt>
                <c:pt idx="81">
                  <c:v>607.19366455078125</c:v>
                </c:pt>
                <c:pt idx="82">
                  <c:v>607.5472412109375</c:v>
                </c:pt>
                <c:pt idx="83">
                  <c:v>607.9007568359375</c:v>
                </c:pt>
                <c:pt idx="84">
                  <c:v>608.2542724609375</c:v>
                </c:pt>
                <c:pt idx="85">
                  <c:v>608.6077880859375</c:v>
                </c:pt>
                <c:pt idx="86">
                  <c:v>608.96136474609375</c:v>
                </c:pt>
                <c:pt idx="87">
                  <c:v>609.31488037109375</c:v>
                </c:pt>
                <c:pt idx="88">
                  <c:v>609.66839599609375</c:v>
                </c:pt>
                <c:pt idx="89">
                  <c:v>610.02197265625</c:v>
                </c:pt>
                <c:pt idx="90">
                  <c:v>610.37548828125</c:v>
                </c:pt>
                <c:pt idx="91">
                  <c:v>610.803955078125</c:v>
                </c:pt>
                <c:pt idx="92">
                  <c:v>611.232421875</c:v>
                </c:pt>
                <c:pt idx="93">
                  <c:v>611.66094970703125</c:v>
                </c:pt>
                <c:pt idx="94">
                  <c:v>612.08941650390625</c:v>
                </c:pt>
                <c:pt idx="95">
                  <c:v>612.51788330078125</c:v>
                </c:pt>
                <c:pt idx="96">
                  <c:v>612.94635009765625</c:v>
                </c:pt>
                <c:pt idx="97">
                  <c:v>613.37481689453125</c:v>
                </c:pt>
                <c:pt idx="98">
                  <c:v>613.8033447265625</c:v>
                </c:pt>
                <c:pt idx="99">
                  <c:v>614.2318115234375</c:v>
                </c:pt>
                <c:pt idx="100">
                  <c:v>614.6602783203125</c:v>
                </c:pt>
                <c:pt idx="101">
                  <c:v>612.17083740234375</c:v>
                </c:pt>
                <c:pt idx="102">
                  <c:v>609.681396484375</c:v>
                </c:pt>
                <c:pt idx="103">
                  <c:v>607.19195556640625</c:v>
                </c:pt>
                <c:pt idx="104">
                  <c:v>604.7025146484375</c:v>
                </c:pt>
                <c:pt idx="105">
                  <c:v>602.213134765625</c:v>
                </c:pt>
                <c:pt idx="106">
                  <c:v>599.72369384765625</c:v>
                </c:pt>
                <c:pt idx="107">
                  <c:v>597.2342529296875</c:v>
                </c:pt>
                <c:pt idx="108">
                  <c:v>594.74481201171875</c:v>
                </c:pt>
                <c:pt idx="109">
                  <c:v>592.25537109375</c:v>
                </c:pt>
                <c:pt idx="110">
                  <c:v>589.76593017578125</c:v>
                </c:pt>
              </c:numCache>
            </c:numRef>
          </c:yVal>
          <c:smooth val="0"/>
          <c:extLst>
            <c:ext xmlns:c16="http://schemas.microsoft.com/office/drawing/2014/chart" uri="{C3380CC4-5D6E-409C-BE32-E72D297353CC}">
              <c16:uniqueId val="{00000007-76A5-F94E-99FE-E10133CEA7C8}"/>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Megatons CH</a:t>
                </a:r>
                <a:r>
                  <a:rPr lang="en-US" sz="900" baseline="-25000" dirty="0"/>
                  <a:t>4</a:t>
                </a:r>
                <a:r>
                  <a:rPr lang="en-US" sz="900" baseline="0" dirty="0"/>
                  <a:t> per </a:t>
                </a:r>
                <a:r>
                  <a:rPr lang="en-US" sz="900" dirty="0"/>
                  <a:t>Year</a:t>
                </a:r>
              </a:p>
            </c:rich>
          </c:tx>
          <c:layout>
            <c:manualLayout>
              <c:xMode val="edge"/>
              <c:yMode val="edge"/>
              <c:x val="5.0595795369887134E-2"/>
              <c:y val="0.2042304155543572"/>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Total N</a:t>
            </a:r>
            <a:r>
              <a:rPr lang="en-US" sz="1200" b="1" baseline="-25000" dirty="0"/>
              <a:t>2</a:t>
            </a:r>
            <a:r>
              <a:rPr lang="en-US" sz="1200" b="1" dirty="0"/>
              <a:t>O</a:t>
            </a:r>
            <a:r>
              <a:rPr lang="en-US" sz="1200" b="1" baseline="0" dirty="0"/>
              <a:t> Anthropogenic Emissions</a:t>
            </a:r>
            <a:endParaRPr lang="en-US"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Output!$I$3:$I$113</c:f>
              <c:numCache>
                <c:formatCode>General</c:formatCode>
                <c:ptCount val="111"/>
                <c:pt idx="0">
                  <c:v>5.3024401664733887</c:v>
                </c:pt>
                <c:pt idx="1">
                  <c:v>5.3895916938781738</c:v>
                </c:pt>
                <c:pt idx="2">
                  <c:v>5.4598541259765625</c:v>
                </c:pt>
                <c:pt idx="3">
                  <c:v>5.527155876159668</c:v>
                </c:pt>
                <c:pt idx="4">
                  <c:v>5.5937232971191406</c:v>
                </c:pt>
                <c:pt idx="5">
                  <c:v>5.6620984077453613</c:v>
                </c:pt>
                <c:pt idx="6">
                  <c:v>5.7330241203308105</c:v>
                </c:pt>
                <c:pt idx="7">
                  <c:v>5.806884765625</c:v>
                </c:pt>
                <c:pt idx="8">
                  <c:v>5.8824963569641113</c:v>
                </c:pt>
                <c:pt idx="9">
                  <c:v>5.9581437110900879</c:v>
                </c:pt>
                <c:pt idx="10">
                  <c:v>6.0366649627685547</c:v>
                </c:pt>
                <c:pt idx="11">
                  <c:v>6.1182942390441895</c:v>
                </c:pt>
                <c:pt idx="12">
                  <c:v>6.1980471611022949</c:v>
                </c:pt>
                <c:pt idx="13">
                  <c:v>6.2787103652954102</c:v>
                </c:pt>
                <c:pt idx="14">
                  <c:v>6.3634076118469238</c:v>
                </c:pt>
                <c:pt idx="15">
                  <c:v>6.4539799690246582</c:v>
                </c:pt>
                <c:pt idx="16">
                  <c:v>6.5486006736755371</c:v>
                </c:pt>
                <c:pt idx="17">
                  <c:v>6.6481409072875977</c:v>
                </c:pt>
                <c:pt idx="18">
                  <c:v>6.7508015632629395</c:v>
                </c:pt>
                <c:pt idx="19">
                  <c:v>6.8483424186706543</c:v>
                </c:pt>
                <c:pt idx="20">
                  <c:v>6.9384937286376953</c:v>
                </c:pt>
                <c:pt idx="21">
                  <c:v>7.0344047546386719</c:v>
                </c:pt>
                <c:pt idx="22">
                  <c:v>7.1319479942321777</c:v>
                </c:pt>
                <c:pt idx="23">
                  <c:v>7.2274322509765625</c:v>
                </c:pt>
                <c:pt idx="24">
                  <c:v>7.3212447166442871</c:v>
                </c:pt>
                <c:pt idx="25">
                  <c:v>7.4142990112304688</c:v>
                </c:pt>
                <c:pt idx="26">
                  <c:v>7.5062265396118164</c:v>
                </c:pt>
                <c:pt idx="27">
                  <c:v>7.5968923568725586</c:v>
                </c:pt>
                <c:pt idx="28">
                  <c:v>7.6872882843017578</c:v>
                </c:pt>
                <c:pt idx="29">
                  <c:v>7.7794580459594727</c:v>
                </c:pt>
                <c:pt idx="30">
                  <c:v>7.8725666999816895</c:v>
                </c:pt>
                <c:pt idx="31">
                  <c:v>7.9652857780456543</c:v>
                </c:pt>
                <c:pt idx="32">
                  <c:v>8.0575122833251953</c:v>
                </c:pt>
                <c:pt idx="33">
                  <c:v>8.1490659713745117</c:v>
                </c:pt>
                <c:pt idx="34">
                  <c:v>8.2398490905761719</c:v>
                </c:pt>
                <c:pt idx="35">
                  <c:v>8.3297529220581055</c:v>
                </c:pt>
                <c:pt idx="36">
                  <c:v>8.4185771942138672</c:v>
                </c:pt>
                <c:pt idx="37">
                  <c:v>8.5061683654785156</c:v>
                </c:pt>
                <c:pt idx="38">
                  <c:v>8.5925254821777344</c:v>
                </c:pt>
                <c:pt idx="39">
                  <c:v>8.677699089050293</c:v>
                </c:pt>
                <c:pt idx="40">
                  <c:v>8.7617177963256836</c:v>
                </c:pt>
                <c:pt idx="41">
                  <c:v>8.8443508148193359</c:v>
                </c:pt>
                <c:pt idx="42">
                  <c:v>8.9259223937988281</c:v>
                </c:pt>
                <c:pt idx="43">
                  <c:v>9.0063190460205078</c:v>
                </c:pt>
                <c:pt idx="44">
                  <c:v>9.0854597091674805</c:v>
                </c:pt>
                <c:pt idx="45">
                  <c:v>9.1632843017578125</c:v>
                </c:pt>
                <c:pt idx="46">
                  <c:v>9.2397594451904297</c:v>
                </c:pt>
                <c:pt idx="47">
                  <c:v>9.3148031234741211</c:v>
                </c:pt>
                <c:pt idx="48">
                  <c:v>9.3884477615356445</c:v>
                </c:pt>
                <c:pt idx="49">
                  <c:v>9.4606809616088867</c:v>
                </c:pt>
                <c:pt idx="50">
                  <c:v>9.5314846038818359</c:v>
                </c:pt>
                <c:pt idx="51">
                  <c:v>9.6011314392089844</c:v>
                </c:pt>
                <c:pt idx="52">
                  <c:v>9.6691627502441406</c:v>
                </c:pt>
                <c:pt idx="53">
                  <c:v>9.7356328964233398</c:v>
                </c:pt>
                <c:pt idx="54">
                  <c:v>9.8005151748657227</c:v>
                </c:pt>
                <c:pt idx="55">
                  <c:v>9.8637847900390625</c:v>
                </c:pt>
                <c:pt idx="56">
                  <c:v>9.9254264831542969</c:v>
                </c:pt>
                <c:pt idx="57">
                  <c:v>9.9854307174682617</c:v>
                </c:pt>
                <c:pt idx="58">
                  <c:v>10.043781280517578</c:v>
                </c:pt>
                <c:pt idx="59">
                  <c:v>10.100461006164551</c:v>
                </c:pt>
                <c:pt idx="60">
                  <c:v>10.15545654296875</c:v>
                </c:pt>
                <c:pt idx="61">
                  <c:v>10.208761215209961</c:v>
                </c:pt>
                <c:pt idx="62">
                  <c:v>10.260367393493652</c:v>
                </c:pt>
                <c:pt idx="63">
                  <c:v>10.310267448425293</c:v>
                </c:pt>
                <c:pt idx="64">
                  <c:v>10.358455657958984</c:v>
                </c:pt>
                <c:pt idx="65">
                  <c:v>10.404933929443359</c:v>
                </c:pt>
                <c:pt idx="66">
                  <c:v>10.449708938598633</c:v>
                </c:pt>
                <c:pt idx="67">
                  <c:v>10.492800712585449</c:v>
                </c:pt>
                <c:pt idx="68">
                  <c:v>10.534248352050781</c:v>
                </c:pt>
                <c:pt idx="69">
                  <c:v>10.574103355407715</c:v>
                </c:pt>
                <c:pt idx="70">
                  <c:v>10.612411499023438</c:v>
                </c:pt>
                <c:pt idx="71">
                  <c:v>10.649211883544922</c:v>
                </c:pt>
                <c:pt idx="72">
                  <c:v>10.684539794921875</c:v>
                </c:pt>
                <c:pt idx="73">
                  <c:v>10.718440055847168</c:v>
                </c:pt>
                <c:pt idx="74">
                  <c:v>10.750957489013672</c:v>
                </c:pt>
                <c:pt idx="75">
                  <c:v>10.782140731811523</c:v>
                </c:pt>
                <c:pt idx="76">
                  <c:v>10.812039375305176</c:v>
                </c:pt>
                <c:pt idx="77">
                  <c:v>10.840704917907715</c:v>
                </c:pt>
                <c:pt idx="78">
                  <c:v>10.868179321289062</c:v>
                </c:pt>
                <c:pt idx="79">
                  <c:v>10.894502639770508</c:v>
                </c:pt>
                <c:pt idx="80">
                  <c:v>10.919710159301758</c:v>
                </c:pt>
                <c:pt idx="81">
                  <c:v>10.943835258483887</c:v>
                </c:pt>
                <c:pt idx="82">
                  <c:v>10.966912269592285</c:v>
                </c:pt>
                <c:pt idx="83">
                  <c:v>10.988974571228027</c:v>
                </c:pt>
                <c:pt idx="84">
                  <c:v>11.010052680969238</c:v>
                </c:pt>
                <c:pt idx="85">
                  <c:v>11.030176162719727</c:v>
                </c:pt>
                <c:pt idx="86">
                  <c:v>11.049374580383301</c:v>
                </c:pt>
                <c:pt idx="87">
                  <c:v>11.067672729492188</c:v>
                </c:pt>
                <c:pt idx="88">
                  <c:v>11.08509349822998</c:v>
                </c:pt>
                <c:pt idx="89">
                  <c:v>11.101657867431641</c:v>
                </c:pt>
                <c:pt idx="90">
                  <c:v>11.117387771606445</c:v>
                </c:pt>
                <c:pt idx="91">
                  <c:v>11.132307052612305</c:v>
                </c:pt>
                <c:pt idx="92">
                  <c:v>11.146446228027344</c:v>
                </c:pt>
                <c:pt idx="93">
                  <c:v>11.159843444824219</c:v>
                </c:pt>
                <c:pt idx="94">
                  <c:v>11.172545433044434</c:v>
                </c:pt>
                <c:pt idx="95">
                  <c:v>11.18459415435791</c:v>
                </c:pt>
                <c:pt idx="96">
                  <c:v>11.196016311645508</c:v>
                </c:pt>
                <c:pt idx="97">
                  <c:v>11.206830024719238</c:v>
                </c:pt>
                <c:pt idx="98">
                  <c:v>11.217050552368164</c:v>
                </c:pt>
                <c:pt idx="99">
                  <c:v>11.226676940917969</c:v>
                </c:pt>
                <c:pt idx="100">
                  <c:v>11.235724449157715</c:v>
                </c:pt>
                <c:pt idx="101">
                  <c:v>11.244205474853516</c:v>
                </c:pt>
                <c:pt idx="102">
                  <c:v>11.252124786376953</c:v>
                </c:pt>
                <c:pt idx="103">
                  <c:v>11.259486198425293</c:v>
                </c:pt>
                <c:pt idx="104">
                  <c:v>11.266281127929688</c:v>
                </c:pt>
                <c:pt idx="105">
                  <c:v>11.272500991821289</c:v>
                </c:pt>
                <c:pt idx="106">
                  <c:v>11.278129577636719</c:v>
                </c:pt>
                <c:pt idx="107">
                  <c:v>11.283149719238281</c:v>
                </c:pt>
                <c:pt idx="108">
                  <c:v>11.287538528442383</c:v>
                </c:pt>
                <c:pt idx="109">
                  <c:v>11.291269302368164</c:v>
                </c:pt>
                <c:pt idx="110">
                  <c:v>11.294307708740234</c:v>
                </c:pt>
              </c:numCache>
            </c:numRef>
          </c:yVal>
          <c:smooth val="0"/>
          <c:extLst>
            <c:ext xmlns:c16="http://schemas.microsoft.com/office/drawing/2014/chart" uri="{C3380CC4-5D6E-409C-BE32-E72D297353CC}">
              <c16:uniqueId val="{00000000-B9DA-B348-9994-58D8BF41A4FE}"/>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Output!$J$3:$J$113</c:f>
              <c:numCache>
                <c:formatCode>General</c:formatCode>
                <c:ptCount val="111"/>
                <c:pt idx="15">
                  <c:v>5.8574037551879883</c:v>
                </c:pt>
                <c:pt idx="16">
                  <c:v>5.9651975631713867</c:v>
                </c:pt>
                <c:pt idx="17">
                  <c:v>6.0729913711547852</c:v>
                </c:pt>
                <c:pt idx="18">
                  <c:v>6.1807851791381836</c:v>
                </c:pt>
                <c:pt idx="19">
                  <c:v>6.288578987121582</c:v>
                </c:pt>
                <c:pt idx="20">
                  <c:v>6.3963727951049805</c:v>
                </c:pt>
                <c:pt idx="21">
                  <c:v>6.4801764488220215</c:v>
                </c:pt>
                <c:pt idx="22">
                  <c:v>6.5639801025390625</c:v>
                </c:pt>
                <c:pt idx="23">
                  <c:v>6.6477837562561035</c:v>
                </c:pt>
                <c:pt idx="24">
                  <c:v>6.7315869331359863</c:v>
                </c:pt>
                <c:pt idx="25">
                  <c:v>6.8153905868530273</c:v>
                </c:pt>
                <c:pt idx="26">
                  <c:v>6.8991942405700684</c:v>
                </c:pt>
                <c:pt idx="27">
                  <c:v>6.9829978942871094</c:v>
                </c:pt>
                <c:pt idx="28">
                  <c:v>7.0668015480041504</c:v>
                </c:pt>
                <c:pt idx="29">
                  <c:v>7.1506047248840332</c:v>
                </c:pt>
                <c:pt idx="30">
                  <c:v>7.2344083786010742</c:v>
                </c:pt>
                <c:pt idx="31">
                  <c:v>7.3164091110229492</c:v>
                </c:pt>
                <c:pt idx="32">
                  <c:v>7.398409366607666</c:v>
                </c:pt>
                <c:pt idx="33">
                  <c:v>7.480410099029541</c:v>
                </c:pt>
                <c:pt idx="34">
                  <c:v>7.5624103546142578</c:v>
                </c:pt>
                <c:pt idx="35">
                  <c:v>7.6444110870361328</c:v>
                </c:pt>
                <c:pt idx="36">
                  <c:v>7.7264118194580078</c:v>
                </c:pt>
                <c:pt idx="37">
                  <c:v>7.8084120750427246</c:v>
                </c:pt>
                <c:pt idx="38">
                  <c:v>7.8904128074645996</c:v>
                </c:pt>
                <c:pt idx="39">
                  <c:v>7.9724130630493164</c:v>
                </c:pt>
                <c:pt idx="40">
                  <c:v>8.0544137954711914</c:v>
                </c:pt>
                <c:pt idx="41">
                  <c:v>8.1042451858520508</c:v>
                </c:pt>
                <c:pt idx="42">
                  <c:v>8.1540765762329102</c:v>
                </c:pt>
                <c:pt idx="43">
                  <c:v>8.2039079666137695</c:v>
                </c:pt>
                <c:pt idx="44">
                  <c:v>8.2537403106689453</c:v>
                </c:pt>
                <c:pt idx="45">
                  <c:v>8.3035717010498047</c:v>
                </c:pt>
                <c:pt idx="46">
                  <c:v>8.3534030914306641</c:v>
                </c:pt>
                <c:pt idx="47">
                  <c:v>8.4032344818115234</c:v>
                </c:pt>
                <c:pt idx="48">
                  <c:v>8.4530658721923828</c:v>
                </c:pt>
                <c:pt idx="49">
                  <c:v>8.5028972625732422</c:v>
                </c:pt>
                <c:pt idx="50">
                  <c:v>8.5527286529541016</c:v>
                </c:pt>
                <c:pt idx="51">
                  <c:v>8.5823078155517578</c:v>
                </c:pt>
                <c:pt idx="52">
                  <c:v>8.6118860244750977</c:v>
                </c:pt>
                <c:pt idx="53">
                  <c:v>8.6414651870727539</c:v>
                </c:pt>
                <c:pt idx="54">
                  <c:v>8.6710433959960938</c:v>
                </c:pt>
                <c:pt idx="55">
                  <c:v>8.70062255859375</c:v>
                </c:pt>
                <c:pt idx="56">
                  <c:v>8.7302007675170898</c:v>
                </c:pt>
                <c:pt idx="57">
                  <c:v>8.7597799301147461</c:v>
                </c:pt>
                <c:pt idx="58">
                  <c:v>8.7893581390380859</c:v>
                </c:pt>
                <c:pt idx="59">
                  <c:v>8.8189363479614258</c:v>
                </c:pt>
                <c:pt idx="60">
                  <c:v>8.848515510559082</c:v>
                </c:pt>
                <c:pt idx="61">
                  <c:v>8.8346424102783203</c:v>
                </c:pt>
                <c:pt idx="62">
                  <c:v>8.820770263671875</c:v>
                </c:pt>
                <c:pt idx="63">
                  <c:v>8.8068981170654297</c:v>
                </c:pt>
                <c:pt idx="64">
                  <c:v>8.793025016784668</c:v>
                </c:pt>
                <c:pt idx="65">
                  <c:v>8.7791528701782227</c:v>
                </c:pt>
                <c:pt idx="66">
                  <c:v>8.7652797698974609</c:v>
                </c:pt>
                <c:pt idx="67">
                  <c:v>8.7514076232910156</c:v>
                </c:pt>
                <c:pt idx="68">
                  <c:v>8.7375354766845703</c:v>
                </c:pt>
                <c:pt idx="69">
                  <c:v>8.7236623764038086</c:v>
                </c:pt>
                <c:pt idx="70">
                  <c:v>8.7097902297973633</c:v>
                </c:pt>
                <c:pt idx="71">
                  <c:v>8.7142391204833984</c:v>
                </c:pt>
                <c:pt idx="72">
                  <c:v>8.71868896484375</c:v>
                </c:pt>
                <c:pt idx="73">
                  <c:v>8.7231378555297852</c:v>
                </c:pt>
                <c:pt idx="74">
                  <c:v>8.7275876998901367</c:v>
                </c:pt>
                <c:pt idx="75">
                  <c:v>8.7320365905761719</c:v>
                </c:pt>
                <c:pt idx="76">
                  <c:v>8.7364864349365234</c:v>
                </c:pt>
                <c:pt idx="77">
                  <c:v>8.7409353256225586</c:v>
                </c:pt>
                <c:pt idx="78">
                  <c:v>8.7453842163085938</c:v>
                </c:pt>
                <c:pt idx="79">
                  <c:v>8.7498340606689453</c:v>
                </c:pt>
                <c:pt idx="80">
                  <c:v>8.7542829513549805</c:v>
                </c:pt>
                <c:pt idx="81">
                  <c:v>8.7625598907470703</c:v>
                </c:pt>
                <c:pt idx="82">
                  <c:v>8.7708368301391602</c:v>
                </c:pt>
                <c:pt idx="83">
                  <c:v>8.7791128158569336</c:v>
                </c:pt>
                <c:pt idx="84">
                  <c:v>8.7873897552490234</c:v>
                </c:pt>
                <c:pt idx="85">
                  <c:v>8.7956666946411133</c:v>
                </c:pt>
                <c:pt idx="86">
                  <c:v>8.8039426803588867</c:v>
                </c:pt>
                <c:pt idx="87">
                  <c:v>8.8122196197509766</c:v>
                </c:pt>
                <c:pt idx="88">
                  <c:v>8.8204965591430664</c:v>
                </c:pt>
                <c:pt idx="89">
                  <c:v>8.8287734985351562</c:v>
                </c:pt>
                <c:pt idx="90">
                  <c:v>8.8370494842529297</c:v>
                </c:pt>
                <c:pt idx="91">
                  <c:v>8.8391256332397461</c:v>
                </c:pt>
                <c:pt idx="92">
                  <c:v>8.8412017822265625</c:v>
                </c:pt>
                <c:pt idx="93">
                  <c:v>8.8432788848876953</c:v>
                </c:pt>
                <c:pt idx="94">
                  <c:v>8.8453550338745117</c:v>
                </c:pt>
                <c:pt idx="95">
                  <c:v>8.8474311828613281</c:v>
                </c:pt>
                <c:pt idx="96">
                  <c:v>8.8495073318481445</c:v>
                </c:pt>
                <c:pt idx="97">
                  <c:v>8.8515834808349609</c:v>
                </c:pt>
                <c:pt idx="98">
                  <c:v>8.8536596298217773</c:v>
                </c:pt>
                <c:pt idx="99">
                  <c:v>8.8557357788085938</c:v>
                </c:pt>
                <c:pt idx="100">
                  <c:v>8.8578119277954102</c:v>
                </c:pt>
                <c:pt idx="101">
                  <c:v>8.8592529296875</c:v>
                </c:pt>
                <c:pt idx="102">
                  <c:v>8.8606929779052734</c:v>
                </c:pt>
                <c:pt idx="103">
                  <c:v>8.8621339797973633</c:v>
                </c:pt>
                <c:pt idx="104">
                  <c:v>8.8635740280151367</c:v>
                </c:pt>
                <c:pt idx="105">
                  <c:v>8.8650140762329102</c:v>
                </c:pt>
                <c:pt idx="106">
                  <c:v>8.866455078125</c:v>
                </c:pt>
                <c:pt idx="107">
                  <c:v>8.8678951263427734</c:v>
                </c:pt>
                <c:pt idx="108">
                  <c:v>8.8693361282348633</c:v>
                </c:pt>
                <c:pt idx="109">
                  <c:v>8.8707761764526367</c:v>
                </c:pt>
                <c:pt idx="110">
                  <c:v>8.8722171783447266</c:v>
                </c:pt>
              </c:numCache>
            </c:numRef>
          </c:yVal>
          <c:smooth val="0"/>
          <c:extLst>
            <c:ext xmlns:c16="http://schemas.microsoft.com/office/drawing/2014/chart" uri="{C3380CC4-5D6E-409C-BE32-E72D297353CC}">
              <c16:uniqueId val="{00000001-B9DA-B348-9994-58D8BF41A4FE}"/>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B9DA-B348-9994-58D8BF41A4FE}"/>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5.2728729248046875</c:v>
                </c:pt>
                <c:pt idx="16">
                  <c:v>5.3329620361328125</c:v>
                </c:pt>
                <c:pt idx="17">
                  <c:v>5.3930516242980957</c:v>
                </c:pt>
                <c:pt idx="18">
                  <c:v>5.4531412124633789</c:v>
                </c:pt>
                <c:pt idx="19">
                  <c:v>5.5132303237915039</c:v>
                </c:pt>
                <c:pt idx="20">
                  <c:v>5.5733199119567871</c:v>
                </c:pt>
                <c:pt idx="21">
                  <c:v>5.6359724998474121</c:v>
                </c:pt>
                <c:pt idx="22">
                  <c:v>5.6986250877380371</c:v>
                </c:pt>
                <c:pt idx="23">
                  <c:v>5.7612776756286621</c:v>
                </c:pt>
                <c:pt idx="24">
                  <c:v>5.8239302635192871</c:v>
                </c:pt>
                <c:pt idx="25">
                  <c:v>5.8865828514099121</c:v>
                </c:pt>
                <c:pt idx="26">
                  <c:v>5.9492354393005371</c:v>
                </c:pt>
                <c:pt idx="27">
                  <c:v>6.0118885040283203</c:v>
                </c:pt>
                <c:pt idx="28">
                  <c:v>6.0745410919189453</c:v>
                </c:pt>
                <c:pt idx="29">
                  <c:v>6.1371936798095703</c:v>
                </c:pt>
                <c:pt idx="30">
                  <c:v>6.1998462677001953</c:v>
                </c:pt>
                <c:pt idx="31">
                  <c:v>6.2773075103759766</c:v>
                </c:pt>
                <c:pt idx="32">
                  <c:v>6.3547682762145996</c:v>
                </c:pt>
                <c:pt idx="33">
                  <c:v>6.4322295188903809</c:v>
                </c:pt>
                <c:pt idx="34">
                  <c:v>6.5096907615661621</c:v>
                </c:pt>
                <c:pt idx="35">
                  <c:v>6.5871520042419434</c:v>
                </c:pt>
                <c:pt idx="36">
                  <c:v>6.6646132469177246</c:v>
                </c:pt>
                <c:pt idx="37">
                  <c:v>6.7420744895935059</c:v>
                </c:pt>
                <c:pt idx="38">
                  <c:v>6.8195357322692871</c:v>
                </c:pt>
                <c:pt idx="39">
                  <c:v>6.8969964981079102</c:v>
                </c:pt>
                <c:pt idx="40">
                  <c:v>6.9744577407836914</c:v>
                </c:pt>
                <c:pt idx="41">
                  <c:v>7.0361948013305664</c:v>
                </c:pt>
                <c:pt idx="42">
                  <c:v>7.0979323387145996</c:v>
                </c:pt>
                <c:pt idx="43">
                  <c:v>7.1596693992614746</c:v>
                </c:pt>
                <c:pt idx="44">
                  <c:v>7.2214064598083496</c:v>
                </c:pt>
                <c:pt idx="45">
                  <c:v>7.2831435203552246</c:v>
                </c:pt>
                <c:pt idx="46">
                  <c:v>7.3448805809020996</c:v>
                </c:pt>
                <c:pt idx="47">
                  <c:v>7.4066181182861328</c:v>
                </c:pt>
                <c:pt idx="48">
                  <c:v>7.4683551788330078</c:v>
                </c:pt>
                <c:pt idx="49">
                  <c:v>7.5300922393798828</c:v>
                </c:pt>
                <c:pt idx="50">
                  <c:v>7.5918292999267578</c:v>
                </c:pt>
                <c:pt idx="51">
                  <c:v>7.6401543617248535</c:v>
                </c:pt>
                <c:pt idx="52">
                  <c:v>7.688478946685791</c:v>
                </c:pt>
                <c:pt idx="53">
                  <c:v>7.7368035316467285</c:v>
                </c:pt>
                <c:pt idx="54">
                  <c:v>7.7851285934448242</c:v>
                </c:pt>
                <c:pt idx="55">
                  <c:v>7.8334531784057617</c:v>
                </c:pt>
                <c:pt idx="56">
                  <c:v>7.8817777633666992</c:v>
                </c:pt>
                <c:pt idx="57">
                  <c:v>7.9301028251647949</c:v>
                </c:pt>
                <c:pt idx="58">
                  <c:v>7.9784274101257324</c:v>
                </c:pt>
                <c:pt idx="59">
                  <c:v>8.0267524719238281</c:v>
                </c:pt>
                <c:pt idx="60">
                  <c:v>8.0750770568847656</c:v>
                </c:pt>
                <c:pt idx="61">
                  <c:v>8.104893684387207</c:v>
                </c:pt>
                <c:pt idx="62">
                  <c:v>8.1347112655639648</c:v>
                </c:pt>
                <c:pt idx="63">
                  <c:v>8.1645288467407227</c:v>
                </c:pt>
                <c:pt idx="64">
                  <c:v>8.1943454742431641</c:v>
                </c:pt>
                <c:pt idx="65">
                  <c:v>8.2241630554199219</c:v>
                </c:pt>
                <c:pt idx="66">
                  <c:v>8.2539796829223633</c:v>
                </c:pt>
                <c:pt idx="67">
                  <c:v>8.2837972640991211</c:v>
                </c:pt>
                <c:pt idx="68">
                  <c:v>8.3136138916015625</c:v>
                </c:pt>
                <c:pt idx="69">
                  <c:v>8.3434314727783203</c:v>
                </c:pt>
                <c:pt idx="70">
                  <c:v>8.3732481002807617</c:v>
                </c:pt>
                <c:pt idx="71">
                  <c:v>8.3924674987792969</c:v>
                </c:pt>
                <c:pt idx="72">
                  <c:v>8.4116859436035156</c:v>
                </c:pt>
                <c:pt idx="73">
                  <c:v>8.4309053421020508</c:v>
                </c:pt>
                <c:pt idx="74">
                  <c:v>8.4501237869262695</c:v>
                </c:pt>
                <c:pt idx="75">
                  <c:v>8.4693431854248047</c:v>
                </c:pt>
                <c:pt idx="76">
                  <c:v>8.4885616302490234</c:v>
                </c:pt>
                <c:pt idx="77">
                  <c:v>8.5077810287475586</c:v>
                </c:pt>
                <c:pt idx="78">
                  <c:v>8.5269994735717773</c:v>
                </c:pt>
                <c:pt idx="79">
                  <c:v>8.5462188720703125</c:v>
                </c:pt>
                <c:pt idx="80">
                  <c:v>8.5654373168945312</c:v>
                </c:pt>
                <c:pt idx="81">
                  <c:v>8.5916719436645508</c:v>
                </c:pt>
                <c:pt idx="82">
                  <c:v>8.6179056167602539</c:v>
                </c:pt>
                <c:pt idx="83">
                  <c:v>8.644139289855957</c:v>
                </c:pt>
                <c:pt idx="84">
                  <c:v>8.6703729629516602</c:v>
                </c:pt>
                <c:pt idx="85">
                  <c:v>8.6966066360473633</c:v>
                </c:pt>
                <c:pt idx="86">
                  <c:v>8.7228412628173828</c:v>
                </c:pt>
                <c:pt idx="87">
                  <c:v>8.7490749359130859</c:v>
                </c:pt>
                <c:pt idx="88">
                  <c:v>8.7753086090087891</c:v>
                </c:pt>
                <c:pt idx="89">
                  <c:v>8.8015422821044922</c:v>
                </c:pt>
                <c:pt idx="90">
                  <c:v>8.8277759552001953</c:v>
                </c:pt>
                <c:pt idx="91">
                  <c:v>8.8663759231567383</c:v>
                </c:pt>
                <c:pt idx="92">
                  <c:v>8.9049758911132812</c:v>
                </c:pt>
                <c:pt idx="93">
                  <c:v>8.9435749053955078</c:v>
                </c:pt>
                <c:pt idx="94">
                  <c:v>8.9821748733520508</c:v>
                </c:pt>
                <c:pt idx="95">
                  <c:v>9.0207738876342773</c:v>
                </c:pt>
                <c:pt idx="96">
                  <c:v>9.0593738555908203</c:v>
                </c:pt>
                <c:pt idx="97">
                  <c:v>9.0979728698730469</c:v>
                </c:pt>
                <c:pt idx="98">
                  <c:v>9.1365728378295898</c:v>
                </c:pt>
                <c:pt idx="99">
                  <c:v>9.1751718521118164</c:v>
                </c:pt>
                <c:pt idx="100">
                  <c:v>9.2137718200683594</c:v>
                </c:pt>
                <c:pt idx="101">
                  <c:v>9.2529373168945312</c:v>
                </c:pt>
                <c:pt idx="102">
                  <c:v>9.2921028137207031</c:v>
                </c:pt>
                <c:pt idx="103">
                  <c:v>9.331268310546875</c:v>
                </c:pt>
                <c:pt idx="104">
                  <c:v>9.3704338073730469</c:v>
                </c:pt>
                <c:pt idx="105">
                  <c:v>9.4095993041992188</c:v>
                </c:pt>
                <c:pt idx="106">
                  <c:v>9.4487648010253906</c:v>
                </c:pt>
                <c:pt idx="107">
                  <c:v>9.4879302978515625</c:v>
                </c:pt>
                <c:pt idx="108">
                  <c:v>9.5270957946777344</c:v>
                </c:pt>
                <c:pt idx="109">
                  <c:v>9.5662612915039062</c:v>
                </c:pt>
                <c:pt idx="110">
                  <c:v>9.6054267883300781</c:v>
                </c:pt>
              </c:numCache>
            </c:numRef>
          </c:yVal>
          <c:smooth val="0"/>
          <c:extLst>
            <c:ext xmlns:c16="http://schemas.microsoft.com/office/drawing/2014/chart" uri="{C3380CC4-5D6E-409C-BE32-E72D297353CC}">
              <c16:uniqueId val="{00000003-B9DA-B348-9994-58D8BF41A4FE}"/>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Output!$L$3:$L$30</c:f>
              <c:numCache>
                <c:formatCode>General</c:formatCode>
                <c:ptCount val="28"/>
                <c:pt idx="15">
                  <c:v>5.6957216262817383</c:v>
                </c:pt>
                <c:pt idx="16">
                  <c:v>5.7797551155090332</c:v>
                </c:pt>
                <c:pt idx="17">
                  <c:v>5.8637886047363281</c:v>
                </c:pt>
                <c:pt idx="18">
                  <c:v>5.947822093963623</c:v>
                </c:pt>
                <c:pt idx="19">
                  <c:v>6.031855583190918</c:v>
                </c:pt>
                <c:pt idx="20">
                  <c:v>6.1158890724182129</c:v>
                </c:pt>
                <c:pt idx="21">
                  <c:v>6.2056903839111328</c:v>
                </c:pt>
                <c:pt idx="22">
                  <c:v>6.2954916954040527</c:v>
                </c:pt>
                <c:pt idx="23">
                  <c:v>6.3852930068969727</c:v>
                </c:pt>
                <c:pt idx="24">
                  <c:v>6.4750943183898926</c:v>
                </c:pt>
                <c:pt idx="25">
                  <c:v>6.5648956298828125</c:v>
                </c:pt>
                <c:pt idx="26">
                  <c:v>6.6546969413757324</c:v>
                </c:pt>
                <c:pt idx="27">
                  <c:v>6.7444982528686523</c:v>
                </c:pt>
              </c:numCache>
            </c:numRef>
          </c:yVal>
          <c:smooth val="0"/>
          <c:extLst>
            <c:ext xmlns:c16="http://schemas.microsoft.com/office/drawing/2014/chart" uri="{C3380CC4-5D6E-409C-BE32-E72D297353CC}">
              <c16:uniqueId val="{00000004-B9DA-B348-9994-58D8BF41A4FE}"/>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6.3162240982055664</c:v>
                </c:pt>
                <c:pt idx="16">
                  <c:v>6.4057741165161133</c:v>
                </c:pt>
                <c:pt idx="17">
                  <c:v>6.4953241348266602</c:v>
                </c:pt>
                <c:pt idx="18">
                  <c:v>6.584874153137207</c:v>
                </c:pt>
                <c:pt idx="19">
                  <c:v>6.6744246482849121</c:v>
                </c:pt>
                <c:pt idx="20">
                  <c:v>6.763974666595459</c:v>
                </c:pt>
                <c:pt idx="21">
                  <c:v>6.8176984786987305</c:v>
                </c:pt>
                <c:pt idx="22">
                  <c:v>6.871422290802002</c:v>
                </c:pt>
                <c:pt idx="23">
                  <c:v>6.9251461029052734</c:v>
                </c:pt>
                <c:pt idx="24">
                  <c:v>6.9788699150085449</c:v>
                </c:pt>
                <c:pt idx="25">
                  <c:v>7.0325942039489746</c:v>
                </c:pt>
                <c:pt idx="26">
                  <c:v>7.0863180160522461</c:v>
                </c:pt>
                <c:pt idx="27">
                  <c:v>7.1400418281555176</c:v>
                </c:pt>
                <c:pt idx="28">
                  <c:v>7.1937656402587891</c:v>
                </c:pt>
                <c:pt idx="29">
                  <c:v>7.2474894523620605</c:v>
                </c:pt>
                <c:pt idx="30">
                  <c:v>7.3012137413024902</c:v>
                </c:pt>
                <c:pt idx="31">
                  <c:v>7.3976621627807617</c:v>
                </c:pt>
                <c:pt idx="32">
                  <c:v>7.4941110610961914</c:v>
                </c:pt>
                <c:pt idx="33">
                  <c:v>7.5905599594116211</c:v>
                </c:pt>
                <c:pt idx="34">
                  <c:v>7.6870088577270508</c:v>
                </c:pt>
                <c:pt idx="35">
                  <c:v>7.7834577560424805</c:v>
                </c:pt>
                <c:pt idx="36">
                  <c:v>7.8799066543579102</c:v>
                </c:pt>
                <c:pt idx="37">
                  <c:v>7.9763555526733398</c:v>
                </c:pt>
                <c:pt idx="38">
                  <c:v>8.0728044509887695</c:v>
                </c:pt>
                <c:pt idx="39">
                  <c:v>8.1692533493041992</c:v>
                </c:pt>
                <c:pt idx="40">
                  <c:v>8.2657022476196289</c:v>
                </c:pt>
                <c:pt idx="41">
                  <c:v>8.3590402603149414</c:v>
                </c:pt>
                <c:pt idx="42">
                  <c:v>8.4523792266845703</c:v>
                </c:pt>
                <c:pt idx="43">
                  <c:v>8.5457181930541992</c:v>
                </c:pt>
                <c:pt idx="44">
                  <c:v>8.6390571594238281</c:v>
                </c:pt>
                <c:pt idx="45">
                  <c:v>8.732396125793457</c:v>
                </c:pt>
                <c:pt idx="46">
                  <c:v>8.8257350921630859</c:v>
                </c:pt>
                <c:pt idx="47">
                  <c:v>8.9190731048583984</c:v>
                </c:pt>
                <c:pt idx="48">
                  <c:v>9.0124120712280273</c:v>
                </c:pt>
                <c:pt idx="49">
                  <c:v>9.1057510375976562</c:v>
                </c:pt>
                <c:pt idx="50">
                  <c:v>9.1990900039672852</c:v>
                </c:pt>
                <c:pt idx="51">
                  <c:v>9.2979812622070312</c:v>
                </c:pt>
                <c:pt idx="52">
                  <c:v>9.3968734741210938</c:v>
                </c:pt>
                <c:pt idx="53">
                  <c:v>9.4957647323608398</c:v>
                </c:pt>
                <c:pt idx="54">
                  <c:v>9.5946559906005859</c:v>
                </c:pt>
                <c:pt idx="55">
                  <c:v>9.6935482025146484</c:v>
                </c:pt>
                <c:pt idx="56">
                  <c:v>9.7924394607543945</c:v>
                </c:pt>
                <c:pt idx="57">
                  <c:v>9.8913307189941406</c:v>
                </c:pt>
                <c:pt idx="58">
                  <c:v>9.9902229309082031</c:v>
                </c:pt>
                <c:pt idx="59">
                  <c:v>10.089114189147949</c:v>
                </c:pt>
                <c:pt idx="60">
                  <c:v>10.188005447387695</c:v>
                </c:pt>
                <c:pt idx="61">
                  <c:v>10.28501033782959</c:v>
                </c:pt>
                <c:pt idx="62">
                  <c:v>10.382014274597168</c:v>
                </c:pt>
                <c:pt idx="63">
                  <c:v>10.479018211364746</c:v>
                </c:pt>
                <c:pt idx="64">
                  <c:v>10.576023101806641</c:v>
                </c:pt>
                <c:pt idx="65">
                  <c:v>10.673027038574219</c:v>
                </c:pt>
                <c:pt idx="66">
                  <c:v>10.770030975341797</c:v>
                </c:pt>
                <c:pt idx="67">
                  <c:v>10.867035865783691</c:v>
                </c:pt>
                <c:pt idx="68">
                  <c:v>10.96403980255127</c:v>
                </c:pt>
                <c:pt idx="69">
                  <c:v>11.061043739318848</c:v>
                </c:pt>
                <c:pt idx="70">
                  <c:v>11.158048629760742</c:v>
                </c:pt>
                <c:pt idx="71">
                  <c:v>11.248782157897949</c:v>
                </c:pt>
                <c:pt idx="72">
                  <c:v>11.339516639709473</c:v>
                </c:pt>
                <c:pt idx="73">
                  <c:v>11.430251121520996</c:v>
                </c:pt>
                <c:pt idx="74">
                  <c:v>11.520984649658203</c:v>
                </c:pt>
                <c:pt idx="75">
                  <c:v>11.611719131469727</c:v>
                </c:pt>
                <c:pt idx="76">
                  <c:v>11.702452659606934</c:v>
                </c:pt>
                <c:pt idx="77">
                  <c:v>11.793187141418457</c:v>
                </c:pt>
                <c:pt idx="78">
                  <c:v>11.883920669555664</c:v>
                </c:pt>
                <c:pt idx="79">
                  <c:v>11.974655151367188</c:v>
                </c:pt>
                <c:pt idx="80">
                  <c:v>12.065388679504395</c:v>
                </c:pt>
                <c:pt idx="81">
                  <c:v>12.141124725341797</c:v>
                </c:pt>
                <c:pt idx="82">
                  <c:v>12.216860771179199</c:v>
                </c:pt>
                <c:pt idx="83">
                  <c:v>12.292595863342285</c:v>
                </c:pt>
                <c:pt idx="84">
                  <c:v>12.368331909179688</c:v>
                </c:pt>
                <c:pt idx="85">
                  <c:v>12.444067001342773</c:v>
                </c:pt>
                <c:pt idx="86">
                  <c:v>12.519803047180176</c:v>
                </c:pt>
                <c:pt idx="87">
                  <c:v>12.595539093017578</c:v>
                </c:pt>
                <c:pt idx="88">
                  <c:v>12.671274185180664</c:v>
                </c:pt>
                <c:pt idx="89">
                  <c:v>12.747010231018066</c:v>
                </c:pt>
                <c:pt idx="90">
                  <c:v>12.822745323181152</c:v>
                </c:pt>
                <c:pt idx="91">
                  <c:v>12.880839347839355</c:v>
                </c:pt>
                <c:pt idx="92">
                  <c:v>12.938933372497559</c:v>
                </c:pt>
                <c:pt idx="93">
                  <c:v>12.997026443481445</c:v>
                </c:pt>
                <c:pt idx="94">
                  <c:v>13.055120468139648</c:v>
                </c:pt>
                <c:pt idx="95">
                  <c:v>13.113213539123535</c:v>
                </c:pt>
                <c:pt idx="96">
                  <c:v>13.171307563781738</c:v>
                </c:pt>
                <c:pt idx="97">
                  <c:v>13.229400634765625</c:v>
                </c:pt>
                <c:pt idx="98">
                  <c:v>13.287494659423828</c:v>
                </c:pt>
                <c:pt idx="99">
                  <c:v>13.345587730407715</c:v>
                </c:pt>
                <c:pt idx="100">
                  <c:v>13.403681755065918</c:v>
                </c:pt>
                <c:pt idx="101">
                  <c:v>13.447299003601074</c:v>
                </c:pt>
                <c:pt idx="102">
                  <c:v>13.490915298461914</c:v>
                </c:pt>
                <c:pt idx="103">
                  <c:v>13.53453254699707</c:v>
                </c:pt>
                <c:pt idx="104">
                  <c:v>13.578149795532227</c:v>
                </c:pt>
                <c:pt idx="105">
                  <c:v>13.621767044067383</c:v>
                </c:pt>
                <c:pt idx="106">
                  <c:v>13.665383338928223</c:v>
                </c:pt>
                <c:pt idx="107">
                  <c:v>13.709000587463379</c:v>
                </c:pt>
                <c:pt idx="108">
                  <c:v>13.752617835998535</c:v>
                </c:pt>
                <c:pt idx="109">
                  <c:v>13.796234130859375</c:v>
                </c:pt>
                <c:pt idx="110">
                  <c:v>13.839851379394531</c:v>
                </c:pt>
              </c:numCache>
            </c:numRef>
          </c:yVal>
          <c:smooth val="0"/>
          <c:extLst>
            <c:ext xmlns:c16="http://schemas.microsoft.com/office/drawing/2014/chart" uri="{C3380CC4-5D6E-409C-BE32-E72D297353CC}">
              <c16:uniqueId val="{00000005-B9DA-B348-9994-58D8BF41A4FE}"/>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6.2395915985107422</c:v>
                </c:pt>
                <c:pt idx="16">
                  <c:v>6.3058257102966309</c:v>
                </c:pt>
                <c:pt idx="17">
                  <c:v>6.3720602989196777</c:v>
                </c:pt>
                <c:pt idx="18">
                  <c:v>6.4382948875427246</c:v>
                </c:pt>
                <c:pt idx="19">
                  <c:v>6.5045294761657715</c:v>
                </c:pt>
                <c:pt idx="20">
                  <c:v>6.5707635879516602</c:v>
                </c:pt>
                <c:pt idx="21">
                  <c:v>6.6710195541381836</c:v>
                </c:pt>
                <c:pt idx="22">
                  <c:v>6.771275520324707</c:v>
                </c:pt>
                <c:pt idx="23">
                  <c:v>6.8715314865112305</c:v>
                </c:pt>
                <c:pt idx="24">
                  <c:v>6.9717874526977539</c:v>
                </c:pt>
                <c:pt idx="25">
                  <c:v>7.0720434188842773</c:v>
                </c:pt>
                <c:pt idx="26">
                  <c:v>7.1722993850708008</c:v>
                </c:pt>
                <c:pt idx="27">
                  <c:v>7.2725553512573242</c:v>
                </c:pt>
                <c:pt idx="28">
                  <c:v>7.3728113174438477</c:v>
                </c:pt>
                <c:pt idx="29">
                  <c:v>7.4730672836303711</c:v>
                </c:pt>
                <c:pt idx="30">
                  <c:v>7.5733232498168945</c:v>
                </c:pt>
                <c:pt idx="31">
                  <c:v>7.6132817268371582</c:v>
                </c:pt>
                <c:pt idx="32">
                  <c:v>7.6532402038574219</c:v>
                </c:pt>
                <c:pt idx="33">
                  <c:v>7.6931986808776855</c:v>
                </c:pt>
                <c:pt idx="34">
                  <c:v>7.7331571578979492</c:v>
                </c:pt>
                <c:pt idx="35">
                  <c:v>7.7731156349182129</c:v>
                </c:pt>
                <c:pt idx="36">
                  <c:v>7.8130745887756348</c:v>
                </c:pt>
                <c:pt idx="37">
                  <c:v>7.8530330657958984</c:v>
                </c:pt>
                <c:pt idx="38">
                  <c:v>7.8929915428161621</c:v>
                </c:pt>
                <c:pt idx="39">
                  <c:v>7.9329500198364258</c:v>
                </c:pt>
                <c:pt idx="40">
                  <c:v>7.9729084968566895</c:v>
                </c:pt>
                <c:pt idx="41">
                  <c:v>7.9895553588867188</c:v>
                </c:pt>
                <c:pt idx="42">
                  <c:v>8.0062026977539062</c:v>
                </c:pt>
                <c:pt idx="43">
                  <c:v>8.0228490829467773</c:v>
                </c:pt>
                <c:pt idx="44">
                  <c:v>8.0394964218139648</c:v>
                </c:pt>
                <c:pt idx="45">
                  <c:v>8.0561437606811523</c:v>
                </c:pt>
                <c:pt idx="46">
                  <c:v>8.0727910995483398</c:v>
                </c:pt>
                <c:pt idx="47">
                  <c:v>8.0894374847412109</c:v>
                </c:pt>
                <c:pt idx="48">
                  <c:v>8.1060848236083984</c:v>
                </c:pt>
                <c:pt idx="49">
                  <c:v>8.1227321624755859</c:v>
                </c:pt>
                <c:pt idx="50">
                  <c:v>8.139378547668457</c:v>
                </c:pt>
                <c:pt idx="51">
                  <c:v>8.1449489593505859</c:v>
                </c:pt>
                <c:pt idx="52">
                  <c:v>8.1505184173583984</c:v>
                </c:pt>
                <c:pt idx="53">
                  <c:v>8.1560888290405273</c:v>
                </c:pt>
                <c:pt idx="54">
                  <c:v>8.1616582870483398</c:v>
                </c:pt>
                <c:pt idx="55">
                  <c:v>8.1672277450561523</c:v>
                </c:pt>
                <c:pt idx="56">
                  <c:v>8.1727981567382812</c:v>
                </c:pt>
                <c:pt idx="57">
                  <c:v>8.1783676147460938</c:v>
                </c:pt>
                <c:pt idx="58">
                  <c:v>8.1839380264282227</c:v>
                </c:pt>
                <c:pt idx="59">
                  <c:v>8.1895074844360352</c:v>
                </c:pt>
                <c:pt idx="60">
                  <c:v>8.1950769424438477</c:v>
                </c:pt>
                <c:pt idx="61">
                  <c:v>8.1979494094848633</c:v>
                </c:pt>
                <c:pt idx="62">
                  <c:v>8.2008209228515625</c:v>
                </c:pt>
                <c:pt idx="63">
                  <c:v>8.2036933898925781</c:v>
                </c:pt>
                <c:pt idx="64">
                  <c:v>8.2065649032592773</c:v>
                </c:pt>
                <c:pt idx="65">
                  <c:v>8.2094364166259766</c:v>
                </c:pt>
                <c:pt idx="66">
                  <c:v>8.2123088836669922</c:v>
                </c:pt>
                <c:pt idx="67">
                  <c:v>8.2151803970336914</c:v>
                </c:pt>
                <c:pt idx="68">
                  <c:v>8.2180519104003906</c:v>
                </c:pt>
                <c:pt idx="69">
                  <c:v>8.2209243774414062</c:v>
                </c:pt>
                <c:pt idx="70">
                  <c:v>8.2237958908081055</c:v>
                </c:pt>
                <c:pt idx="71">
                  <c:v>8.2277603149414062</c:v>
                </c:pt>
                <c:pt idx="72">
                  <c:v>8.2317256927490234</c:v>
                </c:pt>
                <c:pt idx="73">
                  <c:v>8.2356910705566406</c:v>
                </c:pt>
                <c:pt idx="74">
                  <c:v>8.2396554946899414</c:v>
                </c:pt>
                <c:pt idx="75">
                  <c:v>8.2436208724975586</c:v>
                </c:pt>
                <c:pt idx="76">
                  <c:v>8.2475852966308594</c:v>
                </c:pt>
                <c:pt idx="77">
                  <c:v>8.2515506744384766</c:v>
                </c:pt>
                <c:pt idx="78">
                  <c:v>8.2555150985717773</c:v>
                </c:pt>
                <c:pt idx="79">
                  <c:v>8.2594804763793945</c:v>
                </c:pt>
                <c:pt idx="80">
                  <c:v>8.2634458541870117</c:v>
                </c:pt>
                <c:pt idx="81">
                  <c:v>8.2540674209594727</c:v>
                </c:pt>
                <c:pt idx="82">
                  <c:v>8.2446889877319336</c:v>
                </c:pt>
                <c:pt idx="83">
                  <c:v>8.2353115081787109</c:v>
                </c:pt>
                <c:pt idx="84">
                  <c:v>8.2259330749511719</c:v>
                </c:pt>
                <c:pt idx="85">
                  <c:v>8.2165546417236328</c:v>
                </c:pt>
                <c:pt idx="86">
                  <c:v>8.2071771621704102</c:v>
                </c:pt>
                <c:pt idx="87">
                  <c:v>8.1977987289428711</c:v>
                </c:pt>
                <c:pt idx="88">
                  <c:v>8.188420295715332</c:v>
                </c:pt>
                <c:pt idx="89">
                  <c:v>8.1790428161621094</c:v>
                </c:pt>
                <c:pt idx="90">
                  <c:v>8.1696643829345703</c:v>
                </c:pt>
                <c:pt idx="91">
                  <c:v>8.1583471298217773</c:v>
                </c:pt>
                <c:pt idx="92">
                  <c:v>8.1470298767089844</c:v>
                </c:pt>
                <c:pt idx="93">
                  <c:v>8.1357126235961914</c:v>
                </c:pt>
                <c:pt idx="94">
                  <c:v>8.124394416809082</c:v>
                </c:pt>
                <c:pt idx="95">
                  <c:v>8.1130771636962891</c:v>
                </c:pt>
                <c:pt idx="96">
                  <c:v>8.1017599105834961</c:v>
                </c:pt>
                <c:pt idx="97">
                  <c:v>8.0904426574707031</c:v>
                </c:pt>
                <c:pt idx="98">
                  <c:v>8.0791254043579102</c:v>
                </c:pt>
                <c:pt idx="99">
                  <c:v>8.0678071975708008</c:v>
                </c:pt>
                <c:pt idx="100">
                  <c:v>8.0564899444580078</c:v>
                </c:pt>
                <c:pt idx="101">
                  <c:v>8.0292682647705078</c:v>
                </c:pt>
                <c:pt idx="102">
                  <c:v>8.0020465850830078</c:v>
                </c:pt>
                <c:pt idx="103">
                  <c:v>7.9748249053955078</c:v>
                </c:pt>
                <c:pt idx="104">
                  <c:v>7.9476032257080078</c:v>
                </c:pt>
                <c:pt idx="105">
                  <c:v>7.9203815460205078</c:v>
                </c:pt>
                <c:pt idx="106">
                  <c:v>7.8931598663330078</c:v>
                </c:pt>
                <c:pt idx="107">
                  <c:v>7.8659381866455078</c:v>
                </c:pt>
                <c:pt idx="108">
                  <c:v>7.8387165069580078</c:v>
                </c:pt>
                <c:pt idx="109">
                  <c:v>7.8114948272705078</c:v>
                </c:pt>
                <c:pt idx="110">
                  <c:v>7.7842731475830078</c:v>
                </c:pt>
              </c:numCache>
            </c:numRef>
          </c:yVal>
          <c:smooth val="0"/>
          <c:extLst>
            <c:ext xmlns:c16="http://schemas.microsoft.com/office/drawing/2014/chart" uri="{C3380CC4-5D6E-409C-BE32-E72D297353CC}">
              <c16:uniqueId val="{00000006-B9DA-B348-9994-58D8BF41A4FE}"/>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6.0718774795532227</c:v>
                </c:pt>
                <c:pt idx="16">
                  <c:v>6.1203832626342773</c:v>
                </c:pt>
                <c:pt idx="17">
                  <c:v>6.168889045715332</c:v>
                </c:pt>
                <c:pt idx="18">
                  <c:v>6.2173943519592285</c:v>
                </c:pt>
                <c:pt idx="19">
                  <c:v>6.2659001350402832</c:v>
                </c:pt>
                <c:pt idx="20">
                  <c:v>6.3144059181213379</c:v>
                </c:pt>
                <c:pt idx="21">
                  <c:v>6.3992581367492676</c:v>
                </c:pt>
                <c:pt idx="22">
                  <c:v>6.4841098785400391</c:v>
                </c:pt>
                <c:pt idx="23">
                  <c:v>6.5689620971679688</c:v>
                </c:pt>
                <c:pt idx="24">
                  <c:v>6.6538143157958984</c:v>
                </c:pt>
                <c:pt idx="25">
                  <c:v>6.7386665344238281</c:v>
                </c:pt>
                <c:pt idx="26">
                  <c:v>6.8235182762145996</c:v>
                </c:pt>
                <c:pt idx="27">
                  <c:v>6.9083704948425293</c:v>
                </c:pt>
                <c:pt idx="28">
                  <c:v>6.993222713470459</c:v>
                </c:pt>
                <c:pt idx="29">
                  <c:v>7.0780749320983887</c:v>
                </c:pt>
                <c:pt idx="30">
                  <c:v>7.1629271507263184</c:v>
                </c:pt>
                <c:pt idx="31">
                  <c:v>7.234715461730957</c:v>
                </c:pt>
                <c:pt idx="32">
                  <c:v>7.3065037727355957</c:v>
                </c:pt>
                <c:pt idx="33">
                  <c:v>7.3782920837402344</c:v>
                </c:pt>
                <c:pt idx="34">
                  <c:v>7.450080394744873</c:v>
                </c:pt>
                <c:pt idx="35">
                  <c:v>7.5218691825866699</c:v>
                </c:pt>
                <c:pt idx="36">
                  <c:v>7.5936574935913086</c:v>
                </c:pt>
                <c:pt idx="37">
                  <c:v>7.6654458045959473</c:v>
                </c:pt>
                <c:pt idx="38">
                  <c:v>7.7372341156005859</c:v>
                </c:pt>
                <c:pt idx="39">
                  <c:v>7.8090224266052246</c:v>
                </c:pt>
                <c:pt idx="40">
                  <c:v>7.8808112144470215</c:v>
                </c:pt>
                <c:pt idx="41">
                  <c:v>7.9377560615539551</c:v>
                </c:pt>
                <c:pt idx="42">
                  <c:v>7.9947009086608887</c:v>
                </c:pt>
                <c:pt idx="43">
                  <c:v>8.0516462326049805</c:v>
                </c:pt>
                <c:pt idx="44">
                  <c:v>8.1085910797119141</c:v>
                </c:pt>
                <c:pt idx="45">
                  <c:v>8.1655359268188477</c:v>
                </c:pt>
                <c:pt idx="46">
                  <c:v>8.2224807739257812</c:v>
                </c:pt>
                <c:pt idx="47">
                  <c:v>8.2794256210327148</c:v>
                </c:pt>
                <c:pt idx="48">
                  <c:v>8.3363704681396484</c:v>
                </c:pt>
                <c:pt idx="49">
                  <c:v>8.3933162689208984</c:v>
                </c:pt>
                <c:pt idx="50">
                  <c:v>8.450261116027832</c:v>
                </c:pt>
                <c:pt idx="51">
                  <c:v>8.4905195236206055</c:v>
                </c:pt>
                <c:pt idx="52">
                  <c:v>8.5307788848876953</c:v>
                </c:pt>
                <c:pt idx="53">
                  <c:v>8.5710382461547852</c:v>
                </c:pt>
                <c:pt idx="54">
                  <c:v>8.6112966537475586</c:v>
                </c:pt>
                <c:pt idx="55">
                  <c:v>8.6515560150146484</c:v>
                </c:pt>
                <c:pt idx="56">
                  <c:v>8.6918144226074219</c:v>
                </c:pt>
                <c:pt idx="57">
                  <c:v>8.7320737838745117</c:v>
                </c:pt>
                <c:pt idx="58">
                  <c:v>8.7723331451416016</c:v>
                </c:pt>
                <c:pt idx="59">
                  <c:v>8.812591552734375</c:v>
                </c:pt>
                <c:pt idx="60">
                  <c:v>8.8528509140014648</c:v>
                </c:pt>
                <c:pt idx="61">
                  <c:v>8.8751983642578125</c:v>
                </c:pt>
                <c:pt idx="62">
                  <c:v>8.8975467681884766</c:v>
                </c:pt>
                <c:pt idx="63">
                  <c:v>8.9198951721191406</c:v>
                </c:pt>
                <c:pt idx="64">
                  <c:v>8.9422426223754883</c:v>
                </c:pt>
                <c:pt idx="65">
                  <c:v>8.9645910263061523</c:v>
                </c:pt>
                <c:pt idx="66">
                  <c:v>8.9869384765625</c:v>
                </c:pt>
                <c:pt idx="67">
                  <c:v>9.0092868804931641</c:v>
                </c:pt>
                <c:pt idx="68">
                  <c:v>9.0316352844238281</c:v>
                </c:pt>
                <c:pt idx="69">
                  <c:v>9.0539827346801758</c:v>
                </c:pt>
                <c:pt idx="70">
                  <c:v>9.0763311386108398</c:v>
                </c:pt>
                <c:pt idx="71">
                  <c:v>9.0871381759643555</c:v>
                </c:pt>
                <c:pt idx="72">
                  <c:v>9.0979452133178711</c:v>
                </c:pt>
                <c:pt idx="73">
                  <c:v>9.1087522506713867</c:v>
                </c:pt>
                <c:pt idx="74">
                  <c:v>9.1195592880249023</c:v>
                </c:pt>
                <c:pt idx="75">
                  <c:v>9.130366325378418</c:v>
                </c:pt>
                <c:pt idx="76">
                  <c:v>9.14117431640625</c:v>
                </c:pt>
                <c:pt idx="77">
                  <c:v>9.1519813537597656</c:v>
                </c:pt>
                <c:pt idx="78">
                  <c:v>9.1627883911132812</c:v>
                </c:pt>
                <c:pt idx="79">
                  <c:v>9.1735954284667969</c:v>
                </c:pt>
                <c:pt idx="80">
                  <c:v>9.1844024658203125</c:v>
                </c:pt>
                <c:pt idx="81">
                  <c:v>9.1751766204833984</c:v>
                </c:pt>
                <c:pt idx="82">
                  <c:v>9.165949821472168</c:v>
                </c:pt>
                <c:pt idx="83">
                  <c:v>9.1567239761352539</c:v>
                </c:pt>
                <c:pt idx="84">
                  <c:v>9.1474981307983398</c:v>
                </c:pt>
                <c:pt idx="85">
                  <c:v>9.1382713317871094</c:v>
                </c:pt>
                <c:pt idx="86">
                  <c:v>9.1290454864501953</c:v>
                </c:pt>
                <c:pt idx="87">
                  <c:v>9.1198186874389648</c:v>
                </c:pt>
                <c:pt idx="88">
                  <c:v>9.1105928421020508</c:v>
                </c:pt>
                <c:pt idx="89">
                  <c:v>9.1013669967651367</c:v>
                </c:pt>
                <c:pt idx="90">
                  <c:v>9.0921401977539062</c:v>
                </c:pt>
                <c:pt idx="91">
                  <c:v>9.0825061798095703</c:v>
                </c:pt>
                <c:pt idx="92">
                  <c:v>9.0728721618652344</c:v>
                </c:pt>
                <c:pt idx="93">
                  <c:v>9.0632381439208984</c:v>
                </c:pt>
                <c:pt idx="94">
                  <c:v>9.0536031723022461</c:v>
                </c:pt>
                <c:pt idx="95">
                  <c:v>9.0439691543579102</c:v>
                </c:pt>
                <c:pt idx="96">
                  <c:v>9.0343351364135742</c:v>
                </c:pt>
                <c:pt idx="97">
                  <c:v>9.0247011184692383</c:v>
                </c:pt>
                <c:pt idx="98">
                  <c:v>9.0150661468505859</c:v>
                </c:pt>
                <c:pt idx="99">
                  <c:v>9.00543212890625</c:v>
                </c:pt>
                <c:pt idx="100">
                  <c:v>8.9957981109619141</c:v>
                </c:pt>
                <c:pt idx="101">
                  <c:v>8.9691371917724609</c:v>
                </c:pt>
                <c:pt idx="102">
                  <c:v>8.9424753189086914</c:v>
                </c:pt>
                <c:pt idx="103">
                  <c:v>8.9158143997192383</c:v>
                </c:pt>
                <c:pt idx="104">
                  <c:v>8.8891534805297852</c:v>
                </c:pt>
                <c:pt idx="105">
                  <c:v>8.8624916076660156</c:v>
                </c:pt>
                <c:pt idx="106">
                  <c:v>8.8358306884765625</c:v>
                </c:pt>
                <c:pt idx="107">
                  <c:v>8.8091697692871094</c:v>
                </c:pt>
                <c:pt idx="108">
                  <c:v>8.7825088500976562</c:v>
                </c:pt>
                <c:pt idx="109">
                  <c:v>8.7558469772338867</c:v>
                </c:pt>
                <c:pt idx="110">
                  <c:v>8.7291860580444336</c:v>
                </c:pt>
              </c:numCache>
            </c:numRef>
          </c:yVal>
          <c:smooth val="0"/>
          <c:extLst>
            <c:ext xmlns:c16="http://schemas.microsoft.com/office/drawing/2014/chart" uri="{C3380CC4-5D6E-409C-BE32-E72D297353CC}">
              <c16:uniqueId val="{00000007-B9DA-B348-9994-58D8BF41A4FE}"/>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Megatons N</a:t>
                </a:r>
                <a:r>
                  <a:rPr lang="en-US" sz="900" baseline="-25000" dirty="0"/>
                  <a:t>2</a:t>
                </a:r>
                <a:r>
                  <a:rPr lang="en-US" sz="900" dirty="0"/>
                  <a:t>O</a:t>
                </a:r>
                <a:r>
                  <a:rPr lang="en-US" sz="900" baseline="0" dirty="0"/>
                  <a:t> per </a:t>
                </a:r>
                <a:r>
                  <a:rPr lang="en-US" sz="900" dirty="0"/>
                  <a:t>Year</a:t>
                </a:r>
              </a:p>
            </c:rich>
          </c:tx>
          <c:layout>
            <c:manualLayout>
              <c:xMode val="edge"/>
              <c:yMode val="edge"/>
              <c:x val="5.0595777045380465E-2"/>
              <c:y val="0.2325258472614107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CO</a:t>
            </a:r>
            <a:r>
              <a:rPr lang="en-US" sz="1200" b="1" baseline="-25000" dirty="0"/>
              <a:t>2</a:t>
            </a:r>
            <a:r>
              <a:rPr lang="en-US" sz="1200" b="1" dirty="0"/>
              <a:t>eq emissions from F-Gases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0">
                  <c:v>0.31939974427223206</c:v>
                </c:pt>
                <c:pt idx="1">
                  <c:v>0.33146947622299194</c:v>
                </c:pt>
                <c:pt idx="2">
                  <c:v>0.33770465850830078</c:v>
                </c:pt>
                <c:pt idx="3">
                  <c:v>0.34479382634162903</c:v>
                </c:pt>
                <c:pt idx="4">
                  <c:v>0.35360035300254822</c:v>
                </c:pt>
                <c:pt idx="5">
                  <c:v>0.36516916751861572</c:v>
                </c:pt>
                <c:pt idx="6">
                  <c:v>0.37981653213500977</c:v>
                </c:pt>
                <c:pt idx="7">
                  <c:v>0.39779910445213318</c:v>
                </c:pt>
                <c:pt idx="8">
                  <c:v>0.41719746589660645</c:v>
                </c:pt>
                <c:pt idx="9">
                  <c:v>0.43764078617095947</c:v>
                </c:pt>
                <c:pt idx="10">
                  <c:v>0.46249827742576599</c:v>
                </c:pt>
                <c:pt idx="11">
                  <c:v>0.48924332857131958</c:v>
                </c:pt>
                <c:pt idx="12">
                  <c:v>0.51462084054946899</c:v>
                </c:pt>
                <c:pt idx="13">
                  <c:v>0.54285889863967896</c:v>
                </c:pt>
                <c:pt idx="14">
                  <c:v>0.57767617702484131</c:v>
                </c:pt>
                <c:pt idx="15">
                  <c:v>0.6190800666809082</c:v>
                </c:pt>
                <c:pt idx="16">
                  <c:v>0.66507238149642944</c:v>
                </c:pt>
                <c:pt idx="17">
                  <c:v>0.71691226959228516</c:v>
                </c:pt>
                <c:pt idx="18">
                  <c:v>0.76997560262680054</c:v>
                </c:pt>
                <c:pt idx="19">
                  <c:v>0.81363558769226074</c:v>
                </c:pt>
                <c:pt idx="20">
                  <c:v>0.85532182455062866</c:v>
                </c:pt>
                <c:pt idx="21">
                  <c:v>0.90860658884048462</c:v>
                </c:pt>
                <c:pt idx="22">
                  <c:v>0.96374857425689697</c:v>
                </c:pt>
                <c:pt idx="23">
                  <c:v>1.0177335739135742</c:v>
                </c:pt>
                <c:pt idx="24">
                  <c:v>1.071834921836853</c:v>
                </c:pt>
                <c:pt idx="25">
                  <c:v>1.1266576051712036</c:v>
                </c:pt>
                <c:pt idx="26">
                  <c:v>1.1813738346099854</c:v>
                </c:pt>
                <c:pt idx="27">
                  <c:v>1.2368019819259644</c:v>
                </c:pt>
                <c:pt idx="28">
                  <c:v>1.2941130399703979</c:v>
                </c:pt>
                <c:pt idx="29">
                  <c:v>1.3565927743911743</c:v>
                </c:pt>
                <c:pt idx="30">
                  <c:v>1.4222517013549805</c:v>
                </c:pt>
                <c:pt idx="31">
                  <c:v>1.4888644218444824</c:v>
                </c:pt>
                <c:pt idx="32">
                  <c:v>1.5559202432632446</c:v>
                </c:pt>
                <c:pt idx="33">
                  <c:v>1.6232129335403442</c:v>
                </c:pt>
                <c:pt idx="34">
                  <c:v>1.6905800104141235</c:v>
                </c:pt>
                <c:pt idx="35">
                  <c:v>1.7578623294830322</c:v>
                </c:pt>
                <c:pt idx="36">
                  <c:v>1.8250309228897095</c:v>
                </c:pt>
                <c:pt idx="37">
                  <c:v>1.8918060064315796</c:v>
                </c:pt>
                <c:pt idx="38">
                  <c:v>1.9580856561660767</c:v>
                </c:pt>
                <c:pt idx="39">
                  <c:v>2.0238955020904541</c:v>
                </c:pt>
                <c:pt idx="40">
                  <c:v>2.0892620086669922</c:v>
                </c:pt>
                <c:pt idx="41">
                  <c:v>2.1538736820220947</c:v>
                </c:pt>
                <c:pt idx="42">
                  <c:v>2.2181940078735352</c:v>
                </c:pt>
                <c:pt idx="43">
                  <c:v>2.2820868492126465</c:v>
                </c:pt>
                <c:pt idx="44">
                  <c:v>2.3454945087432861</c:v>
                </c:pt>
                <c:pt idx="45">
                  <c:v>2.4083719253540039</c:v>
                </c:pt>
                <c:pt idx="46">
                  <c:v>2.4708244800567627</c:v>
                </c:pt>
                <c:pt idx="47">
                  <c:v>2.5326142311096191</c:v>
                </c:pt>
                <c:pt idx="48">
                  <c:v>2.5937454700469971</c:v>
                </c:pt>
                <c:pt idx="49">
                  <c:v>2.6541919708251953</c:v>
                </c:pt>
                <c:pt idx="50">
                  <c:v>2.7139341831207275</c:v>
                </c:pt>
                <c:pt idx="51">
                  <c:v>2.7734048366546631</c:v>
                </c:pt>
                <c:pt idx="52">
                  <c:v>2.8319687843322754</c:v>
                </c:pt>
                <c:pt idx="53">
                  <c:v>2.88974928855896</c:v>
                </c:pt>
                <c:pt idx="54">
                  <c:v>2.9467623233795166</c:v>
                </c:pt>
                <c:pt idx="55">
                  <c:v>3.003026008605957</c:v>
                </c:pt>
                <c:pt idx="56">
                  <c:v>3.0585613250732422</c:v>
                </c:pt>
                <c:pt idx="57">
                  <c:v>3.1133890151977539</c:v>
                </c:pt>
                <c:pt idx="58">
                  <c:v>3.1675219535827637</c:v>
                </c:pt>
                <c:pt idx="59">
                  <c:v>3.2209663391113281</c:v>
                </c:pt>
                <c:pt idx="60">
                  <c:v>3.2737250328063965</c:v>
                </c:pt>
                <c:pt idx="61">
                  <c:v>3.3257989883422852</c:v>
                </c:pt>
                <c:pt idx="62">
                  <c:v>3.3771860599517822</c:v>
                </c:pt>
                <c:pt idx="63">
                  <c:v>3.4278814792633057</c:v>
                </c:pt>
                <c:pt idx="64">
                  <c:v>3.4778804779052734</c:v>
                </c:pt>
                <c:pt idx="65">
                  <c:v>3.5271782875061035</c:v>
                </c:pt>
                <c:pt idx="66">
                  <c:v>3.5757732391357422</c:v>
                </c:pt>
                <c:pt idx="67">
                  <c:v>3.6236672401428223</c:v>
                </c:pt>
                <c:pt idx="68">
                  <c:v>3.6708693504333496</c:v>
                </c:pt>
                <c:pt idx="69">
                  <c:v>3.7173964977264404</c:v>
                </c:pt>
                <c:pt idx="70">
                  <c:v>3.7632691860198975</c:v>
                </c:pt>
                <c:pt idx="71">
                  <c:v>3.8085122108459473</c:v>
                </c:pt>
                <c:pt idx="72">
                  <c:v>3.8531575202941895</c:v>
                </c:pt>
                <c:pt idx="73">
                  <c:v>3.8972446918487549</c:v>
                </c:pt>
                <c:pt idx="74">
                  <c:v>3.9408185482025146</c:v>
                </c:pt>
                <c:pt idx="75">
                  <c:v>3.9839272499084473</c:v>
                </c:pt>
                <c:pt idx="76">
                  <c:v>4.0266189575195312</c:v>
                </c:pt>
                <c:pt idx="77">
                  <c:v>4.0689396858215332</c:v>
                </c:pt>
                <c:pt idx="78">
                  <c:v>4.1109294891357422</c:v>
                </c:pt>
                <c:pt idx="79">
                  <c:v>4.1526217460632324</c:v>
                </c:pt>
                <c:pt idx="80">
                  <c:v>4.1940436363220215</c:v>
                </c:pt>
                <c:pt idx="81">
                  <c:v>4.2352161407470703</c:v>
                </c:pt>
                <c:pt idx="82">
                  <c:v>4.2761573791503906</c:v>
                </c:pt>
                <c:pt idx="83">
                  <c:v>4.3168821334838867</c:v>
                </c:pt>
                <c:pt idx="84">
                  <c:v>4.3574004173278809</c:v>
                </c:pt>
                <c:pt idx="85">
                  <c:v>4.3977198600769043</c:v>
                </c:pt>
                <c:pt idx="86">
                  <c:v>4.4378461837768555</c:v>
                </c:pt>
                <c:pt idx="87">
                  <c:v>4.4777860641479492</c:v>
                </c:pt>
                <c:pt idx="88">
                  <c:v>4.5175461769104004</c:v>
                </c:pt>
                <c:pt idx="89">
                  <c:v>4.5571355819702148</c:v>
                </c:pt>
                <c:pt idx="90">
                  <c:v>4.5965638160705566</c:v>
                </c:pt>
                <c:pt idx="91">
                  <c:v>4.6358432769775391</c:v>
                </c:pt>
                <c:pt idx="92">
                  <c:v>4.6749868392944336</c:v>
                </c:pt>
                <c:pt idx="93">
                  <c:v>4.7140121459960938</c:v>
                </c:pt>
                <c:pt idx="94">
                  <c:v>4.7529411315917969</c:v>
                </c:pt>
                <c:pt idx="95">
                  <c:v>4.7917976379394531</c:v>
                </c:pt>
                <c:pt idx="96">
                  <c:v>4.8306064605712891</c:v>
                </c:pt>
                <c:pt idx="97">
                  <c:v>4.8693866729736328</c:v>
                </c:pt>
                <c:pt idx="98">
                  <c:v>4.9081540107727051</c:v>
                </c:pt>
                <c:pt idx="99">
                  <c:v>4.9468832015991211</c:v>
                </c:pt>
                <c:pt idx="100">
                  <c:v>4.9855690002441406</c:v>
                </c:pt>
                <c:pt idx="101">
                  <c:v>5.0242342948913574</c:v>
                </c:pt>
                <c:pt idx="102">
                  <c:v>5.0628905296325684</c:v>
                </c:pt>
                <c:pt idx="103">
                  <c:v>5.1015419960021973</c:v>
                </c:pt>
                <c:pt idx="104">
                  <c:v>5.1401848793029785</c:v>
                </c:pt>
                <c:pt idx="105">
                  <c:v>5.1788082122802734</c:v>
                </c:pt>
                <c:pt idx="106">
                  <c:v>5.2174019813537598</c:v>
                </c:pt>
                <c:pt idx="107">
                  <c:v>5.2559528350830078</c:v>
                </c:pt>
                <c:pt idx="108">
                  <c:v>5.2944459915161133</c:v>
                </c:pt>
                <c:pt idx="109">
                  <c:v>5.3328628540039062</c:v>
                </c:pt>
                <c:pt idx="110">
                  <c:v>5.3711791038513184</c:v>
                </c:pt>
              </c:numCache>
            </c:numRef>
          </c:yVal>
          <c:smooth val="0"/>
          <c:extLst>
            <c:ext xmlns:c16="http://schemas.microsoft.com/office/drawing/2014/chart" uri="{C3380CC4-5D6E-409C-BE32-E72D297353CC}">
              <c16:uniqueId val="{00000000-128D-0944-B7FA-0AF9EA0DDFA8}"/>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Output!$Q$3:$Q$113</c:f>
              <c:numCache>
                <c:formatCode>General</c:formatCode>
                <c:ptCount val="111"/>
                <c:pt idx="15">
                  <c:v>0.67265832424163818</c:v>
                </c:pt>
                <c:pt idx="16">
                  <c:v>0.71368181705474854</c:v>
                </c:pt>
                <c:pt idx="17">
                  <c:v>0.75470530986785889</c:v>
                </c:pt>
                <c:pt idx="18">
                  <c:v>0.79572880268096924</c:v>
                </c:pt>
                <c:pt idx="19">
                  <c:v>0.83675229549407959</c:v>
                </c:pt>
                <c:pt idx="20">
                  <c:v>0.87777578830718994</c:v>
                </c:pt>
                <c:pt idx="21">
                  <c:v>0.96341663599014282</c:v>
                </c:pt>
                <c:pt idx="22">
                  <c:v>1.0490574836730957</c:v>
                </c:pt>
                <c:pt idx="23">
                  <c:v>1.1346982717514038</c:v>
                </c:pt>
                <c:pt idx="24">
                  <c:v>1.2203390598297119</c:v>
                </c:pt>
                <c:pt idx="25">
                  <c:v>1.30597984790802</c:v>
                </c:pt>
                <c:pt idx="26">
                  <c:v>1.3916207551956177</c:v>
                </c:pt>
                <c:pt idx="27">
                  <c:v>1.4772615432739258</c:v>
                </c:pt>
                <c:pt idx="28">
                  <c:v>1.5629023313522339</c:v>
                </c:pt>
                <c:pt idx="29">
                  <c:v>1.648543119430542</c:v>
                </c:pt>
                <c:pt idx="30">
                  <c:v>1.7341839075088501</c:v>
                </c:pt>
                <c:pt idx="31">
                  <c:v>1.7810423374176025</c:v>
                </c:pt>
                <c:pt idx="32">
                  <c:v>1.827900767326355</c:v>
                </c:pt>
                <c:pt idx="33">
                  <c:v>1.8747591972351074</c:v>
                </c:pt>
                <c:pt idx="34">
                  <c:v>1.9216176271438599</c:v>
                </c:pt>
                <c:pt idx="35">
                  <c:v>1.9684760570526123</c:v>
                </c:pt>
                <c:pt idx="36">
                  <c:v>2.0153343677520752</c:v>
                </c:pt>
                <c:pt idx="37">
                  <c:v>2.0621929168701172</c:v>
                </c:pt>
                <c:pt idx="38">
                  <c:v>2.1090512275695801</c:v>
                </c:pt>
                <c:pt idx="39">
                  <c:v>2.155909538269043</c:v>
                </c:pt>
                <c:pt idx="40">
                  <c:v>2.202768087387085</c:v>
                </c:pt>
                <c:pt idx="41">
                  <c:v>2.2514424324035645</c:v>
                </c:pt>
                <c:pt idx="42">
                  <c:v>2.3001167774200439</c:v>
                </c:pt>
                <c:pt idx="43">
                  <c:v>2.3487911224365234</c:v>
                </c:pt>
                <c:pt idx="44">
                  <c:v>2.397465705871582</c:v>
                </c:pt>
                <c:pt idx="45">
                  <c:v>2.4461400508880615</c:v>
                </c:pt>
                <c:pt idx="46">
                  <c:v>2.494814395904541</c:v>
                </c:pt>
                <c:pt idx="47">
                  <c:v>2.5434887409210205</c:v>
                </c:pt>
                <c:pt idx="48">
                  <c:v>2.5921630859375</c:v>
                </c:pt>
                <c:pt idx="49">
                  <c:v>2.6408376693725586</c:v>
                </c:pt>
                <c:pt idx="50">
                  <c:v>2.6895120143890381</c:v>
                </c:pt>
                <c:pt idx="51">
                  <c:v>2.7390375137329102</c:v>
                </c:pt>
                <c:pt idx="52">
                  <c:v>2.7885630130767822</c:v>
                </c:pt>
                <c:pt idx="53">
                  <c:v>2.8380885124206543</c:v>
                </c:pt>
                <c:pt idx="54">
                  <c:v>2.8876140117645264</c:v>
                </c:pt>
                <c:pt idx="55">
                  <c:v>2.9371395111083984</c:v>
                </c:pt>
                <c:pt idx="56">
                  <c:v>2.9866650104522705</c:v>
                </c:pt>
                <c:pt idx="57">
                  <c:v>3.0361905097961426</c:v>
                </c:pt>
                <c:pt idx="58">
                  <c:v>3.0857160091400146</c:v>
                </c:pt>
                <c:pt idx="59">
                  <c:v>3.1352415084838867</c:v>
                </c:pt>
                <c:pt idx="60">
                  <c:v>3.1847670078277588</c:v>
                </c:pt>
                <c:pt idx="61">
                  <c:v>3.2322120666503906</c:v>
                </c:pt>
                <c:pt idx="62">
                  <c:v>3.2796568870544434</c:v>
                </c:pt>
                <c:pt idx="63">
                  <c:v>3.3271017074584961</c:v>
                </c:pt>
                <c:pt idx="64">
                  <c:v>3.3745467662811279</c:v>
                </c:pt>
                <c:pt idx="65">
                  <c:v>3.4219915866851807</c:v>
                </c:pt>
                <c:pt idx="66">
                  <c:v>3.4694364070892334</c:v>
                </c:pt>
                <c:pt idx="67">
                  <c:v>3.5168814659118652</c:v>
                </c:pt>
                <c:pt idx="68">
                  <c:v>3.564326286315918</c:v>
                </c:pt>
                <c:pt idx="69">
                  <c:v>3.6117711067199707</c:v>
                </c:pt>
                <c:pt idx="70">
                  <c:v>3.6592161655426025</c:v>
                </c:pt>
                <c:pt idx="71">
                  <c:v>3.712085485458374</c:v>
                </c:pt>
                <c:pt idx="72">
                  <c:v>3.7649548053741455</c:v>
                </c:pt>
                <c:pt idx="73">
                  <c:v>3.8178243637084961</c:v>
                </c:pt>
                <c:pt idx="74">
                  <c:v>3.8706936836242676</c:v>
                </c:pt>
                <c:pt idx="75">
                  <c:v>3.9235630035400391</c:v>
                </c:pt>
                <c:pt idx="76">
                  <c:v>3.9764325618743896</c:v>
                </c:pt>
                <c:pt idx="77">
                  <c:v>4.0293021202087402</c:v>
                </c:pt>
                <c:pt idx="78">
                  <c:v>4.0821714401245117</c:v>
                </c:pt>
                <c:pt idx="79">
                  <c:v>4.1350407600402832</c:v>
                </c:pt>
                <c:pt idx="80">
                  <c:v>4.1879100799560547</c:v>
                </c:pt>
                <c:pt idx="81">
                  <c:v>4.2272577285766602</c:v>
                </c:pt>
                <c:pt idx="82">
                  <c:v>4.2666053771972656</c:v>
                </c:pt>
                <c:pt idx="83">
                  <c:v>4.3059535026550293</c:v>
                </c:pt>
                <c:pt idx="84">
                  <c:v>4.3453011512756348</c:v>
                </c:pt>
                <c:pt idx="85">
                  <c:v>4.3846487998962402</c:v>
                </c:pt>
                <c:pt idx="86">
                  <c:v>4.4239964485168457</c:v>
                </c:pt>
                <c:pt idx="87">
                  <c:v>4.4633440971374512</c:v>
                </c:pt>
                <c:pt idx="88">
                  <c:v>4.5026917457580566</c:v>
                </c:pt>
                <c:pt idx="89">
                  <c:v>4.5420393943786621</c:v>
                </c:pt>
                <c:pt idx="90">
                  <c:v>4.5813870429992676</c:v>
                </c:pt>
                <c:pt idx="91">
                  <c:v>4.6260561943054199</c:v>
                </c:pt>
                <c:pt idx="92">
                  <c:v>4.6707248687744141</c:v>
                </c:pt>
                <c:pt idx="93">
                  <c:v>4.7153935432434082</c:v>
                </c:pt>
                <c:pt idx="94">
                  <c:v>4.7600622177124023</c:v>
                </c:pt>
                <c:pt idx="95">
                  <c:v>4.8047313690185547</c:v>
                </c:pt>
                <c:pt idx="96">
                  <c:v>4.8494000434875488</c:v>
                </c:pt>
                <c:pt idx="97">
                  <c:v>4.894068717956543</c:v>
                </c:pt>
                <c:pt idx="98">
                  <c:v>4.9387373924255371</c:v>
                </c:pt>
                <c:pt idx="99">
                  <c:v>4.9834065437316895</c:v>
                </c:pt>
                <c:pt idx="100">
                  <c:v>5.0280752182006836</c:v>
                </c:pt>
                <c:pt idx="101">
                  <c:v>5.0828232765197754</c:v>
                </c:pt>
                <c:pt idx="102">
                  <c:v>5.137570858001709</c:v>
                </c:pt>
                <c:pt idx="103">
                  <c:v>5.1923189163208008</c:v>
                </c:pt>
                <c:pt idx="104">
                  <c:v>5.2470669746398926</c:v>
                </c:pt>
                <c:pt idx="105">
                  <c:v>5.3018145561218262</c:v>
                </c:pt>
                <c:pt idx="106">
                  <c:v>5.356562614440918</c:v>
                </c:pt>
                <c:pt idx="107">
                  <c:v>5.4113106727600098</c:v>
                </c:pt>
                <c:pt idx="108">
                  <c:v>5.4660582542419434</c:v>
                </c:pt>
                <c:pt idx="109">
                  <c:v>5.5208063125610352</c:v>
                </c:pt>
                <c:pt idx="110">
                  <c:v>5.575554370880127</c:v>
                </c:pt>
              </c:numCache>
            </c:numRef>
          </c:yVal>
          <c:smooth val="0"/>
          <c:extLst>
            <c:ext xmlns:c16="http://schemas.microsoft.com/office/drawing/2014/chart" uri="{C3380CC4-5D6E-409C-BE32-E72D297353CC}">
              <c16:uniqueId val="{00000001-128D-0944-B7FA-0AF9EA0DDFA8}"/>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128D-0944-B7FA-0AF9EA0DDFA8}"/>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Output!$R$3:$R$113</c:f>
              <c:numCache>
                <c:formatCode>General</c:formatCode>
                <c:ptCount val="111"/>
                <c:pt idx="15">
                  <c:v>0.54793566465377808</c:v>
                </c:pt>
                <c:pt idx="16">
                  <c:v>0.58499175310134888</c:v>
                </c:pt>
                <c:pt idx="17">
                  <c:v>0.6220477819442749</c:v>
                </c:pt>
                <c:pt idx="18">
                  <c:v>0.6591038703918457</c:v>
                </c:pt>
                <c:pt idx="19">
                  <c:v>0.6961599588394165</c:v>
                </c:pt>
                <c:pt idx="20">
                  <c:v>0.73321598768234253</c:v>
                </c:pt>
                <c:pt idx="21">
                  <c:v>0.81126904487609863</c:v>
                </c:pt>
                <c:pt idx="22">
                  <c:v>0.88932216167449951</c:v>
                </c:pt>
                <c:pt idx="23">
                  <c:v>0.96737521886825562</c:v>
                </c:pt>
                <c:pt idx="24">
                  <c:v>1.0454282760620117</c:v>
                </c:pt>
                <c:pt idx="25">
                  <c:v>1.1234813928604126</c:v>
                </c:pt>
                <c:pt idx="26">
                  <c:v>1.2015343904495239</c:v>
                </c:pt>
                <c:pt idx="27">
                  <c:v>1.2795875072479248</c:v>
                </c:pt>
                <c:pt idx="28">
                  <c:v>1.3576405048370361</c:v>
                </c:pt>
                <c:pt idx="29">
                  <c:v>1.435693621635437</c:v>
                </c:pt>
                <c:pt idx="30">
                  <c:v>1.5137467384338379</c:v>
                </c:pt>
                <c:pt idx="31">
                  <c:v>1.5591433048248291</c:v>
                </c:pt>
                <c:pt idx="32">
                  <c:v>1.6045399904251099</c:v>
                </c:pt>
                <c:pt idx="33">
                  <c:v>1.6499365568161011</c:v>
                </c:pt>
                <c:pt idx="34">
                  <c:v>1.6953332424163818</c:v>
                </c:pt>
                <c:pt idx="35">
                  <c:v>1.740729808807373</c:v>
                </c:pt>
                <c:pt idx="36">
                  <c:v>1.7861264944076538</c:v>
                </c:pt>
                <c:pt idx="37">
                  <c:v>1.831523060798645</c:v>
                </c:pt>
                <c:pt idx="38">
                  <c:v>1.8769197463989258</c:v>
                </c:pt>
                <c:pt idx="39">
                  <c:v>1.9223164319992065</c:v>
                </c:pt>
                <c:pt idx="40">
                  <c:v>1.9677129983901978</c:v>
                </c:pt>
                <c:pt idx="41">
                  <c:v>2.013441801071167</c:v>
                </c:pt>
                <c:pt idx="42">
                  <c:v>2.0591707229614258</c:v>
                </c:pt>
                <c:pt idx="43">
                  <c:v>2.1048994064331055</c:v>
                </c:pt>
                <c:pt idx="44">
                  <c:v>2.1506283283233643</c:v>
                </c:pt>
                <c:pt idx="45">
                  <c:v>2.1963570117950439</c:v>
                </c:pt>
                <c:pt idx="46">
                  <c:v>2.2420859336853027</c:v>
                </c:pt>
                <c:pt idx="47">
                  <c:v>2.2878148555755615</c:v>
                </c:pt>
                <c:pt idx="48">
                  <c:v>2.3335435390472412</c:v>
                </c:pt>
                <c:pt idx="49">
                  <c:v>2.3792724609375</c:v>
                </c:pt>
                <c:pt idx="50">
                  <c:v>2.4250011444091797</c:v>
                </c:pt>
                <c:pt idx="51">
                  <c:v>2.4716579914093018</c:v>
                </c:pt>
                <c:pt idx="52">
                  <c:v>2.5183150768280029</c:v>
                </c:pt>
                <c:pt idx="53">
                  <c:v>2.564971923828125</c:v>
                </c:pt>
                <c:pt idx="54">
                  <c:v>2.6116287708282471</c:v>
                </c:pt>
                <c:pt idx="55">
                  <c:v>2.6582856178283691</c:v>
                </c:pt>
                <c:pt idx="56">
                  <c:v>2.7049424648284912</c:v>
                </c:pt>
                <c:pt idx="57">
                  <c:v>2.7515993118286133</c:v>
                </c:pt>
                <c:pt idx="58">
                  <c:v>2.7982563972473145</c:v>
                </c:pt>
                <c:pt idx="59">
                  <c:v>2.8449132442474365</c:v>
                </c:pt>
                <c:pt idx="60">
                  <c:v>2.8915700912475586</c:v>
                </c:pt>
                <c:pt idx="61">
                  <c:v>2.9406197071075439</c:v>
                </c:pt>
                <c:pt idx="62">
                  <c:v>2.9896695613861084</c:v>
                </c:pt>
                <c:pt idx="63">
                  <c:v>3.0387191772460938</c:v>
                </c:pt>
                <c:pt idx="64">
                  <c:v>3.0877690315246582</c:v>
                </c:pt>
                <c:pt idx="65">
                  <c:v>3.1368186473846436</c:v>
                </c:pt>
                <c:pt idx="66">
                  <c:v>3.185868501663208</c:v>
                </c:pt>
                <c:pt idx="67">
                  <c:v>3.2349181175231934</c:v>
                </c:pt>
                <c:pt idx="68">
                  <c:v>3.2839679718017578</c:v>
                </c:pt>
                <c:pt idx="69">
                  <c:v>3.3330175876617432</c:v>
                </c:pt>
                <c:pt idx="70">
                  <c:v>3.3820674419403076</c:v>
                </c:pt>
                <c:pt idx="71">
                  <c:v>3.4457907676696777</c:v>
                </c:pt>
                <c:pt idx="72">
                  <c:v>3.5095140933990479</c:v>
                </c:pt>
                <c:pt idx="73">
                  <c:v>3.573237419128418</c:v>
                </c:pt>
                <c:pt idx="74">
                  <c:v>3.6369607448577881</c:v>
                </c:pt>
                <c:pt idx="75">
                  <c:v>3.7006843090057373</c:v>
                </c:pt>
                <c:pt idx="76">
                  <c:v>3.7644076347351074</c:v>
                </c:pt>
                <c:pt idx="77">
                  <c:v>3.8281309604644775</c:v>
                </c:pt>
                <c:pt idx="78">
                  <c:v>3.8918542861938477</c:v>
                </c:pt>
                <c:pt idx="79">
                  <c:v>3.9555776119232178</c:v>
                </c:pt>
                <c:pt idx="80">
                  <c:v>4.0193009376525879</c:v>
                </c:pt>
                <c:pt idx="81">
                  <c:v>4.0867371559143066</c:v>
                </c:pt>
                <c:pt idx="82">
                  <c:v>4.1541733741760254</c:v>
                </c:pt>
                <c:pt idx="83">
                  <c:v>4.2216095924377441</c:v>
                </c:pt>
                <c:pt idx="84">
                  <c:v>4.2890458106994629</c:v>
                </c:pt>
                <c:pt idx="85">
                  <c:v>4.3564825057983398</c:v>
                </c:pt>
                <c:pt idx="86">
                  <c:v>4.4239187240600586</c:v>
                </c:pt>
                <c:pt idx="87">
                  <c:v>4.4913549423217773</c:v>
                </c:pt>
                <c:pt idx="88">
                  <c:v>4.5587911605834961</c:v>
                </c:pt>
                <c:pt idx="89">
                  <c:v>4.6262273788452148</c:v>
                </c:pt>
                <c:pt idx="90">
                  <c:v>4.6936635971069336</c:v>
                </c:pt>
                <c:pt idx="91">
                  <c:v>4.7613673210144043</c:v>
                </c:pt>
                <c:pt idx="92">
                  <c:v>4.8290705680847168</c:v>
                </c:pt>
                <c:pt idx="93">
                  <c:v>4.8967742919921875</c:v>
                </c:pt>
                <c:pt idx="94">
                  <c:v>4.9644775390625</c:v>
                </c:pt>
                <c:pt idx="95">
                  <c:v>5.0321812629699707</c:v>
                </c:pt>
                <c:pt idx="96">
                  <c:v>5.0998845100402832</c:v>
                </c:pt>
                <c:pt idx="97">
                  <c:v>5.1675882339477539</c:v>
                </c:pt>
                <c:pt idx="98">
                  <c:v>5.2352914810180664</c:v>
                </c:pt>
                <c:pt idx="99">
                  <c:v>5.3029952049255371</c:v>
                </c:pt>
                <c:pt idx="100">
                  <c:v>5.3706989288330078</c:v>
                </c:pt>
                <c:pt idx="101">
                  <c:v>5.4397988319396973</c:v>
                </c:pt>
                <c:pt idx="102">
                  <c:v>5.5088992118835449</c:v>
                </c:pt>
                <c:pt idx="103">
                  <c:v>5.5779991149902344</c:v>
                </c:pt>
                <c:pt idx="104">
                  <c:v>5.647099494934082</c:v>
                </c:pt>
                <c:pt idx="105">
                  <c:v>5.7161993980407715</c:v>
                </c:pt>
                <c:pt idx="106">
                  <c:v>5.7852997779846191</c:v>
                </c:pt>
                <c:pt idx="107">
                  <c:v>5.8543996810913086</c:v>
                </c:pt>
                <c:pt idx="108">
                  <c:v>5.9235000610351562</c:v>
                </c:pt>
                <c:pt idx="109">
                  <c:v>5.9925999641418457</c:v>
                </c:pt>
                <c:pt idx="110">
                  <c:v>6.0617003440856934</c:v>
                </c:pt>
              </c:numCache>
            </c:numRef>
          </c:yVal>
          <c:smooth val="0"/>
          <c:extLst>
            <c:ext xmlns:c16="http://schemas.microsoft.com/office/drawing/2014/chart" uri="{C3380CC4-5D6E-409C-BE32-E72D297353CC}">
              <c16:uniqueId val="{00000003-128D-0944-B7FA-0AF9EA0DDFA8}"/>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Output!$S$3:$S$30</c:f>
              <c:numCache>
                <c:formatCode>General</c:formatCode>
                <c:ptCount val="28"/>
                <c:pt idx="15">
                  <c:v>0.53236329555511475</c:v>
                </c:pt>
                <c:pt idx="16">
                  <c:v>0.57550603151321411</c:v>
                </c:pt>
                <c:pt idx="17">
                  <c:v>0.61864882707595825</c:v>
                </c:pt>
                <c:pt idx="18">
                  <c:v>0.66179156303405762</c:v>
                </c:pt>
                <c:pt idx="19">
                  <c:v>0.70493429899215698</c:v>
                </c:pt>
                <c:pt idx="20">
                  <c:v>0.74807709455490112</c:v>
                </c:pt>
                <c:pt idx="21">
                  <c:v>0.78938555717468262</c:v>
                </c:pt>
                <c:pt idx="22">
                  <c:v>0.83069401979446411</c:v>
                </c:pt>
                <c:pt idx="23">
                  <c:v>0.87200242280960083</c:v>
                </c:pt>
                <c:pt idx="24">
                  <c:v>0.91331088542938232</c:v>
                </c:pt>
                <c:pt idx="25">
                  <c:v>0.95461934804916382</c:v>
                </c:pt>
                <c:pt idx="26">
                  <c:v>0.99592781066894531</c:v>
                </c:pt>
                <c:pt idx="27">
                  <c:v>1.037236213684082</c:v>
                </c:pt>
              </c:numCache>
            </c:numRef>
          </c:yVal>
          <c:smooth val="0"/>
          <c:extLst>
            <c:ext xmlns:c16="http://schemas.microsoft.com/office/drawing/2014/chart" uri="{C3380CC4-5D6E-409C-BE32-E72D297353CC}">
              <c16:uniqueId val="{00000004-128D-0944-B7FA-0AF9EA0DDFA8}"/>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Output!$T$3:$T$113</c:f>
              <c:numCache>
                <c:formatCode>General</c:formatCode>
                <c:ptCount val="111"/>
                <c:pt idx="15">
                  <c:v>0.75732141733169556</c:v>
                </c:pt>
                <c:pt idx="16">
                  <c:v>0.79400211572647095</c:v>
                </c:pt>
                <c:pt idx="17">
                  <c:v>0.83068281412124634</c:v>
                </c:pt>
                <c:pt idx="18">
                  <c:v>0.8673635721206665</c:v>
                </c:pt>
                <c:pt idx="19">
                  <c:v>0.90404427051544189</c:v>
                </c:pt>
                <c:pt idx="20">
                  <c:v>0.94072496891021729</c:v>
                </c:pt>
                <c:pt idx="21">
                  <c:v>1.0248856544494629</c:v>
                </c:pt>
                <c:pt idx="22">
                  <c:v>1.1090463399887085</c:v>
                </c:pt>
                <c:pt idx="23">
                  <c:v>1.1932069063186646</c:v>
                </c:pt>
                <c:pt idx="24">
                  <c:v>1.2773675918579102</c:v>
                </c:pt>
                <c:pt idx="25">
                  <c:v>1.3615282773971558</c:v>
                </c:pt>
                <c:pt idx="26">
                  <c:v>1.4456889629364014</c:v>
                </c:pt>
                <c:pt idx="27">
                  <c:v>1.5298495292663574</c:v>
                </c:pt>
                <c:pt idx="28">
                  <c:v>1.614010214805603</c:v>
                </c:pt>
                <c:pt idx="29">
                  <c:v>1.6981709003448486</c:v>
                </c:pt>
                <c:pt idx="30">
                  <c:v>1.7823315858840942</c:v>
                </c:pt>
                <c:pt idx="31">
                  <c:v>1.8931055068969727</c:v>
                </c:pt>
                <c:pt idx="32">
                  <c:v>2.0038793087005615</c:v>
                </c:pt>
                <c:pt idx="33">
                  <c:v>2.1146533489227295</c:v>
                </c:pt>
                <c:pt idx="34">
                  <c:v>2.2254271507263184</c:v>
                </c:pt>
                <c:pt idx="35">
                  <c:v>2.3362011909484863</c:v>
                </c:pt>
                <c:pt idx="36">
                  <c:v>2.4469749927520752</c:v>
                </c:pt>
                <c:pt idx="37">
                  <c:v>2.5577490329742432</c:v>
                </c:pt>
                <c:pt idx="38">
                  <c:v>2.668522834777832</c:v>
                </c:pt>
                <c:pt idx="39">
                  <c:v>2.779296875</c:v>
                </c:pt>
                <c:pt idx="40">
                  <c:v>2.890070915222168</c:v>
                </c:pt>
                <c:pt idx="41">
                  <c:v>2.9342014789581299</c:v>
                </c:pt>
                <c:pt idx="42">
                  <c:v>2.9783322811126709</c:v>
                </c:pt>
                <c:pt idx="43">
                  <c:v>3.0224628448486328</c:v>
                </c:pt>
                <c:pt idx="44">
                  <c:v>3.0665936470031738</c:v>
                </c:pt>
                <c:pt idx="45">
                  <c:v>3.1107242107391357</c:v>
                </c:pt>
                <c:pt idx="46">
                  <c:v>3.1548550128936768</c:v>
                </c:pt>
                <c:pt idx="47">
                  <c:v>3.1989855766296387</c:v>
                </c:pt>
                <c:pt idx="48">
                  <c:v>3.2431163787841797</c:v>
                </c:pt>
                <c:pt idx="49">
                  <c:v>3.2872469425201416</c:v>
                </c:pt>
                <c:pt idx="50">
                  <c:v>3.3313777446746826</c:v>
                </c:pt>
                <c:pt idx="51">
                  <c:v>3.37225341796875</c:v>
                </c:pt>
                <c:pt idx="52">
                  <c:v>3.4131288528442383</c:v>
                </c:pt>
                <c:pt idx="53">
                  <c:v>3.4540045261383057</c:v>
                </c:pt>
                <c:pt idx="54">
                  <c:v>3.494880199432373</c:v>
                </c:pt>
                <c:pt idx="55">
                  <c:v>3.5357558727264404</c:v>
                </c:pt>
                <c:pt idx="56">
                  <c:v>3.5766315460205078</c:v>
                </c:pt>
                <c:pt idx="57">
                  <c:v>3.6175072193145752</c:v>
                </c:pt>
                <c:pt idx="58">
                  <c:v>3.6583826541900635</c:v>
                </c:pt>
                <c:pt idx="59">
                  <c:v>3.6992583274841309</c:v>
                </c:pt>
                <c:pt idx="60">
                  <c:v>3.7401340007781982</c:v>
                </c:pt>
                <c:pt idx="61">
                  <c:v>3.7787764072418213</c:v>
                </c:pt>
                <c:pt idx="62">
                  <c:v>3.8174188137054443</c:v>
                </c:pt>
                <c:pt idx="63">
                  <c:v>3.8560612201690674</c:v>
                </c:pt>
                <c:pt idx="64">
                  <c:v>3.8947036266326904</c:v>
                </c:pt>
                <c:pt idx="65">
                  <c:v>3.9333460330963135</c:v>
                </c:pt>
                <c:pt idx="66">
                  <c:v>3.9719884395599365</c:v>
                </c:pt>
                <c:pt idx="67">
                  <c:v>4.0106310844421387</c:v>
                </c:pt>
                <c:pt idx="68">
                  <c:v>4.0492734909057617</c:v>
                </c:pt>
                <c:pt idx="69">
                  <c:v>4.0879158973693848</c:v>
                </c:pt>
                <c:pt idx="70">
                  <c:v>4.1265583038330078</c:v>
                </c:pt>
                <c:pt idx="71">
                  <c:v>4.166658878326416</c:v>
                </c:pt>
                <c:pt idx="72">
                  <c:v>4.206758975982666</c:v>
                </c:pt>
                <c:pt idx="73">
                  <c:v>4.2468595504760742</c:v>
                </c:pt>
                <c:pt idx="74">
                  <c:v>4.2869601249694824</c:v>
                </c:pt>
                <c:pt idx="75">
                  <c:v>4.3270606994628906</c:v>
                </c:pt>
                <c:pt idx="76">
                  <c:v>4.3671612739562988</c:v>
                </c:pt>
                <c:pt idx="77">
                  <c:v>4.407261848449707</c:v>
                </c:pt>
                <c:pt idx="78">
                  <c:v>4.4473624229431152</c:v>
                </c:pt>
                <c:pt idx="79">
                  <c:v>4.4874629974365234</c:v>
                </c:pt>
                <c:pt idx="80">
                  <c:v>4.5275635719299316</c:v>
                </c:pt>
                <c:pt idx="81">
                  <c:v>4.5662202835083008</c:v>
                </c:pt>
                <c:pt idx="82">
                  <c:v>4.6048774719238281</c:v>
                </c:pt>
                <c:pt idx="83">
                  <c:v>4.6435346603393555</c:v>
                </c:pt>
                <c:pt idx="84">
                  <c:v>4.6821913719177246</c:v>
                </c:pt>
                <c:pt idx="85">
                  <c:v>4.720848560333252</c:v>
                </c:pt>
                <c:pt idx="86">
                  <c:v>4.7595057487487793</c:v>
                </c:pt>
                <c:pt idx="87">
                  <c:v>4.7981624603271484</c:v>
                </c:pt>
                <c:pt idx="88">
                  <c:v>4.8368196487426758</c:v>
                </c:pt>
                <c:pt idx="89">
                  <c:v>4.8754768371582031</c:v>
                </c:pt>
                <c:pt idx="90">
                  <c:v>4.9141340255737305</c:v>
                </c:pt>
                <c:pt idx="91">
                  <c:v>4.9481821060180664</c:v>
                </c:pt>
                <c:pt idx="92">
                  <c:v>4.9822301864624023</c:v>
                </c:pt>
                <c:pt idx="93">
                  <c:v>5.0162782669067383</c:v>
                </c:pt>
                <c:pt idx="94">
                  <c:v>5.0503263473510742</c:v>
                </c:pt>
                <c:pt idx="95">
                  <c:v>5.0843749046325684</c:v>
                </c:pt>
                <c:pt idx="96">
                  <c:v>5.1184229850769043</c:v>
                </c:pt>
                <c:pt idx="97">
                  <c:v>5.1524710655212402</c:v>
                </c:pt>
                <c:pt idx="98">
                  <c:v>5.1865191459655762</c:v>
                </c:pt>
                <c:pt idx="99">
                  <c:v>5.2205677032470703</c:v>
                </c:pt>
                <c:pt idx="100">
                  <c:v>5.2546157836914062</c:v>
                </c:pt>
                <c:pt idx="101">
                  <c:v>5.2826027870178223</c:v>
                </c:pt>
                <c:pt idx="102">
                  <c:v>5.3105897903442383</c:v>
                </c:pt>
                <c:pt idx="103">
                  <c:v>5.3385767936706543</c:v>
                </c:pt>
                <c:pt idx="104">
                  <c:v>5.3665637969970703</c:v>
                </c:pt>
                <c:pt idx="105">
                  <c:v>5.3945508003234863</c:v>
                </c:pt>
                <c:pt idx="106">
                  <c:v>5.4225378036499023</c:v>
                </c:pt>
                <c:pt idx="107">
                  <c:v>5.4505248069763184</c:v>
                </c:pt>
                <c:pt idx="108">
                  <c:v>5.4785118103027344</c:v>
                </c:pt>
                <c:pt idx="109">
                  <c:v>5.5064988136291504</c:v>
                </c:pt>
                <c:pt idx="110">
                  <c:v>5.5344858169555664</c:v>
                </c:pt>
              </c:numCache>
            </c:numRef>
          </c:yVal>
          <c:smooth val="0"/>
          <c:extLst>
            <c:ext xmlns:c16="http://schemas.microsoft.com/office/drawing/2014/chart" uri="{C3380CC4-5D6E-409C-BE32-E72D297353CC}">
              <c16:uniqueId val="{00000005-128D-0944-B7FA-0AF9EA0DDFA8}"/>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Output!$U$3:$U$113</c:f>
              <c:numCache>
                <c:formatCode>General</c:formatCode>
                <c:ptCount val="111"/>
                <c:pt idx="15">
                  <c:v>0.67269998788833618</c:v>
                </c:pt>
                <c:pt idx="16">
                  <c:v>0.71372002363204956</c:v>
                </c:pt>
                <c:pt idx="17">
                  <c:v>0.75473999977111816</c:v>
                </c:pt>
                <c:pt idx="18">
                  <c:v>0.79575997591018677</c:v>
                </c:pt>
                <c:pt idx="19">
                  <c:v>0.83678001165390015</c:v>
                </c:pt>
                <c:pt idx="20">
                  <c:v>0.87779998779296875</c:v>
                </c:pt>
                <c:pt idx="21">
                  <c:v>0.96341997385025024</c:v>
                </c:pt>
                <c:pt idx="22">
                  <c:v>1.0490399599075317</c:v>
                </c:pt>
                <c:pt idx="23">
                  <c:v>1.134660005569458</c:v>
                </c:pt>
                <c:pt idx="24">
                  <c:v>1.2202800512313843</c:v>
                </c:pt>
                <c:pt idx="25">
                  <c:v>1.305899977684021</c:v>
                </c:pt>
                <c:pt idx="26">
                  <c:v>1.3915200233459473</c:v>
                </c:pt>
                <c:pt idx="27">
                  <c:v>1.477139949798584</c:v>
                </c:pt>
                <c:pt idx="28">
                  <c:v>1.5627599954605103</c:v>
                </c:pt>
                <c:pt idx="29">
                  <c:v>1.6483800411224365</c:v>
                </c:pt>
                <c:pt idx="30">
                  <c:v>1.7339999675750732</c:v>
                </c:pt>
                <c:pt idx="31">
                  <c:v>1.7809000015258789</c:v>
                </c:pt>
                <c:pt idx="32">
                  <c:v>1.8278000354766846</c:v>
                </c:pt>
                <c:pt idx="33">
                  <c:v>1.8746999502182007</c:v>
                </c:pt>
                <c:pt idx="34">
                  <c:v>1.9215999841690063</c:v>
                </c:pt>
                <c:pt idx="35">
                  <c:v>1.968500018119812</c:v>
                </c:pt>
                <c:pt idx="36">
                  <c:v>2.0153999328613281</c:v>
                </c:pt>
                <c:pt idx="37">
                  <c:v>2.0622999668121338</c:v>
                </c:pt>
                <c:pt idx="38">
                  <c:v>2.1092000007629395</c:v>
                </c:pt>
                <c:pt idx="39">
                  <c:v>2.1561000347137451</c:v>
                </c:pt>
                <c:pt idx="40">
                  <c:v>2.2030000686645508</c:v>
                </c:pt>
                <c:pt idx="41">
                  <c:v>2.2518000602722168</c:v>
                </c:pt>
                <c:pt idx="42">
                  <c:v>2.3006000518798828</c:v>
                </c:pt>
                <c:pt idx="43">
                  <c:v>2.3494000434875488</c:v>
                </c:pt>
                <c:pt idx="44">
                  <c:v>2.3982000350952148</c:v>
                </c:pt>
                <c:pt idx="45">
                  <c:v>2.4470000267028809</c:v>
                </c:pt>
                <c:pt idx="46">
                  <c:v>2.4958000183105469</c:v>
                </c:pt>
                <c:pt idx="47">
                  <c:v>2.5446000099182129</c:v>
                </c:pt>
                <c:pt idx="48">
                  <c:v>2.5934000015258789</c:v>
                </c:pt>
                <c:pt idx="49">
                  <c:v>2.6421999931335449</c:v>
                </c:pt>
                <c:pt idx="50">
                  <c:v>2.6909999847412109</c:v>
                </c:pt>
                <c:pt idx="51">
                  <c:v>2.7404000759124756</c:v>
                </c:pt>
                <c:pt idx="52">
                  <c:v>2.7897999286651611</c:v>
                </c:pt>
                <c:pt idx="53">
                  <c:v>2.8392000198364258</c:v>
                </c:pt>
                <c:pt idx="54">
                  <c:v>2.8886001110076904</c:v>
                </c:pt>
                <c:pt idx="55">
                  <c:v>2.937999963760376</c:v>
                </c:pt>
                <c:pt idx="56">
                  <c:v>2.9874000549316406</c:v>
                </c:pt>
                <c:pt idx="57">
                  <c:v>3.0367999076843262</c:v>
                </c:pt>
                <c:pt idx="58">
                  <c:v>3.0861999988555908</c:v>
                </c:pt>
                <c:pt idx="59">
                  <c:v>3.1356000900268555</c:v>
                </c:pt>
                <c:pt idx="60">
                  <c:v>3.184999942779541</c:v>
                </c:pt>
                <c:pt idx="61">
                  <c:v>3.2325000762939453</c:v>
                </c:pt>
                <c:pt idx="62">
                  <c:v>3.2799999713897705</c:v>
                </c:pt>
                <c:pt idx="63">
                  <c:v>3.3275001049041748</c:v>
                </c:pt>
                <c:pt idx="64">
                  <c:v>3.375</c:v>
                </c:pt>
                <c:pt idx="65">
                  <c:v>3.4224998950958252</c:v>
                </c:pt>
                <c:pt idx="66">
                  <c:v>3.4700000286102295</c:v>
                </c:pt>
                <c:pt idx="67">
                  <c:v>3.5174999237060547</c:v>
                </c:pt>
                <c:pt idx="68">
                  <c:v>3.565000057220459</c:v>
                </c:pt>
                <c:pt idx="69">
                  <c:v>3.6124999523162842</c:v>
                </c:pt>
                <c:pt idx="70">
                  <c:v>3.6600000858306885</c:v>
                </c:pt>
                <c:pt idx="71">
                  <c:v>3.7105000019073486</c:v>
                </c:pt>
                <c:pt idx="72">
                  <c:v>3.7609999179840088</c:v>
                </c:pt>
                <c:pt idx="73">
                  <c:v>3.811500072479248</c:v>
                </c:pt>
                <c:pt idx="74">
                  <c:v>3.8619999885559082</c:v>
                </c:pt>
                <c:pt idx="75">
                  <c:v>3.9124999046325684</c:v>
                </c:pt>
                <c:pt idx="76">
                  <c:v>3.9630000591278076</c:v>
                </c:pt>
                <c:pt idx="77">
                  <c:v>4.0135002136230469</c:v>
                </c:pt>
                <c:pt idx="78">
                  <c:v>4.064000129699707</c:v>
                </c:pt>
                <c:pt idx="79">
                  <c:v>4.1145000457763672</c:v>
                </c:pt>
                <c:pt idx="80">
                  <c:v>4.1649999618530273</c:v>
                </c:pt>
                <c:pt idx="81">
                  <c:v>4.2020001411437988</c:v>
                </c:pt>
                <c:pt idx="82">
                  <c:v>4.2389998435974121</c:v>
                </c:pt>
                <c:pt idx="83">
                  <c:v>4.2760000228881836</c:v>
                </c:pt>
                <c:pt idx="84">
                  <c:v>4.3130002021789551</c:v>
                </c:pt>
                <c:pt idx="85">
                  <c:v>4.3499999046325684</c:v>
                </c:pt>
                <c:pt idx="86">
                  <c:v>4.3870000839233398</c:v>
                </c:pt>
                <c:pt idx="87">
                  <c:v>4.4239997863769531</c:v>
                </c:pt>
                <c:pt idx="88">
                  <c:v>4.4609999656677246</c:v>
                </c:pt>
                <c:pt idx="89">
                  <c:v>4.4980001449584961</c:v>
                </c:pt>
                <c:pt idx="90">
                  <c:v>4.5349998474121094</c:v>
                </c:pt>
                <c:pt idx="91">
                  <c:v>4.5802001953125</c:v>
                </c:pt>
                <c:pt idx="92">
                  <c:v>4.6254000663757324</c:v>
                </c:pt>
                <c:pt idx="93">
                  <c:v>4.6705999374389648</c:v>
                </c:pt>
                <c:pt idx="94">
                  <c:v>4.7157998085021973</c:v>
                </c:pt>
                <c:pt idx="95">
                  <c:v>4.7610001564025879</c:v>
                </c:pt>
                <c:pt idx="96">
                  <c:v>4.8062000274658203</c:v>
                </c:pt>
                <c:pt idx="97">
                  <c:v>4.8513998985290527</c:v>
                </c:pt>
                <c:pt idx="98">
                  <c:v>4.8965997695922852</c:v>
                </c:pt>
                <c:pt idx="99">
                  <c:v>4.9418001174926758</c:v>
                </c:pt>
                <c:pt idx="100">
                  <c:v>4.9869999885559082</c:v>
                </c:pt>
                <c:pt idx="101">
                  <c:v>5.0398001670837402</c:v>
                </c:pt>
                <c:pt idx="102">
                  <c:v>5.0925998687744141</c:v>
                </c:pt>
                <c:pt idx="103">
                  <c:v>5.1454000473022461</c:v>
                </c:pt>
                <c:pt idx="104">
                  <c:v>5.1982002258300781</c:v>
                </c:pt>
                <c:pt idx="105">
                  <c:v>5.250999927520752</c:v>
                </c:pt>
                <c:pt idx="106">
                  <c:v>5.303800106048584</c:v>
                </c:pt>
                <c:pt idx="107">
                  <c:v>5.3565998077392578</c:v>
                </c:pt>
                <c:pt idx="108">
                  <c:v>5.4093999862670898</c:v>
                </c:pt>
                <c:pt idx="109">
                  <c:v>5.4622001647949219</c:v>
                </c:pt>
                <c:pt idx="110">
                  <c:v>5.5149998664855957</c:v>
                </c:pt>
              </c:numCache>
            </c:numRef>
          </c:yVal>
          <c:smooth val="0"/>
          <c:extLst>
            <c:ext xmlns:c16="http://schemas.microsoft.com/office/drawing/2014/chart" uri="{C3380CC4-5D6E-409C-BE32-E72D297353CC}">
              <c16:uniqueId val="{00000006-128D-0944-B7FA-0AF9EA0DDFA8}"/>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Output!$V$3:$V$113</c:f>
              <c:numCache>
                <c:formatCode>General</c:formatCode>
                <c:ptCount val="111"/>
                <c:pt idx="15">
                  <c:v>0.69197964668273926</c:v>
                </c:pt>
                <c:pt idx="16">
                  <c:v>0.70682787895202637</c:v>
                </c:pt>
                <c:pt idx="17">
                  <c:v>0.7216760516166687</c:v>
                </c:pt>
                <c:pt idx="18">
                  <c:v>0.73652422428131104</c:v>
                </c:pt>
                <c:pt idx="19">
                  <c:v>0.75137239694595337</c:v>
                </c:pt>
                <c:pt idx="20">
                  <c:v>0.7662205696105957</c:v>
                </c:pt>
                <c:pt idx="21">
                  <c:v>0.83320504426956177</c:v>
                </c:pt>
                <c:pt idx="22">
                  <c:v>0.90018957853317261</c:v>
                </c:pt>
                <c:pt idx="23">
                  <c:v>0.96717405319213867</c:v>
                </c:pt>
                <c:pt idx="24">
                  <c:v>1.03415846824646</c:v>
                </c:pt>
                <c:pt idx="25">
                  <c:v>1.1011430025100708</c:v>
                </c:pt>
                <c:pt idx="26">
                  <c:v>1.1681275367736816</c:v>
                </c:pt>
                <c:pt idx="27">
                  <c:v>1.2351119518280029</c:v>
                </c:pt>
                <c:pt idx="28">
                  <c:v>1.3020964860916138</c:v>
                </c:pt>
                <c:pt idx="29">
                  <c:v>1.3690809011459351</c:v>
                </c:pt>
                <c:pt idx="30">
                  <c:v>1.4360654354095459</c:v>
                </c:pt>
                <c:pt idx="31">
                  <c:v>1.519978404045105</c:v>
                </c:pt>
                <c:pt idx="32">
                  <c:v>1.6038912534713745</c:v>
                </c:pt>
                <c:pt idx="33">
                  <c:v>1.6878042221069336</c:v>
                </c:pt>
                <c:pt idx="34">
                  <c:v>1.7717170715332031</c:v>
                </c:pt>
                <c:pt idx="35">
                  <c:v>1.8556300401687622</c:v>
                </c:pt>
                <c:pt idx="36">
                  <c:v>1.9395428895950317</c:v>
                </c:pt>
                <c:pt idx="37">
                  <c:v>2.0234558582305908</c:v>
                </c:pt>
                <c:pt idx="38">
                  <c:v>2.1073687076568604</c:v>
                </c:pt>
                <c:pt idx="39">
                  <c:v>2.1912815570831299</c:v>
                </c:pt>
                <c:pt idx="40">
                  <c:v>2.2751946449279785</c:v>
                </c:pt>
                <c:pt idx="41">
                  <c:v>2.3209497928619385</c:v>
                </c:pt>
                <c:pt idx="42">
                  <c:v>2.3667051792144775</c:v>
                </c:pt>
                <c:pt idx="43">
                  <c:v>2.4124603271484375</c:v>
                </c:pt>
                <c:pt idx="44">
                  <c:v>2.4582157135009766</c:v>
                </c:pt>
                <c:pt idx="45">
                  <c:v>2.5039708614349365</c:v>
                </c:pt>
                <c:pt idx="46">
                  <c:v>2.5497262477874756</c:v>
                </c:pt>
                <c:pt idx="47">
                  <c:v>2.5954813957214355</c:v>
                </c:pt>
                <c:pt idx="48">
                  <c:v>2.6412367820739746</c:v>
                </c:pt>
                <c:pt idx="49">
                  <c:v>2.6869919300079346</c:v>
                </c:pt>
                <c:pt idx="50">
                  <c:v>2.7327473163604736</c:v>
                </c:pt>
                <c:pt idx="51">
                  <c:v>2.7600007057189941</c:v>
                </c:pt>
                <c:pt idx="52">
                  <c:v>2.7872540950775146</c:v>
                </c:pt>
                <c:pt idx="53">
                  <c:v>2.8145074844360352</c:v>
                </c:pt>
                <c:pt idx="54">
                  <c:v>2.8417608737945557</c:v>
                </c:pt>
                <c:pt idx="55">
                  <c:v>2.8690145015716553</c:v>
                </c:pt>
                <c:pt idx="56">
                  <c:v>2.8962678909301758</c:v>
                </c:pt>
                <c:pt idx="57">
                  <c:v>2.9235212802886963</c:v>
                </c:pt>
                <c:pt idx="58">
                  <c:v>2.9507746696472168</c:v>
                </c:pt>
                <c:pt idx="59">
                  <c:v>2.9780280590057373</c:v>
                </c:pt>
                <c:pt idx="60">
                  <c:v>3.0052814483642578</c:v>
                </c:pt>
                <c:pt idx="61">
                  <c:v>3.0107190608978271</c:v>
                </c:pt>
                <c:pt idx="62">
                  <c:v>3.0161569118499756</c:v>
                </c:pt>
                <c:pt idx="63">
                  <c:v>3.0215945243835449</c:v>
                </c:pt>
                <c:pt idx="64">
                  <c:v>3.0270321369171143</c:v>
                </c:pt>
                <c:pt idx="65">
                  <c:v>3.0324697494506836</c:v>
                </c:pt>
                <c:pt idx="66">
                  <c:v>3.037907600402832</c:v>
                </c:pt>
                <c:pt idx="67">
                  <c:v>3.0433452129364014</c:v>
                </c:pt>
                <c:pt idx="68">
                  <c:v>3.0487828254699707</c:v>
                </c:pt>
                <c:pt idx="69">
                  <c:v>3.05422043800354</c:v>
                </c:pt>
                <c:pt idx="70">
                  <c:v>3.0596582889556885</c:v>
                </c:pt>
                <c:pt idx="71">
                  <c:v>3.0661861896514893</c:v>
                </c:pt>
                <c:pt idx="72">
                  <c:v>3.07271409034729</c:v>
                </c:pt>
                <c:pt idx="73">
                  <c:v>3.0792422294616699</c:v>
                </c:pt>
                <c:pt idx="74">
                  <c:v>3.0857701301574707</c:v>
                </c:pt>
                <c:pt idx="75">
                  <c:v>3.0922980308532715</c:v>
                </c:pt>
                <c:pt idx="76">
                  <c:v>3.0988261699676514</c:v>
                </c:pt>
                <c:pt idx="77">
                  <c:v>3.1053540706634521</c:v>
                </c:pt>
                <c:pt idx="78">
                  <c:v>3.1118819713592529</c:v>
                </c:pt>
                <c:pt idx="79">
                  <c:v>3.1184101104736328</c:v>
                </c:pt>
                <c:pt idx="80">
                  <c:v>3.1249380111694336</c:v>
                </c:pt>
                <c:pt idx="81">
                  <c:v>3.1379132270812988</c:v>
                </c:pt>
                <c:pt idx="82">
                  <c:v>3.1508884429931641</c:v>
                </c:pt>
                <c:pt idx="83">
                  <c:v>3.1638636589050293</c:v>
                </c:pt>
                <c:pt idx="84">
                  <c:v>3.1768388748168945</c:v>
                </c:pt>
                <c:pt idx="85">
                  <c:v>3.1898138523101807</c:v>
                </c:pt>
                <c:pt idx="86">
                  <c:v>3.2027890682220459</c:v>
                </c:pt>
                <c:pt idx="87">
                  <c:v>3.2157642841339111</c:v>
                </c:pt>
                <c:pt idx="88">
                  <c:v>3.2287395000457764</c:v>
                </c:pt>
                <c:pt idx="89">
                  <c:v>3.2417147159576416</c:v>
                </c:pt>
                <c:pt idx="90">
                  <c:v>3.2546899318695068</c:v>
                </c:pt>
                <c:pt idx="91">
                  <c:v>3.2640981674194336</c:v>
                </c:pt>
                <c:pt idx="92">
                  <c:v>3.2735061645507812</c:v>
                </c:pt>
                <c:pt idx="93">
                  <c:v>3.282914400100708</c:v>
                </c:pt>
                <c:pt idx="94">
                  <c:v>3.2923226356506348</c:v>
                </c:pt>
                <c:pt idx="95">
                  <c:v>3.3017306327819824</c:v>
                </c:pt>
                <c:pt idx="96">
                  <c:v>3.3111388683319092</c:v>
                </c:pt>
                <c:pt idx="97">
                  <c:v>3.3205471038818359</c:v>
                </c:pt>
                <c:pt idx="98">
                  <c:v>3.3299551010131836</c:v>
                </c:pt>
                <c:pt idx="99">
                  <c:v>3.3393633365631104</c:v>
                </c:pt>
                <c:pt idx="100">
                  <c:v>3.3487715721130371</c:v>
                </c:pt>
                <c:pt idx="101">
                  <c:v>3.3561897277832031</c:v>
                </c:pt>
                <c:pt idx="102">
                  <c:v>3.36360764503479</c:v>
                </c:pt>
                <c:pt idx="103">
                  <c:v>3.3710258007049561</c:v>
                </c:pt>
                <c:pt idx="104">
                  <c:v>3.3784439563751221</c:v>
                </c:pt>
                <c:pt idx="105">
                  <c:v>3.3858621120452881</c:v>
                </c:pt>
                <c:pt idx="106">
                  <c:v>3.3932802677154541</c:v>
                </c:pt>
                <c:pt idx="107">
                  <c:v>3.4006984233856201</c:v>
                </c:pt>
                <c:pt idx="108">
                  <c:v>3.4081165790557861</c:v>
                </c:pt>
                <c:pt idx="109">
                  <c:v>3.4155347347259521</c:v>
                </c:pt>
                <c:pt idx="110">
                  <c:v>3.4229528903961182</c:v>
                </c:pt>
              </c:numCache>
            </c:numRef>
          </c:yVal>
          <c:smooth val="0"/>
          <c:extLst>
            <c:ext xmlns:c16="http://schemas.microsoft.com/office/drawing/2014/chart" uri="{C3380CC4-5D6E-409C-BE32-E72D297353CC}">
              <c16:uniqueId val="{00000007-128D-0944-B7FA-0AF9EA0DDFA8}"/>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Gigatons CO</a:t>
                </a:r>
                <a:r>
                  <a:rPr lang="en-US" sz="900" baseline="-25000" dirty="0"/>
                  <a:t>2</a:t>
                </a:r>
                <a:r>
                  <a:rPr lang="en-US" sz="900" dirty="0"/>
                  <a:t>e</a:t>
                </a:r>
                <a:r>
                  <a:rPr lang="en-US" sz="900" baseline="0" dirty="0"/>
                  <a:t> per Year</a:t>
                </a:r>
                <a:endParaRPr lang="en-US" sz="900" dirty="0"/>
              </a:p>
            </c:rich>
          </c:tx>
          <c:layout>
            <c:manualLayout>
              <c:xMode val="edge"/>
              <c:yMode val="edge"/>
              <c:x val="5.0595777045380465E-2"/>
              <c:y val="0.23913552907914198"/>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	Electricity Generated</a:t>
            </a:r>
            <a:r>
              <a:rPr lang="en-US" sz="2400" baseline="0"/>
              <a:t> by </a:t>
            </a:r>
            <a:r>
              <a:rPr lang="en-US" sz="2400"/>
              <a:t>Gas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22"/>
          <c:order val="0"/>
          <c:tx>
            <c:strRef>
              <c:f>Output!$D$1</c:f>
              <c:strCache>
                <c:ptCount val="1"/>
                <c:pt idx="0">
                  <c:v>CI En-ROADS SSP2 Baseline (2020)</c:v>
                </c:pt>
              </c:strCache>
            </c:strRef>
          </c:tx>
          <c:spPr>
            <a:ln w="88900" cap="rnd">
              <a:solidFill>
                <a:srgbClr val="0432FF"/>
              </a:solidFill>
              <a:round/>
            </a:ln>
            <a:effectLst/>
          </c:spPr>
          <c:marker>
            <c:symbol val="none"/>
          </c:marker>
          <c:xVal>
            <c:numRef>
              <c:f>Output!$A$3:$A$33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xVal>
          <c:yVal>
            <c:numRef>
              <c:f>Output!$D$3:$D$33</c:f>
              <c:numCache>
                <c:formatCode>General</c:formatCode>
                <c:ptCount val="31"/>
                <c:pt idx="0">
                  <c:v>6.3091301918029785</c:v>
                </c:pt>
                <c:pt idx="1">
                  <c:v>6.7148795127868652</c:v>
                </c:pt>
                <c:pt idx="2">
                  <c:v>6.8284502029418945</c:v>
                </c:pt>
                <c:pt idx="3">
                  <c:v>6.9808621406555176</c:v>
                </c:pt>
                <c:pt idx="4">
                  <c:v>7.1608619689941406</c:v>
                </c:pt>
                <c:pt idx="5">
                  <c:v>7.3856759071350098</c:v>
                </c:pt>
                <c:pt idx="6">
                  <c:v>7.6757345199584961</c:v>
                </c:pt>
                <c:pt idx="7">
                  <c:v>8.0510168075561523</c:v>
                </c:pt>
                <c:pt idx="8">
                  <c:v>8.4885616302490234</c:v>
                </c:pt>
                <c:pt idx="9">
                  <c:v>8.9834690093994141</c:v>
                </c:pt>
                <c:pt idx="10">
                  <c:v>9.5365457534790039</c:v>
                </c:pt>
                <c:pt idx="11">
                  <c:v>10.150094985961914</c:v>
                </c:pt>
                <c:pt idx="12">
                  <c:v>10.804452896118164</c:v>
                </c:pt>
                <c:pt idx="13">
                  <c:v>11.46507740020752</c:v>
                </c:pt>
                <c:pt idx="14">
                  <c:v>12.106002807617188</c:v>
                </c:pt>
                <c:pt idx="15">
                  <c:v>12.742169380187988</c:v>
                </c:pt>
                <c:pt idx="16">
                  <c:v>13.364236831665039</c:v>
                </c:pt>
                <c:pt idx="17">
                  <c:v>13.975604057312012</c:v>
                </c:pt>
                <c:pt idx="18">
                  <c:v>14.597609519958496</c:v>
                </c:pt>
                <c:pt idx="19">
                  <c:v>15.18855094909668</c:v>
                </c:pt>
                <c:pt idx="20">
                  <c:v>15.691813468933105</c:v>
                </c:pt>
                <c:pt idx="21">
                  <c:v>16.182580947875977</c:v>
                </c:pt>
                <c:pt idx="22">
                  <c:v>16.663986206054688</c:v>
                </c:pt>
                <c:pt idx="23">
                  <c:v>17.112428665161133</c:v>
                </c:pt>
                <c:pt idx="24">
                  <c:v>17.498023986816406</c:v>
                </c:pt>
                <c:pt idx="25">
                  <c:v>17.873086929321289</c:v>
                </c:pt>
                <c:pt idx="26">
                  <c:v>18.328943252563477</c:v>
                </c:pt>
                <c:pt idx="27">
                  <c:v>18.891664505004883</c:v>
                </c:pt>
                <c:pt idx="28">
                  <c:v>19.525850296020508</c:v>
                </c:pt>
                <c:pt idx="29">
                  <c:v>20.214206695556641</c:v>
                </c:pt>
                <c:pt idx="30">
                  <c:v>20.945789337158203</c:v>
                </c:pt>
              </c:numCache>
            </c:numRef>
          </c:yVal>
          <c:smooth val="0"/>
          <c:extLst>
            <c:ext xmlns:c16="http://schemas.microsoft.com/office/drawing/2014/chart" uri="{C3380CC4-5D6E-409C-BE32-E72D297353CC}">
              <c16:uniqueId val="{00000000-05FD-D342-83D0-71215AE45680}"/>
            </c:ext>
          </c:extLst>
        </c:ser>
        <c:ser>
          <c:idx val="0"/>
          <c:order val="1"/>
          <c:tx>
            <c:strRef>
              <c:f>Output!$AP$1</c:f>
              <c:strCache>
                <c:ptCount val="1"/>
                <c:pt idx="0">
                  <c:v>IEA WEO History (2018)</c:v>
                </c:pt>
              </c:strCache>
            </c:strRef>
          </c:tx>
          <c:spPr>
            <a:ln w="19050" cap="rnd">
              <a:noFill/>
              <a:round/>
            </a:ln>
            <a:effectLst/>
          </c:spPr>
          <c:marker>
            <c:symbol val="diamond"/>
            <c:size val="7"/>
            <c:spPr>
              <a:solidFill>
                <a:schemeClr val="accent1"/>
              </a:solidFill>
              <a:ln w="9525">
                <a:solidFill>
                  <a:schemeClr val="accent1"/>
                </a:solid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Output!$Z$3:$Z$30</c:f>
              <c:numCache>
                <c:formatCode>General</c:formatCode>
                <c:ptCount val="28"/>
                <c:pt idx="0">
                  <c:v>6.3091297149658203</c:v>
                </c:pt>
                <c:pt idx="10">
                  <c:v>9.8881559371948242</c:v>
                </c:pt>
                <c:pt idx="11">
                  <c:v>10.441692352294922</c:v>
                </c:pt>
                <c:pt idx="12">
                  <c:v>11.168171882629395</c:v>
                </c:pt>
                <c:pt idx="13">
                  <c:v>11.74888801574707</c:v>
                </c:pt>
                <c:pt idx="14">
                  <c:v>12.647556304931641</c:v>
                </c:pt>
                <c:pt idx="15">
                  <c:v>13.325112342834473</c:v>
                </c:pt>
                <c:pt idx="16">
                  <c:v>14.070600509643555</c:v>
                </c:pt>
                <c:pt idx="17">
                  <c:v>15.17961597442627</c:v>
                </c:pt>
                <c:pt idx="18">
                  <c:v>15.732756614685059</c:v>
                </c:pt>
                <c:pt idx="19">
                  <c:v>15.867936134338379</c:v>
                </c:pt>
                <c:pt idx="20">
                  <c:v>17.29731559753418</c:v>
                </c:pt>
                <c:pt idx="21">
                  <c:v>17.543052673339844</c:v>
                </c:pt>
                <c:pt idx="22">
                  <c:v>18.270685195922852</c:v>
                </c:pt>
                <c:pt idx="23">
                  <c:v>18.109548568725586</c:v>
                </c:pt>
                <c:pt idx="24">
                  <c:v>18.514007568359375</c:v>
                </c:pt>
                <c:pt idx="25">
                  <c:v>19.974241256713867</c:v>
                </c:pt>
                <c:pt idx="26">
                  <c:v>20.811851501464844</c:v>
                </c:pt>
                <c:pt idx="27">
                  <c:v>21.079259872436523</c:v>
                </c:pt>
              </c:numCache>
            </c:numRef>
          </c:yVal>
          <c:smooth val="0"/>
          <c:extLst>
            <c:ext xmlns:c16="http://schemas.microsoft.com/office/drawing/2014/chart" uri="{C3380CC4-5D6E-409C-BE32-E72D297353CC}">
              <c16:uniqueId val="{00000001-05FD-D342-83D0-71215AE45680}"/>
            </c:ext>
          </c:extLst>
        </c:ser>
        <c:ser>
          <c:idx val="1"/>
          <c:order val="2"/>
          <c:tx>
            <c:strRef>
              <c:f>Output!$AA$1</c:f>
              <c:strCache>
                <c:ptCount val="1"/>
                <c:pt idx="0">
                  <c:v>BP (2018)</c:v>
                </c:pt>
              </c:strCache>
            </c:strRef>
          </c:tx>
          <c:spPr>
            <a:ln w="19050" cap="rnd">
              <a:solidFill>
                <a:schemeClr val="accent2"/>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Output!$AA$3:$AA$30</c:f>
              <c:numCache>
                <c:formatCode>General</c:formatCode>
                <c:ptCount val="28"/>
                <c:pt idx="0">
                  <c:v>6.4339818954467773</c:v>
                </c:pt>
                <c:pt idx="1">
                  <c:v>6.5268344879150391</c:v>
                </c:pt>
                <c:pt idx="2">
                  <c:v>6.5517101287841797</c:v>
                </c:pt>
                <c:pt idx="3">
                  <c:v>6.6821508407592773</c:v>
                </c:pt>
                <c:pt idx="4">
                  <c:v>6.9254212379455566</c:v>
                </c:pt>
                <c:pt idx="5">
                  <c:v>7.2658576965332031</c:v>
                </c:pt>
                <c:pt idx="6">
                  <c:v>7.5060534477233887</c:v>
                </c:pt>
                <c:pt idx="7">
                  <c:v>8.1108531951904297</c:v>
                </c:pt>
                <c:pt idx="8">
                  <c:v>8.6206264495849609</c:v>
                </c:pt>
                <c:pt idx="9">
                  <c:v>9.3184337615966797</c:v>
                </c:pt>
                <c:pt idx="10">
                  <c:v>9.9747810363769531</c:v>
                </c:pt>
                <c:pt idx="11">
                  <c:v>10.60844898223877</c:v>
                </c:pt>
                <c:pt idx="12">
                  <c:v>11.335530281066895</c:v>
                </c:pt>
                <c:pt idx="13">
                  <c:v>11.901265144348145</c:v>
                </c:pt>
                <c:pt idx="14">
                  <c:v>12.815316200256348</c:v>
                </c:pt>
                <c:pt idx="15">
                  <c:v>13.544487953186035</c:v>
                </c:pt>
                <c:pt idx="16">
                  <c:v>14.321881294250488</c:v>
                </c:pt>
                <c:pt idx="17">
                  <c:v>15.478464126586914</c:v>
                </c:pt>
                <c:pt idx="18">
                  <c:v>16.004322052001953</c:v>
                </c:pt>
                <c:pt idx="19">
                  <c:v>16.081672668457031</c:v>
                </c:pt>
                <c:pt idx="20">
                  <c:v>17.611669540405273</c:v>
                </c:pt>
                <c:pt idx="21">
                  <c:v>17.735599517822266</c:v>
                </c:pt>
                <c:pt idx="22">
                  <c:v>18.739263534545898</c:v>
                </c:pt>
                <c:pt idx="23">
                  <c:v>18.383853912353516</c:v>
                </c:pt>
                <c:pt idx="24">
                  <c:v>18.955484390258789</c:v>
                </c:pt>
                <c:pt idx="25">
                  <c:v>20.167831420898438</c:v>
                </c:pt>
                <c:pt idx="26">
                  <c:v>21.12537956237793</c:v>
                </c:pt>
                <c:pt idx="27">
                  <c:v>21.362190246582031</c:v>
                </c:pt>
              </c:numCache>
            </c:numRef>
          </c:yVal>
          <c:smooth val="0"/>
          <c:extLst>
            <c:ext xmlns:c16="http://schemas.microsoft.com/office/drawing/2014/chart" uri="{C3380CC4-5D6E-409C-BE32-E72D297353CC}">
              <c16:uniqueId val="{00000002-05FD-D342-83D0-71215AE45680}"/>
            </c:ext>
          </c:extLst>
        </c:ser>
        <c:dLbls>
          <c:showLegendKey val="0"/>
          <c:showVal val="0"/>
          <c:showCatName val="0"/>
          <c:showSerName val="0"/>
          <c:showPercent val="0"/>
          <c:showBubbleSize val="0"/>
        </c:dLbls>
        <c:axId val="638679536"/>
        <c:axId val="638681216"/>
      </c:scatterChart>
      <c:valAx>
        <c:axId val="638679536"/>
        <c:scaling>
          <c:orientation val="minMax"/>
          <c:max val="202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 per Year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Coal</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92.959609985351562</c:v>
                </c:pt>
                <c:pt idx="1">
                  <c:v>100.18389892578125</c:v>
                </c:pt>
                <c:pt idx="2">
                  <c:v>103.43915557861328</c:v>
                </c:pt>
                <c:pt idx="3">
                  <c:v>105.95639038085938</c:v>
                </c:pt>
                <c:pt idx="4">
                  <c:v>108.08450317382812</c:v>
                </c:pt>
                <c:pt idx="5">
                  <c:v>109.99057006835938</c:v>
                </c:pt>
                <c:pt idx="6">
                  <c:v>111.73101806640625</c:v>
                </c:pt>
                <c:pt idx="7">
                  <c:v>113.39162445068359</c:v>
                </c:pt>
                <c:pt idx="8">
                  <c:v>114.9150390625</c:v>
                </c:pt>
                <c:pt idx="9">
                  <c:v>116.32781219482422</c:v>
                </c:pt>
                <c:pt idx="10">
                  <c:v>118.08901214599609</c:v>
                </c:pt>
                <c:pt idx="11">
                  <c:v>120.78522491455078</c:v>
                </c:pt>
                <c:pt idx="12">
                  <c:v>123.01823425292969</c:v>
                </c:pt>
                <c:pt idx="13">
                  <c:v>123.90579986572266</c:v>
                </c:pt>
                <c:pt idx="14">
                  <c:v>125.25852966308594</c:v>
                </c:pt>
                <c:pt idx="15">
                  <c:v>127.43537902832031</c:v>
                </c:pt>
                <c:pt idx="16">
                  <c:v>129.62945556640625</c:v>
                </c:pt>
                <c:pt idx="17">
                  <c:v>132.13014221191406</c:v>
                </c:pt>
                <c:pt idx="18">
                  <c:v>136.31680297851562</c:v>
                </c:pt>
                <c:pt idx="19">
                  <c:v>142.77613830566406</c:v>
                </c:pt>
                <c:pt idx="20">
                  <c:v>147.86550903320312</c:v>
                </c:pt>
                <c:pt idx="21">
                  <c:v>151.27049255371094</c:v>
                </c:pt>
                <c:pt idx="22">
                  <c:v>155.736083984375</c:v>
                </c:pt>
                <c:pt idx="23">
                  <c:v>160.00410461425781</c:v>
                </c:pt>
                <c:pt idx="24">
                  <c:v>163.94032287597656</c:v>
                </c:pt>
                <c:pt idx="25">
                  <c:v>168.96279907226562</c:v>
                </c:pt>
                <c:pt idx="26">
                  <c:v>173.48954772949219</c:v>
                </c:pt>
                <c:pt idx="27">
                  <c:v>175.85234069824219</c:v>
                </c:pt>
                <c:pt idx="28">
                  <c:v>177.36778259277344</c:v>
                </c:pt>
                <c:pt idx="29">
                  <c:v>179.420166015625</c:v>
                </c:pt>
                <c:pt idx="30">
                  <c:v>181.57254028320312</c:v>
                </c:pt>
                <c:pt idx="31">
                  <c:v>183.75437927246094</c:v>
                </c:pt>
                <c:pt idx="32">
                  <c:v>186.10206604003906</c:v>
                </c:pt>
                <c:pt idx="33">
                  <c:v>188.62419128417969</c:v>
                </c:pt>
                <c:pt idx="34">
                  <c:v>191.34649658203125</c:v>
                </c:pt>
                <c:pt idx="35">
                  <c:v>194.29881286621094</c:v>
                </c:pt>
                <c:pt idx="36">
                  <c:v>197.50616455078125</c:v>
                </c:pt>
                <c:pt idx="37">
                  <c:v>200.96194458007812</c:v>
                </c:pt>
                <c:pt idx="38">
                  <c:v>204.65162658691406</c:v>
                </c:pt>
                <c:pt idx="39">
                  <c:v>208.55131530761719</c:v>
                </c:pt>
                <c:pt idx="40">
                  <c:v>212.62034606933594</c:v>
                </c:pt>
                <c:pt idx="41">
                  <c:v>216.820556640625</c:v>
                </c:pt>
                <c:pt idx="42">
                  <c:v>221.08930969238281</c:v>
                </c:pt>
                <c:pt idx="43">
                  <c:v>225.35101318359375</c:v>
                </c:pt>
                <c:pt idx="44">
                  <c:v>229.54244995117188</c:v>
                </c:pt>
                <c:pt idx="45">
                  <c:v>233.6158447265625</c:v>
                </c:pt>
                <c:pt idx="46">
                  <c:v>237.52818298339844</c:v>
                </c:pt>
                <c:pt idx="47">
                  <c:v>241.26255798339844</c:v>
                </c:pt>
                <c:pt idx="48">
                  <c:v>244.82101440429688</c:v>
                </c:pt>
                <c:pt idx="49">
                  <c:v>248.21644592285156</c:v>
                </c:pt>
                <c:pt idx="50">
                  <c:v>251.47500610351562</c:v>
                </c:pt>
                <c:pt idx="51">
                  <c:v>254.58433532714844</c:v>
                </c:pt>
                <c:pt idx="52">
                  <c:v>257.6026611328125</c:v>
                </c:pt>
                <c:pt idx="53">
                  <c:v>260.59793090820312</c:v>
                </c:pt>
                <c:pt idx="54">
                  <c:v>263.61175537109375</c:v>
                </c:pt>
                <c:pt idx="55">
                  <c:v>266.6798095703125</c:v>
                </c:pt>
                <c:pt idx="56">
                  <c:v>269.83016967773438</c:v>
                </c:pt>
                <c:pt idx="57">
                  <c:v>273.08148193359375</c:v>
                </c:pt>
                <c:pt idx="58">
                  <c:v>276.44223022460938</c:v>
                </c:pt>
                <c:pt idx="59">
                  <c:v>279.9111328125</c:v>
                </c:pt>
                <c:pt idx="60">
                  <c:v>283.47842407226562</c:v>
                </c:pt>
                <c:pt idx="61">
                  <c:v>287.1278076171875</c:v>
                </c:pt>
                <c:pt idx="62">
                  <c:v>290.838623046875</c:v>
                </c:pt>
                <c:pt idx="63">
                  <c:v>294.58807373046875</c:v>
                </c:pt>
                <c:pt idx="64">
                  <c:v>298.35366821289062</c:v>
                </c:pt>
                <c:pt idx="65">
                  <c:v>302.114990234375</c:v>
                </c:pt>
                <c:pt idx="66">
                  <c:v>305.85549926757812</c:v>
                </c:pt>
                <c:pt idx="67">
                  <c:v>309.56338500976562</c:v>
                </c:pt>
                <c:pt idx="68">
                  <c:v>313.232421875</c:v>
                </c:pt>
                <c:pt idx="69">
                  <c:v>316.86187744140625</c:v>
                </c:pt>
                <c:pt idx="70">
                  <c:v>320.45608520507812</c:v>
                </c:pt>
                <c:pt idx="71">
                  <c:v>324.02322387695312</c:v>
                </c:pt>
                <c:pt idx="72">
                  <c:v>327.5740966796875</c:v>
                </c:pt>
                <c:pt idx="73">
                  <c:v>331.12060546875</c:v>
                </c:pt>
                <c:pt idx="74">
                  <c:v>334.67462158203125</c:v>
                </c:pt>
                <c:pt idx="75">
                  <c:v>338.24664306640625</c:v>
                </c:pt>
                <c:pt idx="76">
                  <c:v>341.844970703125</c:v>
                </c:pt>
                <c:pt idx="77">
                  <c:v>345.47491455078125</c:v>
                </c:pt>
                <c:pt idx="78">
                  <c:v>349.13851928710938</c:v>
                </c:pt>
                <c:pt idx="79">
                  <c:v>352.83456420898438</c:v>
                </c:pt>
                <c:pt idx="80">
                  <c:v>356.55892944335938</c:v>
                </c:pt>
                <c:pt idx="81">
                  <c:v>360.30526733398438</c:v>
                </c:pt>
                <c:pt idx="82">
                  <c:v>364.06594848632812</c:v>
                </c:pt>
                <c:pt idx="83">
                  <c:v>367.832763671875</c:v>
                </c:pt>
                <c:pt idx="84">
                  <c:v>371.59771728515625</c:v>
                </c:pt>
                <c:pt idx="85">
                  <c:v>375.35372924804688</c:v>
                </c:pt>
                <c:pt idx="86">
                  <c:v>379.09527587890625</c:v>
                </c:pt>
                <c:pt idx="87">
                  <c:v>382.81875610351562</c:v>
                </c:pt>
                <c:pt idx="88">
                  <c:v>386.52264404296875</c:v>
                </c:pt>
                <c:pt idx="89">
                  <c:v>390.20733642578125</c:v>
                </c:pt>
                <c:pt idx="90">
                  <c:v>393.87503051757812</c:v>
                </c:pt>
                <c:pt idx="91">
                  <c:v>397.52911376953125</c:v>
                </c:pt>
                <c:pt idx="92">
                  <c:v>401.17376708984375</c:v>
                </c:pt>
                <c:pt idx="93">
                  <c:v>404.8134765625</c:v>
                </c:pt>
                <c:pt idx="94">
                  <c:v>408.45272827148438</c:v>
                </c:pt>
                <c:pt idx="95">
                  <c:v>412.09530639648438</c:v>
                </c:pt>
                <c:pt idx="96">
                  <c:v>415.7440185546875</c:v>
                </c:pt>
                <c:pt idx="97">
                  <c:v>419.40005493164062</c:v>
                </c:pt>
                <c:pt idx="98">
                  <c:v>423.0631103515625</c:v>
                </c:pt>
                <c:pt idx="99">
                  <c:v>426.73245239257812</c:v>
                </c:pt>
                <c:pt idx="100">
                  <c:v>430.40872192382812</c:v>
                </c:pt>
                <c:pt idx="101">
                  <c:v>434.08935546875</c:v>
                </c:pt>
                <c:pt idx="102">
                  <c:v>437.770751953125</c:v>
                </c:pt>
                <c:pt idx="103">
                  <c:v>441.44903564453125</c:v>
                </c:pt>
                <c:pt idx="104">
                  <c:v>445.12063598632812</c:v>
                </c:pt>
                <c:pt idx="105">
                  <c:v>448.78265380859375</c:v>
                </c:pt>
                <c:pt idx="106">
                  <c:v>452.43289184570312</c:v>
                </c:pt>
                <c:pt idx="107">
                  <c:v>456.06982421875</c:v>
                </c:pt>
                <c:pt idx="108">
                  <c:v>459.69256591796875</c:v>
                </c:pt>
                <c:pt idx="109">
                  <c:v>463.30056762695312</c:v>
                </c:pt>
                <c:pt idx="110">
                  <c:v>466.89337158203125</c:v>
                </c:pt>
              </c:numCache>
            </c:numRef>
          </c:yVal>
          <c:smooth val="0"/>
          <c:extLst>
            <c:ext xmlns:c16="http://schemas.microsoft.com/office/drawing/2014/chart" uri="{C3380CC4-5D6E-409C-BE32-E72D297353CC}">
              <c16:uniqueId val="{00000000-CFD7-ED4C-B81C-7FE64246915A}"/>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92.959701538085938</c:v>
                </c:pt>
                <c:pt idx="10">
                  <c:v>96.641807556152344</c:v>
                </c:pt>
                <c:pt idx="11">
                  <c:v>98.035179138183594</c:v>
                </c:pt>
                <c:pt idx="12">
                  <c:v>101.45704650878906</c:v>
                </c:pt>
                <c:pt idx="13">
                  <c:v>109.23361206054688</c:v>
                </c:pt>
                <c:pt idx="14">
                  <c:v>117.87139892578125</c:v>
                </c:pt>
                <c:pt idx="15">
                  <c:v>124.87298583984375</c:v>
                </c:pt>
                <c:pt idx="16">
                  <c:v>132.56163024902344</c:v>
                </c:pt>
                <c:pt idx="17">
                  <c:v>139.45184326171875</c:v>
                </c:pt>
                <c:pt idx="18">
                  <c:v>141.15084838867188</c:v>
                </c:pt>
                <c:pt idx="19">
                  <c:v>141.54817199707031</c:v>
                </c:pt>
                <c:pt idx="20">
                  <c:v>152.49456787109375</c:v>
                </c:pt>
                <c:pt idx="21">
                  <c:v>158.98912048339844</c:v>
                </c:pt>
                <c:pt idx="22">
                  <c:v>160.87863159179688</c:v>
                </c:pt>
                <c:pt idx="23">
                  <c:v>163.20146179199219</c:v>
                </c:pt>
                <c:pt idx="24">
                  <c:v>164.53663635253906</c:v>
                </c:pt>
                <c:pt idx="25">
                  <c:v>161.03855895996094</c:v>
                </c:pt>
                <c:pt idx="26">
                  <c:v>155.74310302734375</c:v>
                </c:pt>
                <c:pt idx="27">
                  <c:v>157.01043701171875</c:v>
                </c:pt>
              </c:numCache>
            </c:numRef>
          </c:yVal>
          <c:smooth val="0"/>
          <c:extLst>
            <c:ext xmlns:c16="http://schemas.microsoft.com/office/drawing/2014/chart" uri="{C3380CC4-5D6E-409C-BE32-E72D297353CC}">
              <c16:uniqueId val="{00000001-CFD7-ED4C-B81C-7FE64246915A}"/>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CFD7-ED4C-B81C-7FE64246915A}"/>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167.37361145019531</c:v>
                </c:pt>
                <c:pt idx="9">
                  <c:v>178.01771545410156</c:v>
                </c:pt>
                <c:pt idx="14">
                  <c:v>189.25382995605469</c:v>
                </c:pt>
                <c:pt idx="19">
                  <c:v>199.68524169921875</c:v>
                </c:pt>
              </c:numCache>
            </c:numRef>
          </c:yVal>
          <c:smooth val="0"/>
          <c:extLst>
            <c:ext xmlns:c16="http://schemas.microsoft.com/office/drawing/2014/chart" uri="{C3380CC4-5D6E-409C-BE32-E72D297353CC}">
              <c16:uniqueId val="{00000003-CFD7-ED4C-B81C-7FE64246915A}"/>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93.338539123535156</c:v>
                </c:pt>
                <c:pt idx="1">
                  <c:v>92.311233520507812</c:v>
                </c:pt>
                <c:pt idx="2">
                  <c:v>92.012908935546875</c:v>
                </c:pt>
                <c:pt idx="3">
                  <c:v>92.381660461425781</c:v>
                </c:pt>
                <c:pt idx="4">
                  <c:v>92.918746948242188</c:v>
                </c:pt>
                <c:pt idx="5">
                  <c:v>93.417877197265625</c:v>
                </c:pt>
                <c:pt idx="6">
                  <c:v>95.759590148925781</c:v>
                </c:pt>
                <c:pt idx="7">
                  <c:v>95.880332946777344</c:v>
                </c:pt>
                <c:pt idx="8">
                  <c:v>95.165557861328125</c:v>
                </c:pt>
                <c:pt idx="9">
                  <c:v>95.6746826171875</c:v>
                </c:pt>
                <c:pt idx="10">
                  <c:v>98.965240478515625</c:v>
                </c:pt>
                <c:pt idx="11">
                  <c:v>100.57990264892578</c:v>
                </c:pt>
                <c:pt idx="12">
                  <c:v>104.50034332275391</c:v>
                </c:pt>
                <c:pt idx="13">
                  <c:v>113.66934967041016</c:v>
                </c:pt>
                <c:pt idx="14">
                  <c:v>121.54472351074219</c:v>
                </c:pt>
                <c:pt idx="15">
                  <c:v>130.43815612792969</c:v>
                </c:pt>
                <c:pt idx="16">
                  <c:v>137.15841674804688</c:v>
                </c:pt>
                <c:pt idx="17">
                  <c:v>144.97372436523438</c:v>
                </c:pt>
                <c:pt idx="18">
                  <c:v>147.02725219726562</c:v>
                </c:pt>
                <c:pt idx="19">
                  <c:v>144.77302551269531</c:v>
                </c:pt>
                <c:pt idx="20">
                  <c:v>151.43382263183594</c:v>
                </c:pt>
                <c:pt idx="21">
                  <c:v>158.71511840820312</c:v>
                </c:pt>
                <c:pt idx="22">
                  <c:v>159.36752319335938</c:v>
                </c:pt>
                <c:pt idx="23">
                  <c:v>162.341064453125</c:v>
                </c:pt>
                <c:pt idx="24">
                  <c:v>162.21043395996094</c:v>
                </c:pt>
                <c:pt idx="25">
                  <c:v>158.12962341308594</c:v>
                </c:pt>
                <c:pt idx="26">
                  <c:v>155.65364074707031</c:v>
                </c:pt>
                <c:pt idx="27">
                  <c:v>156.72224426269531</c:v>
                </c:pt>
              </c:numCache>
            </c:numRef>
          </c:yVal>
          <c:smooth val="0"/>
          <c:extLst>
            <c:ext xmlns:c16="http://schemas.microsoft.com/office/drawing/2014/chart" uri="{C3380CC4-5D6E-409C-BE32-E72D297353CC}">
              <c16:uniqueId val="{00000004-CFD7-ED4C-B81C-7FE64246915A}"/>
            </c:ext>
          </c:extLst>
        </c:ser>
        <c:ser>
          <c:idx val="3"/>
          <c:order val="4"/>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93.518630981445312</c:v>
                </c:pt>
                <c:pt idx="5">
                  <c:v>92.86358642578125</c:v>
                </c:pt>
                <c:pt idx="10">
                  <c:v>97.232162475585938</c:v>
                </c:pt>
                <c:pt idx="15">
                  <c:v>125.72872924804688</c:v>
                </c:pt>
                <c:pt idx="20">
                  <c:v>153.35627746582031</c:v>
                </c:pt>
                <c:pt idx="25">
                  <c:v>160.88653564453125</c:v>
                </c:pt>
              </c:numCache>
            </c:numRef>
          </c:yVal>
          <c:smooth val="0"/>
          <c:extLst>
            <c:ext xmlns:c16="http://schemas.microsoft.com/office/drawing/2014/chart" uri="{C3380CC4-5D6E-409C-BE32-E72D297353CC}">
              <c16:uniqueId val="{00000005-CFD7-ED4C-B81C-7FE64246915A}"/>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184.80000305175781</c:v>
                </c:pt>
                <c:pt idx="10">
                  <c:v>199</c:v>
                </c:pt>
                <c:pt idx="20">
                  <c:v>191.39999389648438</c:v>
                </c:pt>
                <c:pt idx="30">
                  <c:v>211.80000305175781</c:v>
                </c:pt>
                <c:pt idx="40">
                  <c:v>247</c:v>
                </c:pt>
              </c:numCache>
            </c:numRef>
          </c:yVal>
          <c:smooth val="0"/>
          <c:extLst>
            <c:ext xmlns:c16="http://schemas.microsoft.com/office/drawing/2014/chart" uri="{C3380CC4-5D6E-409C-BE32-E72D297353CC}">
              <c16:uniqueId val="{00000006-CFD7-ED4C-B81C-7FE64246915A}"/>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148.70001220703125</c:v>
                </c:pt>
                <c:pt idx="22">
                  <c:v>151.302734375</c:v>
                </c:pt>
                <c:pt idx="23">
                  <c:v>153.90545654296875</c:v>
                </c:pt>
                <c:pt idx="24">
                  <c:v>156.5081787109375</c:v>
                </c:pt>
                <c:pt idx="25">
                  <c:v>159.11090087890625</c:v>
                </c:pt>
                <c:pt idx="26">
                  <c:v>161.71360778808594</c:v>
                </c:pt>
                <c:pt idx="27">
                  <c:v>164.31632995605469</c:v>
                </c:pt>
                <c:pt idx="28">
                  <c:v>166.91905212402344</c:v>
                </c:pt>
                <c:pt idx="29">
                  <c:v>169.52177429199219</c:v>
                </c:pt>
                <c:pt idx="30">
                  <c:v>172.12449645996094</c:v>
                </c:pt>
                <c:pt idx="31">
                  <c:v>176.09017944335938</c:v>
                </c:pt>
                <c:pt idx="32">
                  <c:v>180.05586242675781</c:v>
                </c:pt>
                <c:pt idx="33">
                  <c:v>184.02153015136719</c:v>
                </c:pt>
                <c:pt idx="34">
                  <c:v>187.98721313476562</c:v>
                </c:pt>
                <c:pt idx="35">
                  <c:v>191.95289611816406</c:v>
                </c:pt>
                <c:pt idx="36">
                  <c:v>195.9185791015625</c:v>
                </c:pt>
                <c:pt idx="37">
                  <c:v>199.88426208496094</c:v>
                </c:pt>
                <c:pt idx="38">
                  <c:v>203.84992980957031</c:v>
                </c:pt>
                <c:pt idx="39">
                  <c:v>207.81561279296875</c:v>
                </c:pt>
                <c:pt idx="40">
                  <c:v>211.78129577636719</c:v>
                </c:pt>
                <c:pt idx="41">
                  <c:v>214.59477233886719</c:v>
                </c:pt>
                <c:pt idx="42">
                  <c:v>217.40824890136719</c:v>
                </c:pt>
                <c:pt idx="43">
                  <c:v>220.22174072265625</c:v>
                </c:pt>
                <c:pt idx="44">
                  <c:v>223.03521728515625</c:v>
                </c:pt>
                <c:pt idx="45">
                  <c:v>225.84869384765625</c:v>
                </c:pt>
                <c:pt idx="46">
                  <c:v>228.66217041015625</c:v>
                </c:pt>
                <c:pt idx="47">
                  <c:v>231.47564697265625</c:v>
                </c:pt>
                <c:pt idx="48">
                  <c:v>234.28913879394531</c:v>
                </c:pt>
                <c:pt idx="49">
                  <c:v>237.10261535644531</c:v>
                </c:pt>
                <c:pt idx="50">
                  <c:v>239.91609191894531</c:v>
                </c:pt>
                <c:pt idx="51">
                  <c:v>242.32318115234375</c:v>
                </c:pt>
                <c:pt idx="52">
                  <c:v>244.73027038574219</c:v>
                </c:pt>
                <c:pt idx="53">
                  <c:v>247.13735961914062</c:v>
                </c:pt>
                <c:pt idx="54">
                  <c:v>249.54444885253906</c:v>
                </c:pt>
                <c:pt idx="55">
                  <c:v>251.9515380859375</c:v>
                </c:pt>
                <c:pt idx="56">
                  <c:v>254.358642578125</c:v>
                </c:pt>
                <c:pt idx="57">
                  <c:v>256.76571655273438</c:v>
                </c:pt>
                <c:pt idx="58">
                  <c:v>259.17282104492188</c:v>
                </c:pt>
                <c:pt idx="59">
                  <c:v>261.57989501953125</c:v>
                </c:pt>
                <c:pt idx="60">
                  <c:v>263.98699951171875</c:v>
                </c:pt>
                <c:pt idx="61">
                  <c:v>266.52951049804688</c:v>
                </c:pt>
                <c:pt idx="62">
                  <c:v>269.07199096679688</c:v>
                </c:pt>
                <c:pt idx="63">
                  <c:v>271.614501953125</c:v>
                </c:pt>
                <c:pt idx="64">
                  <c:v>274.156982421875</c:v>
                </c:pt>
                <c:pt idx="65">
                  <c:v>276.69949340820312</c:v>
                </c:pt>
                <c:pt idx="66">
                  <c:v>279.24200439453125</c:v>
                </c:pt>
                <c:pt idx="67">
                  <c:v>281.78448486328125</c:v>
                </c:pt>
                <c:pt idx="68">
                  <c:v>284.32699584960938</c:v>
                </c:pt>
                <c:pt idx="69">
                  <c:v>286.86947631835938</c:v>
                </c:pt>
                <c:pt idx="70">
                  <c:v>289.4119873046875</c:v>
                </c:pt>
                <c:pt idx="71">
                  <c:v>292.62542724609375</c:v>
                </c:pt>
                <c:pt idx="72">
                  <c:v>295.8388671875</c:v>
                </c:pt>
                <c:pt idx="73">
                  <c:v>299.05227661132812</c:v>
                </c:pt>
                <c:pt idx="74">
                  <c:v>302.26571655273438</c:v>
                </c:pt>
                <c:pt idx="75">
                  <c:v>305.47915649414062</c:v>
                </c:pt>
                <c:pt idx="76">
                  <c:v>308.69259643554688</c:v>
                </c:pt>
                <c:pt idx="77">
                  <c:v>311.90603637695312</c:v>
                </c:pt>
                <c:pt idx="78">
                  <c:v>315.11944580078125</c:v>
                </c:pt>
                <c:pt idx="79">
                  <c:v>318.3328857421875</c:v>
                </c:pt>
                <c:pt idx="80">
                  <c:v>321.54632568359375</c:v>
                </c:pt>
                <c:pt idx="81">
                  <c:v>325.9844970703125</c:v>
                </c:pt>
                <c:pt idx="82">
                  <c:v>330.42266845703125</c:v>
                </c:pt>
                <c:pt idx="83">
                  <c:v>334.86087036132812</c:v>
                </c:pt>
                <c:pt idx="84">
                  <c:v>339.29904174804688</c:v>
                </c:pt>
                <c:pt idx="85">
                  <c:v>343.73721313476562</c:v>
                </c:pt>
                <c:pt idx="86">
                  <c:v>348.17538452148438</c:v>
                </c:pt>
                <c:pt idx="87">
                  <c:v>352.61355590820312</c:v>
                </c:pt>
                <c:pt idx="88">
                  <c:v>357.0517578125</c:v>
                </c:pt>
                <c:pt idx="89">
                  <c:v>361.48992919921875</c:v>
                </c:pt>
                <c:pt idx="90">
                  <c:v>365.9281005859375</c:v>
                </c:pt>
                <c:pt idx="91">
                  <c:v>372.50003051757812</c:v>
                </c:pt>
                <c:pt idx="92">
                  <c:v>379.07199096679688</c:v>
                </c:pt>
                <c:pt idx="93">
                  <c:v>385.6439208984375</c:v>
                </c:pt>
                <c:pt idx="94">
                  <c:v>392.21585083007812</c:v>
                </c:pt>
                <c:pt idx="95">
                  <c:v>398.78778076171875</c:v>
                </c:pt>
                <c:pt idx="96">
                  <c:v>405.3597412109375</c:v>
                </c:pt>
                <c:pt idx="97">
                  <c:v>411.93167114257812</c:v>
                </c:pt>
                <c:pt idx="98">
                  <c:v>418.50360107421875</c:v>
                </c:pt>
                <c:pt idx="99">
                  <c:v>425.0755615234375</c:v>
                </c:pt>
                <c:pt idx="100">
                  <c:v>431.64749145507812</c:v>
                </c:pt>
                <c:pt idx="101">
                  <c:v>439.4609375</c:v>
                </c:pt>
                <c:pt idx="102">
                  <c:v>447.2744140625</c:v>
                </c:pt>
                <c:pt idx="103">
                  <c:v>455.087890625</c:v>
                </c:pt>
                <c:pt idx="104">
                  <c:v>462.90133666992188</c:v>
                </c:pt>
                <c:pt idx="105">
                  <c:v>470.71478271484375</c:v>
                </c:pt>
                <c:pt idx="106">
                  <c:v>478.52825927734375</c:v>
                </c:pt>
                <c:pt idx="107">
                  <c:v>486.34173583984375</c:v>
                </c:pt>
                <c:pt idx="108">
                  <c:v>494.15518188476562</c:v>
                </c:pt>
                <c:pt idx="109">
                  <c:v>501.9686279296875</c:v>
                </c:pt>
                <c:pt idx="110">
                  <c:v>509.7821044921875</c:v>
                </c:pt>
              </c:numCache>
            </c:numRef>
          </c:yVal>
          <c:smooth val="0"/>
          <c:extLst>
            <c:ext xmlns:c16="http://schemas.microsoft.com/office/drawing/2014/chart" uri="{C3380CC4-5D6E-409C-BE32-E72D297353CC}">
              <c16:uniqueId val="{00000007-CFD7-ED4C-B81C-7FE64246915A}"/>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121.29900360107422</c:v>
                </c:pt>
                <c:pt idx="16">
                  <c:v>124.98600006103516</c:v>
                </c:pt>
                <c:pt idx="17">
                  <c:v>128.67300415039062</c:v>
                </c:pt>
                <c:pt idx="18">
                  <c:v>132.36000061035156</c:v>
                </c:pt>
                <c:pt idx="19">
                  <c:v>136.0469970703125</c:v>
                </c:pt>
                <c:pt idx="20">
                  <c:v>139.73399353027344</c:v>
                </c:pt>
                <c:pt idx="21">
                  <c:v>140.1376953125</c:v>
                </c:pt>
                <c:pt idx="22">
                  <c:v>140.54139709472656</c:v>
                </c:pt>
                <c:pt idx="23">
                  <c:v>140.94509887695312</c:v>
                </c:pt>
                <c:pt idx="24">
                  <c:v>141.34880065917969</c:v>
                </c:pt>
                <c:pt idx="25">
                  <c:v>141.75250244140625</c:v>
                </c:pt>
                <c:pt idx="26">
                  <c:v>142.15618896484375</c:v>
                </c:pt>
                <c:pt idx="27">
                  <c:v>142.55989074707031</c:v>
                </c:pt>
                <c:pt idx="28">
                  <c:v>142.96359252929688</c:v>
                </c:pt>
                <c:pt idx="29">
                  <c:v>143.36729431152344</c:v>
                </c:pt>
                <c:pt idx="30">
                  <c:v>143.77099609375</c:v>
                </c:pt>
                <c:pt idx="31">
                  <c:v>145.94110107421875</c:v>
                </c:pt>
                <c:pt idx="32">
                  <c:v>148.11119079589844</c:v>
                </c:pt>
                <c:pt idx="33">
                  <c:v>150.28129577636719</c:v>
                </c:pt>
                <c:pt idx="34">
                  <c:v>152.45140075683594</c:v>
                </c:pt>
                <c:pt idx="35">
                  <c:v>154.62149047851562</c:v>
                </c:pt>
                <c:pt idx="36">
                  <c:v>156.79159545898438</c:v>
                </c:pt>
                <c:pt idx="37">
                  <c:v>158.96170043945312</c:v>
                </c:pt>
                <c:pt idx="38">
                  <c:v>161.13180541992188</c:v>
                </c:pt>
                <c:pt idx="39">
                  <c:v>163.30189514160156</c:v>
                </c:pt>
                <c:pt idx="40">
                  <c:v>165.47200012207031</c:v>
                </c:pt>
                <c:pt idx="41">
                  <c:v>167.03160095214844</c:v>
                </c:pt>
                <c:pt idx="42">
                  <c:v>168.59120178222656</c:v>
                </c:pt>
                <c:pt idx="43">
                  <c:v>170.15080261230469</c:v>
                </c:pt>
                <c:pt idx="44">
                  <c:v>171.71040344238281</c:v>
                </c:pt>
                <c:pt idx="45">
                  <c:v>173.26998901367188</c:v>
                </c:pt>
                <c:pt idx="46">
                  <c:v>174.82958984375</c:v>
                </c:pt>
                <c:pt idx="47">
                  <c:v>176.38919067382812</c:v>
                </c:pt>
                <c:pt idx="48">
                  <c:v>177.94879150390625</c:v>
                </c:pt>
                <c:pt idx="49">
                  <c:v>179.50839233398438</c:v>
                </c:pt>
                <c:pt idx="50">
                  <c:v>181.0679931640625</c:v>
                </c:pt>
                <c:pt idx="51">
                  <c:v>183.6785888671875</c:v>
                </c:pt>
                <c:pt idx="52">
                  <c:v>186.28919982910156</c:v>
                </c:pt>
                <c:pt idx="53">
                  <c:v>188.89979553222656</c:v>
                </c:pt>
                <c:pt idx="54">
                  <c:v>191.51039123535156</c:v>
                </c:pt>
                <c:pt idx="55">
                  <c:v>194.12100219726562</c:v>
                </c:pt>
                <c:pt idx="56">
                  <c:v>196.73159790039062</c:v>
                </c:pt>
                <c:pt idx="57">
                  <c:v>199.34219360351562</c:v>
                </c:pt>
                <c:pt idx="58">
                  <c:v>201.95278930664062</c:v>
                </c:pt>
                <c:pt idx="59">
                  <c:v>204.56340026855469</c:v>
                </c:pt>
                <c:pt idx="60">
                  <c:v>207.17399597167969</c:v>
                </c:pt>
                <c:pt idx="61">
                  <c:v>211.54219055175781</c:v>
                </c:pt>
                <c:pt idx="62">
                  <c:v>215.910400390625</c:v>
                </c:pt>
                <c:pt idx="63">
                  <c:v>220.27859497070312</c:v>
                </c:pt>
                <c:pt idx="64">
                  <c:v>224.64680480957031</c:v>
                </c:pt>
                <c:pt idx="65">
                  <c:v>229.01499938964844</c:v>
                </c:pt>
                <c:pt idx="66">
                  <c:v>233.38319396972656</c:v>
                </c:pt>
                <c:pt idx="67">
                  <c:v>237.75140380859375</c:v>
                </c:pt>
                <c:pt idx="68">
                  <c:v>242.11959838867188</c:v>
                </c:pt>
                <c:pt idx="69">
                  <c:v>246.48780822753906</c:v>
                </c:pt>
                <c:pt idx="70">
                  <c:v>250.85600280761719</c:v>
                </c:pt>
                <c:pt idx="71">
                  <c:v>254.95680236816406</c:v>
                </c:pt>
                <c:pt idx="72">
                  <c:v>259.0576171875</c:v>
                </c:pt>
                <c:pt idx="73">
                  <c:v>263.15841674804688</c:v>
                </c:pt>
                <c:pt idx="74">
                  <c:v>267.25921630859375</c:v>
                </c:pt>
                <c:pt idx="75">
                  <c:v>271.36001586914062</c:v>
                </c:pt>
                <c:pt idx="76">
                  <c:v>275.4608154296875</c:v>
                </c:pt>
                <c:pt idx="77">
                  <c:v>279.56161499023438</c:v>
                </c:pt>
                <c:pt idx="78">
                  <c:v>283.66241455078125</c:v>
                </c:pt>
                <c:pt idx="79">
                  <c:v>287.76321411132812</c:v>
                </c:pt>
                <c:pt idx="80">
                  <c:v>291.864013671875</c:v>
                </c:pt>
                <c:pt idx="81">
                  <c:v>296.47732543945312</c:v>
                </c:pt>
                <c:pt idx="82">
                  <c:v>301.09060668945312</c:v>
                </c:pt>
                <c:pt idx="83">
                  <c:v>305.70391845703125</c:v>
                </c:pt>
                <c:pt idx="84">
                  <c:v>310.31719970703125</c:v>
                </c:pt>
                <c:pt idx="85">
                  <c:v>314.93051147460938</c:v>
                </c:pt>
                <c:pt idx="86">
                  <c:v>319.5438232421875</c:v>
                </c:pt>
                <c:pt idx="87">
                  <c:v>324.1571044921875</c:v>
                </c:pt>
                <c:pt idx="88">
                  <c:v>328.77041625976562</c:v>
                </c:pt>
                <c:pt idx="89">
                  <c:v>333.38369750976562</c:v>
                </c:pt>
                <c:pt idx="90">
                  <c:v>337.99700927734375</c:v>
                </c:pt>
                <c:pt idx="91">
                  <c:v>340.34579467773438</c:v>
                </c:pt>
                <c:pt idx="92">
                  <c:v>342.69461059570312</c:v>
                </c:pt>
                <c:pt idx="93">
                  <c:v>345.04339599609375</c:v>
                </c:pt>
                <c:pt idx="94">
                  <c:v>347.3922119140625</c:v>
                </c:pt>
                <c:pt idx="95">
                  <c:v>349.74099731445312</c:v>
                </c:pt>
                <c:pt idx="96">
                  <c:v>352.08978271484375</c:v>
                </c:pt>
                <c:pt idx="97">
                  <c:v>354.4385986328125</c:v>
                </c:pt>
                <c:pt idx="98">
                  <c:v>356.78738403320312</c:v>
                </c:pt>
                <c:pt idx="99">
                  <c:v>359.13619995117188</c:v>
                </c:pt>
                <c:pt idx="100">
                  <c:v>361.4849853515625</c:v>
                </c:pt>
                <c:pt idx="101">
                  <c:v>361.24517822265625</c:v>
                </c:pt>
                <c:pt idx="102">
                  <c:v>361.00540161132812</c:v>
                </c:pt>
                <c:pt idx="103">
                  <c:v>360.76559448242188</c:v>
                </c:pt>
                <c:pt idx="104">
                  <c:v>360.52578735351562</c:v>
                </c:pt>
                <c:pt idx="105">
                  <c:v>360.2860107421875</c:v>
                </c:pt>
                <c:pt idx="106">
                  <c:v>360.04620361328125</c:v>
                </c:pt>
                <c:pt idx="107">
                  <c:v>359.806396484375</c:v>
                </c:pt>
                <c:pt idx="108">
                  <c:v>359.56658935546875</c:v>
                </c:pt>
                <c:pt idx="109">
                  <c:v>359.32681274414062</c:v>
                </c:pt>
                <c:pt idx="110">
                  <c:v>359.08700561523438</c:v>
                </c:pt>
              </c:numCache>
            </c:numRef>
          </c:yVal>
          <c:smooth val="0"/>
          <c:extLst>
            <c:ext xmlns:c16="http://schemas.microsoft.com/office/drawing/2014/chart" uri="{C3380CC4-5D6E-409C-BE32-E72D297353CC}">
              <c16:uniqueId val="{00000008-CFD7-ED4C-B81C-7FE64246915A}"/>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118.24559783935547</c:v>
                </c:pt>
                <c:pt idx="16">
                  <c:v>121.60113525390625</c:v>
                </c:pt>
                <c:pt idx="17">
                  <c:v>124.95668029785156</c:v>
                </c:pt>
                <c:pt idx="18">
                  <c:v>128.31222534179688</c:v>
                </c:pt>
                <c:pt idx="19">
                  <c:v>131.66775512695312</c:v>
                </c:pt>
                <c:pt idx="20">
                  <c:v>135.02330017089844</c:v>
                </c:pt>
                <c:pt idx="21">
                  <c:v>138.73538208007812</c:v>
                </c:pt>
                <c:pt idx="22">
                  <c:v>142.44747924804688</c:v>
                </c:pt>
                <c:pt idx="23">
                  <c:v>146.15957641601562</c:v>
                </c:pt>
                <c:pt idx="24">
                  <c:v>149.87165832519531</c:v>
                </c:pt>
                <c:pt idx="25">
                  <c:v>153.583740234375</c:v>
                </c:pt>
                <c:pt idx="26">
                  <c:v>157.29583740234375</c:v>
                </c:pt>
                <c:pt idx="27">
                  <c:v>161.0079345703125</c:v>
                </c:pt>
                <c:pt idx="28">
                  <c:v>164.72001647949219</c:v>
                </c:pt>
                <c:pt idx="29">
                  <c:v>168.43209838867188</c:v>
                </c:pt>
                <c:pt idx="30">
                  <c:v>172.14419555664062</c:v>
                </c:pt>
                <c:pt idx="31">
                  <c:v>175.8748779296875</c:v>
                </c:pt>
                <c:pt idx="32">
                  <c:v>179.60556030273438</c:v>
                </c:pt>
                <c:pt idx="33">
                  <c:v>183.33624267578125</c:v>
                </c:pt>
                <c:pt idx="34">
                  <c:v>187.06692504882812</c:v>
                </c:pt>
                <c:pt idx="35">
                  <c:v>190.797607421875</c:v>
                </c:pt>
                <c:pt idx="36">
                  <c:v>194.52827453613281</c:v>
                </c:pt>
                <c:pt idx="37">
                  <c:v>198.25895690917969</c:v>
                </c:pt>
                <c:pt idx="38">
                  <c:v>201.98963928222656</c:v>
                </c:pt>
                <c:pt idx="39">
                  <c:v>205.72032165527344</c:v>
                </c:pt>
                <c:pt idx="40">
                  <c:v>209.45100402832031</c:v>
                </c:pt>
                <c:pt idx="41">
                  <c:v>212.89566040039062</c:v>
                </c:pt>
                <c:pt idx="42">
                  <c:v>216.34030151367188</c:v>
                </c:pt>
                <c:pt idx="43">
                  <c:v>219.78495788574219</c:v>
                </c:pt>
                <c:pt idx="44">
                  <c:v>223.22959899902344</c:v>
                </c:pt>
                <c:pt idx="45">
                  <c:v>226.67425537109375</c:v>
                </c:pt>
                <c:pt idx="46">
                  <c:v>230.11891174316406</c:v>
                </c:pt>
                <c:pt idx="47">
                  <c:v>233.56355285644531</c:v>
                </c:pt>
                <c:pt idx="48">
                  <c:v>237.00820922851562</c:v>
                </c:pt>
                <c:pt idx="49">
                  <c:v>240.45285034179688</c:v>
                </c:pt>
                <c:pt idx="50">
                  <c:v>243.89750671386719</c:v>
                </c:pt>
                <c:pt idx="51">
                  <c:v>246.33177185058594</c:v>
                </c:pt>
                <c:pt idx="52">
                  <c:v>248.76602172851562</c:v>
                </c:pt>
                <c:pt idx="53">
                  <c:v>251.20028686523438</c:v>
                </c:pt>
                <c:pt idx="54">
                  <c:v>253.63455200195312</c:v>
                </c:pt>
                <c:pt idx="55">
                  <c:v>256.06881713867188</c:v>
                </c:pt>
                <c:pt idx="56">
                  <c:v>258.50308227539062</c:v>
                </c:pt>
                <c:pt idx="57">
                  <c:v>260.93731689453125</c:v>
                </c:pt>
                <c:pt idx="58">
                  <c:v>263.37158203125</c:v>
                </c:pt>
                <c:pt idx="59">
                  <c:v>265.80584716796875</c:v>
                </c:pt>
                <c:pt idx="60">
                  <c:v>268.2401123046875</c:v>
                </c:pt>
                <c:pt idx="61">
                  <c:v>268.37301635742188</c:v>
                </c:pt>
                <c:pt idx="62">
                  <c:v>268.50592041015625</c:v>
                </c:pt>
                <c:pt idx="63">
                  <c:v>268.6387939453125</c:v>
                </c:pt>
                <c:pt idx="64">
                  <c:v>268.77169799804688</c:v>
                </c:pt>
                <c:pt idx="65">
                  <c:v>268.90460205078125</c:v>
                </c:pt>
                <c:pt idx="66">
                  <c:v>269.03750610351562</c:v>
                </c:pt>
                <c:pt idx="67">
                  <c:v>269.17041015625</c:v>
                </c:pt>
                <c:pt idx="68">
                  <c:v>269.30328369140625</c:v>
                </c:pt>
                <c:pt idx="69">
                  <c:v>269.43618774414062</c:v>
                </c:pt>
                <c:pt idx="70">
                  <c:v>269.569091796875</c:v>
                </c:pt>
                <c:pt idx="71">
                  <c:v>270.371337890625</c:v>
                </c:pt>
                <c:pt idx="72">
                  <c:v>271.17355346679688</c:v>
                </c:pt>
                <c:pt idx="73">
                  <c:v>271.97576904296875</c:v>
                </c:pt>
                <c:pt idx="74">
                  <c:v>272.77801513671875</c:v>
                </c:pt>
                <c:pt idx="75">
                  <c:v>273.58026123046875</c:v>
                </c:pt>
                <c:pt idx="76">
                  <c:v>274.38247680664062</c:v>
                </c:pt>
                <c:pt idx="77">
                  <c:v>275.1846923828125</c:v>
                </c:pt>
                <c:pt idx="78">
                  <c:v>275.9869384765625</c:v>
                </c:pt>
                <c:pt idx="79">
                  <c:v>276.7891845703125</c:v>
                </c:pt>
                <c:pt idx="80">
                  <c:v>277.59140014648438</c:v>
                </c:pt>
                <c:pt idx="81">
                  <c:v>279.47219848632812</c:v>
                </c:pt>
                <c:pt idx="82">
                  <c:v>281.35302734375</c:v>
                </c:pt>
                <c:pt idx="83">
                  <c:v>283.23382568359375</c:v>
                </c:pt>
                <c:pt idx="84">
                  <c:v>285.11465454101562</c:v>
                </c:pt>
                <c:pt idx="85">
                  <c:v>286.99545288085938</c:v>
                </c:pt>
                <c:pt idx="86">
                  <c:v>288.87625122070312</c:v>
                </c:pt>
                <c:pt idx="87">
                  <c:v>290.757080078125</c:v>
                </c:pt>
                <c:pt idx="88">
                  <c:v>292.63787841796875</c:v>
                </c:pt>
                <c:pt idx="89">
                  <c:v>294.51870727539062</c:v>
                </c:pt>
                <c:pt idx="90">
                  <c:v>296.39950561523438</c:v>
                </c:pt>
                <c:pt idx="91">
                  <c:v>300.02352905273438</c:v>
                </c:pt>
                <c:pt idx="92">
                  <c:v>303.64755249023438</c:v>
                </c:pt>
                <c:pt idx="93">
                  <c:v>307.27157592773438</c:v>
                </c:pt>
                <c:pt idx="94">
                  <c:v>310.89559936523438</c:v>
                </c:pt>
                <c:pt idx="95">
                  <c:v>314.51959228515625</c:v>
                </c:pt>
                <c:pt idx="96">
                  <c:v>318.14361572265625</c:v>
                </c:pt>
                <c:pt idx="97">
                  <c:v>321.76763916015625</c:v>
                </c:pt>
                <c:pt idx="98">
                  <c:v>325.39166259765625</c:v>
                </c:pt>
                <c:pt idx="99">
                  <c:v>329.01568603515625</c:v>
                </c:pt>
                <c:pt idx="100">
                  <c:v>332.63970947265625</c:v>
                </c:pt>
                <c:pt idx="101">
                  <c:v>336.30657958984375</c:v>
                </c:pt>
                <c:pt idx="102">
                  <c:v>339.97344970703125</c:v>
                </c:pt>
                <c:pt idx="103">
                  <c:v>343.64031982421875</c:v>
                </c:pt>
                <c:pt idx="104">
                  <c:v>347.30718994140625</c:v>
                </c:pt>
                <c:pt idx="105">
                  <c:v>350.97406005859375</c:v>
                </c:pt>
                <c:pt idx="106">
                  <c:v>354.64093017578125</c:v>
                </c:pt>
                <c:pt idx="107">
                  <c:v>358.30780029296875</c:v>
                </c:pt>
                <c:pt idx="108">
                  <c:v>361.97467041015625</c:v>
                </c:pt>
                <c:pt idx="109">
                  <c:v>365.64154052734375</c:v>
                </c:pt>
                <c:pt idx="110">
                  <c:v>369.30841064453125</c:v>
                </c:pt>
              </c:numCache>
            </c:numRef>
          </c:yVal>
          <c:smooth val="0"/>
          <c:extLst>
            <c:ext xmlns:c16="http://schemas.microsoft.com/office/drawing/2014/chart" uri="{C3380CC4-5D6E-409C-BE32-E72D297353CC}">
              <c16:uniqueId val="{00000009-CFD7-ED4C-B81C-7FE64246915A}"/>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124.3624267578125</c:v>
                </c:pt>
                <c:pt idx="16">
                  <c:v>128.14189147949219</c:v>
                </c:pt>
                <c:pt idx="17">
                  <c:v>131.92137145996094</c:v>
                </c:pt>
                <c:pt idx="18">
                  <c:v>135.70083618164062</c:v>
                </c:pt>
                <c:pt idx="19">
                  <c:v>139.48031616210938</c:v>
                </c:pt>
                <c:pt idx="20">
                  <c:v>143.25978088378906</c:v>
                </c:pt>
                <c:pt idx="21">
                  <c:v>149.06733703613281</c:v>
                </c:pt>
                <c:pt idx="22">
                  <c:v>154.87490844726562</c:v>
                </c:pt>
                <c:pt idx="23">
                  <c:v>160.68246459960938</c:v>
                </c:pt>
                <c:pt idx="24">
                  <c:v>166.49003601074219</c:v>
                </c:pt>
                <c:pt idx="25">
                  <c:v>172.29759216308594</c:v>
                </c:pt>
                <c:pt idx="26">
                  <c:v>178.10514831542969</c:v>
                </c:pt>
                <c:pt idx="27">
                  <c:v>183.9127197265625</c:v>
                </c:pt>
                <c:pt idx="28">
                  <c:v>189.72027587890625</c:v>
                </c:pt>
                <c:pt idx="29">
                  <c:v>195.52784729003906</c:v>
                </c:pt>
                <c:pt idx="30">
                  <c:v>201.33540344238281</c:v>
                </c:pt>
                <c:pt idx="31">
                  <c:v>207.7606201171875</c:v>
                </c:pt>
                <c:pt idx="32">
                  <c:v>214.18585205078125</c:v>
                </c:pt>
                <c:pt idx="33">
                  <c:v>220.611083984375</c:v>
                </c:pt>
                <c:pt idx="34">
                  <c:v>227.03630065917969</c:v>
                </c:pt>
                <c:pt idx="35">
                  <c:v>233.46151733398438</c:v>
                </c:pt>
                <c:pt idx="36">
                  <c:v>239.88674926757812</c:v>
                </c:pt>
                <c:pt idx="37">
                  <c:v>246.31198120117188</c:v>
                </c:pt>
                <c:pt idx="38">
                  <c:v>252.73719787597656</c:v>
                </c:pt>
                <c:pt idx="39">
                  <c:v>259.16241455078125</c:v>
                </c:pt>
                <c:pt idx="40">
                  <c:v>265.587646484375</c:v>
                </c:pt>
                <c:pt idx="41">
                  <c:v>270.06756591796875</c:v>
                </c:pt>
                <c:pt idx="42">
                  <c:v>274.54745483398438</c:v>
                </c:pt>
                <c:pt idx="43">
                  <c:v>279.02734375</c:v>
                </c:pt>
                <c:pt idx="44">
                  <c:v>283.50726318359375</c:v>
                </c:pt>
                <c:pt idx="45">
                  <c:v>287.9871826171875</c:v>
                </c:pt>
                <c:pt idx="46">
                  <c:v>292.46707153320312</c:v>
                </c:pt>
                <c:pt idx="47">
                  <c:v>296.94696044921875</c:v>
                </c:pt>
                <c:pt idx="48">
                  <c:v>301.4268798828125</c:v>
                </c:pt>
                <c:pt idx="49">
                  <c:v>305.90679931640625</c:v>
                </c:pt>
                <c:pt idx="50">
                  <c:v>310.38668823242188</c:v>
                </c:pt>
                <c:pt idx="51">
                  <c:v>313.96768188476562</c:v>
                </c:pt>
                <c:pt idx="52">
                  <c:v>317.5487060546875</c:v>
                </c:pt>
                <c:pt idx="53">
                  <c:v>321.12969970703125</c:v>
                </c:pt>
                <c:pt idx="54">
                  <c:v>324.71072387695312</c:v>
                </c:pt>
                <c:pt idx="55">
                  <c:v>328.29171752929688</c:v>
                </c:pt>
                <c:pt idx="56">
                  <c:v>331.87271118164062</c:v>
                </c:pt>
                <c:pt idx="57">
                  <c:v>335.4537353515625</c:v>
                </c:pt>
                <c:pt idx="58">
                  <c:v>339.03472900390625</c:v>
                </c:pt>
                <c:pt idx="59">
                  <c:v>342.61575317382812</c:v>
                </c:pt>
                <c:pt idx="60">
                  <c:v>346.19674682617188</c:v>
                </c:pt>
                <c:pt idx="61">
                  <c:v>350.7623291015625</c:v>
                </c:pt>
                <c:pt idx="62">
                  <c:v>355.32791137695312</c:v>
                </c:pt>
                <c:pt idx="63">
                  <c:v>359.89352416992188</c:v>
                </c:pt>
                <c:pt idx="64">
                  <c:v>364.4591064453125</c:v>
                </c:pt>
                <c:pt idx="65">
                  <c:v>369.02468872070312</c:v>
                </c:pt>
                <c:pt idx="66">
                  <c:v>373.59027099609375</c:v>
                </c:pt>
                <c:pt idx="67">
                  <c:v>378.15585327148438</c:v>
                </c:pt>
                <c:pt idx="68">
                  <c:v>382.72146606445312</c:v>
                </c:pt>
                <c:pt idx="69">
                  <c:v>387.28704833984375</c:v>
                </c:pt>
                <c:pt idx="70">
                  <c:v>391.85263061523438</c:v>
                </c:pt>
                <c:pt idx="71">
                  <c:v>394.92138671875</c:v>
                </c:pt>
                <c:pt idx="72">
                  <c:v>397.99014282226562</c:v>
                </c:pt>
                <c:pt idx="73">
                  <c:v>401.05886840820312</c:v>
                </c:pt>
                <c:pt idx="74">
                  <c:v>404.12762451171875</c:v>
                </c:pt>
                <c:pt idx="75">
                  <c:v>407.19638061523438</c:v>
                </c:pt>
                <c:pt idx="76">
                  <c:v>410.26513671875</c:v>
                </c:pt>
                <c:pt idx="77">
                  <c:v>413.33389282226562</c:v>
                </c:pt>
                <c:pt idx="78">
                  <c:v>416.40261840820312</c:v>
                </c:pt>
                <c:pt idx="79">
                  <c:v>419.47137451171875</c:v>
                </c:pt>
                <c:pt idx="80">
                  <c:v>422.54013061523438</c:v>
                </c:pt>
                <c:pt idx="81">
                  <c:v>422.82928466796875</c:v>
                </c:pt>
                <c:pt idx="82">
                  <c:v>423.11843872070312</c:v>
                </c:pt>
                <c:pt idx="83">
                  <c:v>423.40756225585938</c:v>
                </c:pt>
                <c:pt idx="84">
                  <c:v>423.69671630859375</c:v>
                </c:pt>
                <c:pt idx="85">
                  <c:v>423.98587036132812</c:v>
                </c:pt>
                <c:pt idx="86">
                  <c:v>424.2750244140625</c:v>
                </c:pt>
                <c:pt idx="87">
                  <c:v>424.56417846679688</c:v>
                </c:pt>
                <c:pt idx="88">
                  <c:v>424.85330200195312</c:v>
                </c:pt>
                <c:pt idx="89">
                  <c:v>425.1424560546875</c:v>
                </c:pt>
                <c:pt idx="90">
                  <c:v>425.43161010742188</c:v>
                </c:pt>
                <c:pt idx="91">
                  <c:v>425.54324340820312</c:v>
                </c:pt>
                <c:pt idx="92">
                  <c:v>425.65487670898438</c:v>
                </c:pt>
                <c:pt idx="93">
                  <c:v>425.76654052734375</c:v>
                </c:pt>
                <c:pt idx="94">
                  <c:v>425.878173828125</c:v>
                </c:pt>
                <c:pt idx="95">
                  <c:v>425.98980712890625</c:v>
                </c:pt>
                <c:pt idx="96">
                  <c:v>426.1014404296875</c:v>
                </c:pt>
                <c:pt idx="97">
                  <c:v>426.21307373046875</c:v>
                </c:pt>
                <c:pt idx="98">
                  <c:v>426.32473754882812</c:v>
                </c:pt>
                <c:pt idx="99">
                  <c:v>426.43637084960938</c:v>
                </c:pt>
                <c:pt idx="100">
                  <c:v>426.54800415039062</c:v>
                </c:pt>
                <c:pt idx="101">
                  <c:v>427.01739501953125</c:v>
                </c:pt>
                <c:pt idx="102">
                  <c:v>427.48675537109375</c:v>
                </c:pt>
                <c:pt idx="103">
                  <c:v>427.95611572265625</c:v>
                </c:pt>
                <c:pt idx="104">
                  <c:v>428.42550659179688</c:v>
                </c:pt>
                <c:pt idx="105">
                  <c:v>428.8948974609375</c:v>
                </c:pt>
                <c:pt idx="106">
                  <c:v>429.3642578125</c:v>
                </c:pt>
                <c:pt idx="107">
                  <c:v>429.8336181640625</c:v>
                </c:pt>
                <c:pt idx="108">
                  <c:v>430.30300903320312</c:v>
                </c:pt>
                <c:pt idx="109">
                  <c:v>430.77239990234375</c:v>
                </c:pt>
                <c:pt idx="110">
                  <c:v>431.24176025390625</c:v>
                </c:pt>
              </c:numCache>
            </c:numRef>
          </c:yVal>
          <c:smooth val="0"/>
          <c:extLst>
            <c:ext xmlns:c16="http://schemas.microsoft.com/office/drawing/2014/chart" uri="{C3380CC4-5D6E-409C-BE32-E72D297353CC}">
              <c16:uniqueId val="{0000000A-CFD7-ED4C-B81C-7FE64246915A}"/>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122.19999694824219</c:v>
                </c:pt>
                <c:pt idx="16">
                  <c:v>125.79999542236328</c:v>
                </c:pt>
                <c:pt idx="17">
                  <c:v>129.39999389648438</c:v>
                </c:pt>
                <c:pt idx="18">
                  <c:v>133</c:v>
                </c:pt>
                <c:pt idx="19">
                  <c:v>136.59999084472656</c:v>
                </c:pt>
                <c:pt idx="20">
                  <c:v>140.19999694824219</c:v>
                </c:pt>
                <c:pt idx="21">
                  <c:v>144.42999267578125</c:v>
                </c:pt>
                <c:pt idx="22">
                  <c:v>148.66000366210938</c:v>
                </c:pt>
                <c:pt idx="23">
                  <c:v>152.88999938964844</c:v>
                </c:pt>
                <c:pt idx="24">
                  <c:v>157.1199951171875</c:v>
                </c:pt>
                <c:pt idx="25">
                  <c:v>161.35000610351562</c:v>
                </c:pt>
                <c:pt idx="26">
                  <c:v>165.58000183105469</c:v>
                </c:pt>
                <c:pt idx="27">
                  <c:v>169.80999755859375</c:v>
                </c:pt>
                <c:pt idx="28">
                  <c:v>174.03999328613281</c:v>
                </c:pt>
                <c:pt idx="29">
                  <c:v>178.27000427246094</c:v>
                </c:pt>
                <c:pt idx="30">
                  <c:v>182.5</c:v>
                </c:pt>
                <c:pt idx="31">
                  <c:v>185.46000671386719</c:v>
                </c:pt>
                <c:pt idx="32">
                  <c:v>188.41999816894531</c:v>
                </c:pt>
                <c:pt idx="33">
                  <c:v>191.3800048828125</c:v>
                </c:pt>
                <c:pt idx="34">
                  <c:v>194.33999633789062</c:v>
                </c:pt>
                <c:pt idx="35">
                  <c:v>197.30000305175781</c:v>
                </c:pt>
                <c:pt idx="36">
                  <c:v>200.260009765625</c:v>
                </c:pt>
                <c:pt idx="37">
                  <c:v>203.22000122070312</c:v>
                </c:pt>
                <c:pt idx="38">
                  <c:v>206.18000793457031</c:v>
                </c:pt>
                <c:pt idx="39">
                  <c:v>209.13999938964844</c:v>
                </c:pt>
                <c:pt idx="40">
                  <c:v>212.10000610351562</c:v>
                </c:pt>
                <c:pt idx="41">
                  <c:v>214.96000671386719</c:v>
                </c:pt>
                <c:pt idx="42">
                  <c:v>217.82000732421875</c:v>
                </c:pt>
                <c:pt idx="43">
                  <c:v>220.68000793457031</c:v>
                </c:pt>
                <c:pt idx="44">
                  <c:v>223.54000854492188</c:v>
                </c:pt>
                <c:pt idx="45">
                  <c:v>226.39999389648438</c:v>
                </c:pt>
                <c:pt idx="46">
                  <c:v>229.25999450683594</c:v>
                </c:pt>
                <c:pt idx="47">
                  <c:v>232.1199951171875</c:v>
                </c:pt>
                <c:pt idx="48">
                  <c:v>234.97999572753906</c:v>
                </c:pt>
                <c:pt idx="49">
                  <c:v>237.83999633789062</c:v>
                </c:pt>
                <c:pt idx="50">
                  <c:v>240.69999694824219</c:v>
                </c:pt>
                <c:pt idx="51">
                  <c:v>246.17999267578125</c:v>
                </c:pt>
                <c:pt idx="52">
                  <c:v>251.66000366210938</c:v>
                </c:pt>
                <c:pt idx="53">
                  <c:v>257.13998413085938</c:v>
                </c:pt>
                <c:pt idx="54">
                  <c:v>262.6199951171875</c:v>
                </c:pt>
                <c:pt idx="55">
                  <c:v>268.10000610351562</c:v>
                </c:pt>
                <c:pt idx="56">
                  <c:v>273.57998657226562</c:v>
                </c:pt>
                <c:pt idx="57">
                  <c:v>279.05999755859375</c:v>
                </c:pt>
                <c:pt idx="58">
                  <c:v>284.54000854492188</c:v>
                </c:pt>
                <c:pt idx="59">
                  <c:v>290.01998901367188</c:v>
                </c:pt>
                <c:pt idx="60">
                  <c:v>295.5</c:v>
                </c:pt>
                <c:pt idx="61">
                  <c:v>302.47000122070312</c:v>
                </c:pt>
                <c:pt idx="62">
                  <c:v>309.44000244140625</c:v>
                </c:pt>
                <c:pt idx="63">
                  <c:v>316.41000366210938</c:v>
                </c:pt>
                <c:pt idx="64">
                  <c:v>323.3800048828125</c:v>
                </c:pt>
                <c:pt idx="65">
                  <c:v>330.35000610351562</c:v>
                </c:pt>
                <c:pt idx="66">
                  <c:v>337.32000732421875</c:v>
                </c:pt>
                <c:pt idx="67">
                  <c:v>344.29000854492188</c:v>
                </c:pt>
                <c:pt idx="68">
                  <c:v>351.260009765625</c:v>
                </c:pt>
                <c:pt idx="69">
                  <c:v>358.23001098632812</c:v>
                </c:pt>
                <c:pt idx="70">
                  <c:v>365.20001220703125</c:v>
                </c:pt>
                <c:pt idx="71">
                  <c:v>372.16000366210938</c:v>
                </c:pt>
                <c:pt idx="72">
                  <c:v>379.1199951171875</c:v>
                </c:pt>
                <c:pt idx="73">
                  <c:v>386.08001708984375</c:v>
                </c:pt>
                <c:pt idx="74">
                  <c:v>393.04000854492188</c:v>
                </c:pt>
                <c:pt idx="75">
                  <c:v>400</c:v>
                </c:pt>
                <c:pt idx="76">
                  <c:v>406.95999145507812</c:v>
                </c:pt>
                <c:pt idx="77">
                  <c:v>413.91998291015625</c:v>
                </c:pt>
                <c:pt idx="78">
                  <c:v>420.8800048828125</c:v>
                </c:pt>
                <c:pt idx="79">
                  <c:v>427.83999633789062</c:v>
                </c:pt>
                <c:pt idx="80">
                  <c:v>434.79998779296875</c:v>
                </c:pt>
                <c:pt idx="81">
                  <c:v>440.1099853515625</c:v>
                </c:pt>
                <c:pt idx="82">
                  <c:v>445.41998291015625</c:v>
                </c:pt>
                <c:pt idx="83">
                  <c:v>450.72998046875</c:v>
                </c:pt>
                <c:pt idx="84">
                  <c:v>456.03997802734375</c:v>
                </c:pt>
                <c:pt idx="85">
                  <c:v>461.3499755859375</c:v>
                </c:pt>
                <c:pt idx="86">
                  <c:v>466.66000366210938</c:v>
                </c:pt>
                <c:pt idx="87">
                  <c:v>471.97000122070312</c:v>
                </c:pt>
                <c:pt idx="88">
                  <c:v>477.27999877929688</c:v>
                </c:pt>
                <c:pt idx="89">
                  <c:v>482.58999633789062</c:v>
                </c:pt>
                <c:pt idx="90">
                  <c:v>487.89999389648438</c:v>
                </c:pt>
                <c:pt idx="91">
                  <c:v>487.27999877929688</c:v>
                </c:pt>
                <c:pt idx="92">
                  <c:v>486.66000366210938</c:v>
                </c:pt>
                <c:pt idx="93">
                  <c:v>486.04000854492188</c:v>
                </c:pt>
                <c:pt idx="94">
                  <c:v>485.42001342773438</c:v>
                </c:pt>
                <c:pt idx="95">
                  <c:v>484.79998779296875</c:v>
                </c:pt>
                <c:pt idx="96">
                  <c:v>484.17999267578125</c:v>
                </c:pt>
                <c:pt idx="97">
                  <c:v>483.55999755859375</c:v>
                </c:pt>
                <c:pt idx="98">
                  <c:v>482.94000244140625</c:v>
                </c:pt>
                <c:pt idx="99">
                  <c:v>482.32000732421875</c:v>
                </c:pt>
                <c:pt idx="100">
                  <c:v>481.70001220703125</c:v>
                </c:pt>
                <c:pt idx="101">
                  <c:v>475.46002197265625</c:v>
                </c:pt>
                <c:pt idx="102">
                  <c:v>469.22000122070312</c:v>
                </c:pt>
                <c:pt idx="103">
                  <c:v>462.98001098632812</c:v>
                </c:pt>
                <c:pt idx="104">
                  <c:v>456.739990234375</c:v>
                </c:pt>
                <c:pt idx="105">
                  <c:v>450.5</c:v>
                </c:pt>
                <c:pt idx="106">
                  <c:v>444.260009765625</c:v>
                </c:pt>
                <c:pt idx="107">
                  <c:v>438.01998901367188</c:v>
                </c:pt>
                <c:pt idx="108">
                  <c:v>431.77999877929688</c:v>
                </c:pt>
                <c:pt idx="109">
                  <c:v>425.53997802734375</c:v>
                </c:pt>
                <c:pt idx="110">
                  <c:v>419.29998779296875</c:v>
                </c:pt>
              </c:numCache>
            </c:numRef>
          </c:yVal>
          <c:smooth val="0"/>
          <c:extLst>
            <c:ext xmlns:c16="http://schemas.microsoft.com/office/drawing/2014/chart" uri="{C3380CC4-5D6E-409C-BE32-E72D297353CC}">
              <c16:uniqueId val="{0000000B-CFD7-ED4C-B81C-7FE64246915A}"/>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121.68052673339844</c:v>
                </c:pt>
                <c:pt idx="16">
                  <c:v>124.03797149658203</c:v>
                </c:pt>
                <c:pt idx="17">
                  <c:v>126.39541625976562</c:v>
                </c:pt>
                <c:pt idx="18">
                  <c:v>128.75286865234375</c:v>
                </c:pt>
                <c:pt idx="19">
                  <c:v>131.11030578613281</c:v>
                </c:pt>
                <c:pt idx="20">
                  <c:v>133.46775817871094</c:v>
                </c:pt>
                <c:pt idx="21">
                  <c:v>136.81059265136719</c:v>
                </c:pt>
                <c:pt idx="22">
                  <c:v>140.15342712402344</c:v>
                </c:pt>
                <c:pt idx="23">
                  <c:v>143.49627685546875</c:v>
                </c:pt>
                <c:pt idx="24">
                  <c:v>146.839111328125</c:v>
                </c:pt>
                <c:pt idx="25">
                  <c:v>150.18194580078125</c:v>
                </c:pt>
                <c:pt idx="26">
                  <c:v>153.5247802734375</c:v>
                </c:pt>
                <c:pt idx="27">
                  <c:v>156.86761474609375</c:v>
                </c:pt>
                <c:pt idx="28">
                  <c:v>160.21046447753906</c:v>
                </c:pt>
                <c:pt idx="29">
                  <c:v>163.55329895019531</c:v>
                </c:pt>
                <c:pt idx="30">
                  <c:v>166.89613342285156</c:v>
                </c:pt>
                <c:pt idx="31">
                  <c:v>170.57952880859375</c:v>
                </c:pt>
                <c:pt idx="32">
                  <c:v>174.26290893554688</c:v>
                </c:pt>
                <c:pt idx="33">
                  <c:v>177.94630432128906</c:v>
                </c:pt>
                <c:pt idx="34">
                  <c:v>181.62969970703125</c:v>
                </c:pt>
                <c:pt idx="35">
                  <c:v>185.31307983398438</c:v>
                </c:pt>
                <c:pt idx="36">
                  <c:v>188.99647521972656</c:v>
                </c:pt>
                <c:pt idx="37">
                  <c:v>192.67987060546875</c:v>
                </c:pt>
                <c:pt idx="38">
                  <c:v>196.36326599121094</c:v>
                </c:pt>
                <c:pt idx="39">
                  <c:v>200.04664611816406</c:v>
                </c:pt>
                <c:pt idx="40">
                  <c:v>203.73004150390625</c:v>
                </c:pt>
                <c:pt idx="41">
                  <c:v>206.19390869140625</c:v>
                </c:pt>
                <c:pt idx="42">
                  <c:v>208.65776062011719</c:v>
                </c:pt>
                <c:pt idx="43">
                  <c:v>211.12162780761719</c:v>
                </c:pt>
                <c:pt idx="44">
                  <c:v>213.58547973632812</c:v>
                </c:pt>
                <c:pt idx="45">
                  <c:v>216.04934692382812</c:v>
                </c:pt>
                <c:pt idx="46">
                  <c:v>218.51321411132812</c:v>
                </c:pt>
                <c:pt idx="47">
                  <c:v>220.97706604003906</c:v>
                </c:pt>
                <c:pt idx="48">
                  <c:v>223.44093322753906</c:v>
                </c:pt>
                <c:pt idx="49">
                  <c:v>225.90478515625</c:v>
                </c:pt>
                <c:pt idx="50">
                  <c:v>228.36865234375</c:v>
                </c:pt>
                <c:pt idx="51">
                  <c:v>229.90008544921875</c:v>
                </c:pt>
                <c:pt idx="52">
                  <c:v>231.43150329589844</c:v>
                </c:pt>
                <c:pt idx="53">
                  <c:v>232.96293640136719</c:v>
                </c:pt>
                <c:pt idx="54">
                  <c:v>234.49436950683594</c:v>
                </c:pt>
                <c:pt idx="55">
                  <c:v>236.02578735351562</c:v>
                </c:pt>
                <c:pt idx="56">
                  <c:v>237.55722045898438</c:v>
                </c:pt>
                <c:pt idx="57">
                  <c:v>239.08865356445312</c:v>
                </c:pt>
                <c:pt idx="58">
                  <c:v>240.62008666992188</c:v>
                </c:pt>
                <c:pt idx="59">
                  <c:v>242.15150451660156</c:v>
                </c:pt>
                <c:pt idx="60">
                  <c:v>243.68293762207031</c:v>
                </c:pt>
                <c:pt idx="61">
                  <c:v>244.45585632324219</c:v>
                </c:pt>
                <c:pt idx="62">
                  <c:v>245.228759765625</c:v>
                </c:pt>
                <c:pt idx="63">
                  <c:v>246.00167846679688</c:v>
                </c:pt>
                <c:pt idx="64">
                  <c:v>246.77458190917969</c:v>
                </c:pt>
                <c:pt idx="65">
                  <c:v>247.54750061035156</c:v>
                </c:pt>
                <c:pt idx="66">
                  <c:v>248.32041931152344</c:v>
                </c:pt>
                <c:pt idx="67">
                  <c:v>249.09332275390625</c:v>
                </c:pt>
                <c:pt idx="68">
                  <c:v>249.86624145507812</c:v>
                </c:pt>
                <c:pt idx="69">
                  <c:v>250.63914489746094</c:v>
                </c:pt>
                <c:pt idx="70">
                  <c:v>251.41206359863281</c:v>
                </c:pt>
                <c:pt idx="71">
                  <c:v>252.00761413574219</c:v>
                </c:pt>
                <c:pt idx="72">
                  <c:v>252.6031494140625</c:v>
                </c:pt>
                <c:pt idx="73">
                  <c:v>253.19869995117188</c:v>
                </c:pt>
                <c:pt idx="74">
                  <c:v>253.79425048828125</c:v>
                </c:pt>
                <c:pt idx="75">
                  <c:v>254.38980102539062</c:v>
                </c:pt>
                <c:pt idx="76">
                  <c:v>254.98533630371094</c:v>
                </c:pt>
                <c:pt idx="77">
                  <c:v>255.58088684082031</c:v>
                </c:pt>
                <c:pt idx="78">
                  <c:v>256.17642211914062</c:v>
                </c:pt>
                <c:pt idx="79">
                  <c:v>256.77197265625</c:v>
                </c:pt>
                <c:pt idx="80">
                  <c:v>257.36752319335938</c:v>
                </c:pt>
                <c:pt idx="81">
                  <c:v>257.38851928710938</c:v>
                </c:pt>
                <c:pt idx="82">
                  <c:v>257.4095458984375</c:v>
                </c:pt>
                <c:pt idx="83">
                  <c:v>257.4305419921875</c:v>
                </c:pt>
                <c:pt idx="84">
                  <c:v>257.45156860351562</c:v>
                </c:pt>
                <c:pt idx="85">
                  <c:v>257.47256469726562</c:v>
                </c:pt>
                <c:pt idx="86">
                  <c:v>257.49356079101562</c:v>
                </c:pt>
                <c:pt idx="87">
                  <c:v>257.51458740234375</c:v>
                </c:pt>
                <c:pt idx="88">
                  <c:v>257.53558349609375</c:v>
                </c:pt>
                <c:pt idx="89">
                  <c:v>257.55661010742188</c:v>
                </c:pt>
                <c:pt idx="90">
                  <c:v>257.57760620117188</c:v>
                </c:pt>
                <c:pt idx="91">
                  <c:v>257.10025024414062</c:v>
                </c:pt>
                <c:pt idx="92">
                  <c:v>256.6229248046875</c:v>
                </c:pt>
                <c:pt idx="93">
                  <c:v>256.14556884765625</c:v>
                </c:pt>
                <c:pt idx="94">
                  <c:v>255.668212890625</c:v>
                </c:pt>
                <c:pt idx="95">
                  <c:v>255.19085693359375</c:v>
                </c:pt>
                <c:pt idx="96">
                  <c:v>254.71351623535156</c:v>
                </c:pt>
                <c:pt idx="97">
                  <c:v>254.23617553710938</c:v>
                </c:pt>
                <c:pt idx="98">
                  <c:v>253.75881958007812</c:v>
                </c:pt>
                <c:pt idx="99">
                  <c:v>253.28146362304688</c:v>
                </c:pt>
                <c:pt idx="100">
                  <c:v>252.80412292480469</c:v>
                </c:pt>
                <c:pt idx="101">
                  <c:v>250.99554443359375</c:v>
                </c:pt>
                <c:pt idx="102">
                  <c:v>249.18696594238281</c:v>
                </c:pt>
                <c:pt idx="103">
                  <c:v>247.37840270996094</c:v>
                </c:pt>
                <c:pt idx="104">
                  <c:v>245.56982421875</c:v>
                </c:pt>
                <c:pt idx="105">
                  <c:v>243.76124572753906</c:v>
                </c:pt>
                <c:pt idx="106">
                  <c:v>241.95266723632812</c:v>
                </c:pt>
                <c:pt idx="107">
                  <c:v>240.14408874511719</c:v>
                </c:pt>
                <c:pt idx="108">
                  <c:v>238.33552551269531</c:v>
                </c:pt>
                <c:pt idx="109">
                  <c:v>236.52694702148438</c:v>
                </c:pt>
                <c:pt idx="110">
                  <c:v>234.71836853027344</c:v>
                </c:pt>
              </c:numCache>
            </c:numRef>
          </c:yVal>
          <c:smooth val="0"/>
          <c:extLst>
            <c:ext xmlns:c16="http://schemas.microsoft.com/office/drawing/2014/chart" uri="{C3380CC4-5D6E-409C-BE32-E72D297353CC}">
              <c16:uniqueId val="{0000000C-CFD7-ED4C-B81C-7FE64246915A}"/>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Exajoules</a:t>
                </a:r>
                <a:r>
                  <a:rPr lang="en-US" sz="900" baseline="0" dirty="0"/>
                  <a:t> per Year</a:t>
                </a:r>
                <a:endParaRPr lang="en-US" sz="900" dirty="0"/>
              </a:p>
            </c:rich>
          </c:tx>
          <c:layout>
            <c:manualLayout>
              <c:xMode val="edge"/>
              <c:yMode val="edge"/>
              <c:x val="3.2197312665242117E-2"/>
              <c:y val="0.20760487828799704"/>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Oil</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135.53228759765625</c:v>
                </c:pt>
                <c:pt idx="1">
                  <c:v>135.66545104980469</c:v>
                </c:pt>
                <c:pt idx="2">
                  <c:v>135.3798828125</c:v>
                </c:pt>
                <c:pt idx="3">
                  <c:v>135.57394409179688</c:v>
                </c:pt>
                <c:pt idx="4">
                  <c:v>136.06204223632812</c:v>
                </c:pt>
                <c:pt idx="5">
                  <c:v>136.97663879394531</c:v>
                </c:pt>
                <c:pt idx="6">
                  <c:v>138.32858276367188</c:v>
                </c:pt>
                <c:pt idx="7">
                  <c:v>140.16297912597656</c:v>
                </c:pt>
                <c:pt idx="8">
                  <c:v>142.25750732421875</c:v>
                </c:pt>
                <c:pt idx="9">
                  <c:v>144.32025146484375</c:v>
                </c:pt>
                <c:pt idx="10">
                  <c:v>146.78657531738281</c:v>
                </c:pt>
                <c:pt idx="11">
                  <c:v>149.862548828125</c:v>
                </c:pt>
                <c:pt idx="12">
                  <c:v>152.53125</c:v>
                </c:pt>
                <c:pt idx="13">
                  <c:v>154.8955078125</c:v>
                </c:pt>
                <c:pt idx="14">
                  <c:v>157.6983642578125</c:v>
                </c:pt>
                <c:pt idx="15">
                  <c:v>161.236572265625</c:v>
                </c:pt>
                <c:pt idx="16">
                  <c:v>165.37638854980469</c:v>
                </c:pt>
                <c:pt idx="17">
                  <c:v>169.71633911132812</c:v>
                </c:pt>
                <c:pt idx="18">
                  <c:v>174.07247924804688</c:v>
                </c:pt>
                <c:pt idx="19">
                  <c:v>177.73222351074219</c:v>
                </c:pt>
                <c:pt idx="20">
                  <c:v>179.95980834960938</c:v>
                </c:pt>
                <c:pt idx="21">
                  <c:v>182.29345703125</c:v>
                </c:pt>
                <c:pt idx="22">
                  <c:v>184.72792053222656</c:v>
                </c:pt>
                <c:pt idx="23">
                  <c:v>187.72767639160156</c:v>
                </c:pt>
                <c:pt idx="24">
                  <c:v>191.17730712890625</c:v>
                </c:pt>
                <c:pt idx="25">
                  <c:v>194.75926208496094</c:v>
                </c:pt>
                <c:pt idx="26">
                  <c:v>198.3155517578125</c:v>
                </c:pt>
                <c:pt idx="27">
                  <c:v>201.54013061523438</c:v>
                </c:pt>
                <c:pt idx="28">
                  <c:v>204.72419738769531</c:v>
                </c:pt>
                <c:pt idx="29">
                  <c:v>208.35881042480469</c:v>
                </c:pt>
                <c:pt idx="30">
                  <c:v>212.28721618652344</c:v>
                </c:pt>
                <c:pt idx="31">
                  <c:v>216.35139465332031</c:v>
                </c:pt>
                <c:pt idx="32">
                  <c:v>220.50408935546875</c:v>
                </c:pt>
                <c:pt idx="33">
                  <c:v>224.69227600097656</c:v>
                </c:pt>
                <c:pt idx="34">
                  <c:v>228.87425231933594</c:v>
                </c:pt>
                <c:pt idx="35">
                  <c:v>233.01846313476562</c:v>
                </c:pt>
                <c:pt idx="36">
                  <c:v>237.08760070800781</c:v>
                </c:pt>
                <c:pt idx="37">
                  <c:v>241.07057189941406</c:v>
                </c:pt>
                <c:pt idx="38">
                  <c:v>244.97117614746094</c:v>
                </c:pt>
                <c:pt idx="39">
                  <c:v>248.79208374023438</c:v>
                </c:pt>
                <c:pt idx="40">
                  <c:v>252.53779602050781</c:v>
                </c:pt>
                <c:pt idx="41">
                  <c:v>256.18524169921875</c:v>
                </c:pt>
                <c:pt idx="42">
                  <c:v>259.75173950195312</c:v>
                </c:pt>
                <c:pt idx="43">
                  <c:v>263.25930786132812</c:v>
                </c:pt>
                <c:pt idx="44">
                  <c:v>266.71316528320312</c:v>
                </c:pt>
                <c:pt idx="45">
                  <c:v>270.11578369140625</c:v>
                </c:pt>
                <c:pt idx="46">
                  <c:v>273.48953247070312</c:v>
                </c:pt>
                <c:pt idx="47">
                  <c:v>276.82406616210938</c:v>
                </c:pt>
                <c:pt idx="48">
                  <c:v>280.10311889648438</c:v>
                </c:pt>
                <c:pt idx="49">
                  <c:v>283.31912231445312</c:v>
                </c:pt>
                <c:pt idx="50">
                  <c:v>286.46246337890625</c:v>
                </c:pt>
                <c:pt idx="51">
                  <c:v>289.5791015625</c:v>
                </c:pt>
                <c:pt idx="52">
                  <c:v>292.6380615234375</c:v>
                </c:pt>
                <c:pt idx="53">
                  <c:v>295.59628295898438</c:v>
                </c:pt>
                <c:pt idx="54">
                  <c:v>298.4404296875</c:v>
                </c:pt>
                <c:pt idx="55">
                  <c:v>301.15884399414062</c:v>
                </c:pt>
                <c:pt idx="56">
                  <c:v>303.74093627929688</c:v>
                </c:pt>
                <c:pt idx="57">
                  <c:v>306.17791748046875</c:v>
                </c:pt>
                <c:pt idx="58">
                  <c:v>308.46133422851562</c:v>
                </c:pt>
                <c:pt idx="59">
                  <c:v>310.584228515625</c:v>
                </c:pt>
                <c:pt idx="60">
                  <c:v>312.54266357421875</c:v>
                </c:pt>
                <c:pt idx="61">
                  <c:v>314.33489990234375</c:v>
                </c:pt>
                <c:pt idx="62">
                  <c:v>315.9608154296875</c:v>
                </c:pt>
                <c:pt idx="63">
                  <c:v>317.42138671875</c:v>
                </c:pt>
                <c:pt idx="64">
                  <c:v>318.7186279296875</c:v>
                </c:pt>
                <c:pt idx="65">
                  <c:v>319.85537719726562</c:v>
                </c:pt>
                <c:pt idx="66">
                  <c:v>320.83517456054688</c:v>
                </c:pt>
                <c:pt idx="67">
                  <c:v>321.6619873046875</c:v>
                </c:pt>
                <c:pt idx="68">
                  <c:v>322.34042358398438</c:v>
                </c:pt>
                <c:pt idx="69">
                  <c:v>322.8751220703125</c:v>
                </c:pt>
                <c:pt idx="70">
                  <c:v>323.26922607421875</c:v>
                </c:pt>
                <c:pt idx="71">
                  <c:v>323.52572631835938</c:v>
                </c:pt>
                <c:pt idx="72">
                  <c:v>323.64910888671875</c:v>
                </c:pt>
                <c:pt idx="73">
                  <c:v>323.6451416015625</c:v>
                </c:pt>
                <c:pt idx="74">
                  <c:v>323.52069091796875</c:v>
                </c:pt>
                <c:pt idx="75">
                  <c:v>323.28314208984375</c:v>
                </c:pt>
                <c:pt idx="76">
                  <c:v>322.94009399414062</c:v>
                </c:pt>
                <c:pt idx="77">
                  <c:v>322.49911499023438</c:v>
                </c:pt>
                <c:pt idx="78">
                  <c:v>321.96762084960938</c:v>
                </c:pt>
                <c:pt idx="79">
                  <c:v>321.35281372070312</c:v>
                </c:pt>
                <c:pt idx="80">
                  <c:v>320.66162109375</c:v>
                </c:pt>
                <c:pt idx="81">
                  <c:v>319.90090942382812</c:v>
                </c:pt>
                <c:pt idx="82">
                  <c:v>319.0775146484375</c:v>
                </c:pt>
                <c:pt idx="83">
                  <c:v>318.19821166992188</c:v>
                </c:pt>
                <c:pt idx="84">
                  <c:v>317.26950073242188</c:v>
                </c:pt>
                <c:pt idx="85">
                  <c:v>316.2977294921875</c:v>
                </c:pt>
                <c:pt idx="86">
                  <c:v>315.2889404296875</c:v>
                </c:pt>
                <c:pt idx="87">
                  <c:v>314.24893188476562</c:v>
                </c:pt>
                <c:pt idx="88">
                  <c:v>313.1832275390625</c:v>
                </c:pt>
                <c:pt idx="89">
                  <c:v>312.09695434570312</c:v>
                </c:pt>
                <c:pt idx="90">
                  <c:v>310.9949951171875</c:v>
                </c:pt>
                <c:pt idx="91">
                  <c:v>309.88186645507812</c:v>
                </c:pt>
                <c:pt idx="92">
                  <c:v>308.76165771484375</c:v>
                </c:pt>
                <c:pt idx="93">
                  <c:v>307.63833618164062</c:v>
                </c:pt>
                <c:pt idx="94">
                  <c:v>306.51559448242188</c:v>
                </c:pt>
                <c:pt idx="95">
                  <c:v>305.39700317382812</c:v>
                </c:pt>
                <c:pt idx="96">
                  <c:v>304.28579711914062</c:v>
                </c:pt>
                <c:pt idx="97">
                  <c:v>303.18466186523438</c:v>
                </c:pt>
                <c:pt idx="98">
                  <c:v>302.09600830078125</c:v>
                </c:pt>
                <c:pt idx="99">
                  <c:v>301.02236938476562</c:v>
                </c:pt>
                <c:pt idx="100">
                  <c:v>299.96737670898438</c:v>
                </c:pt>
                <c:pt idx="101">
                  <c:v>298.93280029296875</c:v>
                </c:pt>
                <c:pt idx="102">
                  <c:v>297.91973876953125</c:v>
                </c:pt>
                <c:pt idx="103">
                  <c:v>296.92898559570312</c:v>
                </c:pt>
                <c:pt idx="104">
                  <c:v>295.96099853515625</c:v>
                </c:pt>
                <c:pt idx="105">
                  <c:v>295.01602172851562</c:v>
                </c:pt>
                <c:pt idx="106">
                  <c:v>294.09393310546875</c:v>
                </c:pt>
                <c:pt idx="107">
                  <c:v>293.1944580078125</c:v>
                </c:pt>
                <c:pt idx="108">
                  <c:v>292.31707763671875</c:v>
                </c:pt>
                <c:pt idx="109">
                  <c:v>291.46099853515625</c:v>
                </c:pt>
                <c:pt idx="110">
                  <c:v>290.625</c:v>
                </c:pt>
              </c:numCache>
            </c:numRef>
          </c:yVal>
          <c:smooth val="0"/>
          <c:extLst>
            <c:ext xmlns:c16="http://schemas.microsoft.com/office/drawing/2014/chart" uri="{C3380CC4-5D6E-409C-BE32-E72D297353CC}">
              <c16:uniqueId val="{00000000-9B19-0643-8647-9E9C7E580778}"/>
            </c:ext>
          </c:extLst>
        </c:ser>
        <c:ser>
          <c:idx val="1"/>
          <c:order val="1"/>
          <c:tx>
            <c:strRef>
              <c:f>Output!$AD$1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135.5318603515625</c:v>
                </c:pt>
                <c:pt idx="10">
                  <c:v>153.44161987304688</c:v>
                </c:pt>
                <c:pt idx="11">
                  <c:v>155.15611267089844</c:v>
                </c:pt>
                <c:pt idx="12">
                  <c:v>156.54403686523438</c:v>
                </c:pt>
                <c:pt idx="13">
                  <c:v>159.89933776855469</c:v>
                </c:pt>
                <c:pt idx="14">
                  <c:v>166.32733154296875</c:v>
                </c:pt>
                <c:pt idx="15">
                  <c:v>167.41966247558594</c:v>
                </c:pt>
                <c:pt idx="16">
                  <c:v>169.80865478515625</c:v>
                </c:pt>
                <c:pt idx="17">
                  <c:v>170.92527770996094</c:v>
                </c:pt>
                <c:pt idx="18">
                  <c:v>170.79841613769531</c:v>
                </c:pt>
                <c:pt idx="19">
                  <c:v>167.53773498535156</c:v>
                </c:pt>
                <c:pt idx="20">
                  <c:v>173.0333251953125</c:v>
                </c:pt>
                <c:pt idx="21">
                  <c:v>172.586181640625</c:v>
                </c:pt>
                <c:pt idx="22">
                  <c:v>175.82843017578125</c:v>
                </c:pt>
                <c:pt idx="23">
                  <c:v>175.79493713378906</c:v>
                </c:pt>
                <c:pt idx="24">
                  <c:v>178.56158447265625</c:v>
                </c:pt>
                <c:pt idx="25">
                  <c:v>181.00666809082031</c:v>
                </c:pt>
                <c:pt idx="26">
                  <c:v>182.72283935546875</c:v>
                </c:pt>
                <c:pt idx="27">
                  <c:v>185.69755554199219</c:v>
                </c:pt>
              </c:numCache>
            </c:numRef>
          </c:yVal>
          <c:smooth val="0"/>
          <c:extLst>
            <c:ext xmlns:c16="http://schemas.microsoft.com/office/drawing/2014/chart" uri="{C3380CC4-5D6E-409C-BE32-E72D297353CC}">
              <c16:uniqueId val="{00000001-9B19-0643-8647-9E9C7E580778}"/>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9B19-0643-8647-9E9C7E580778}"/>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205.23526000976562</c:v>
                </c:pt>
                <c:pt idx="9">
                  <c:v>214.71961975097656</c:v>
                </c:pt>
                <c:pt idx="14">
                  <c:v>223.11038208007812</c:v>
                </c:pt>
                <c:pt idx="19">
                  <c:v>233.21731567382812</c:v>
                </c:pt>
              </c:numCache>
            </c:numRef>
          </c:yVal>
          <c:smooth val="0"/>
          <c:extLst>
            <c:ext xmlns:c16="http://schemas.microsoft.com/office/drawing/2014/chart" uri="{C3380CC4-5D6E-409C-BE32-E72D297353CC}">
              <c16:uniqueId val="{00000003-9B19-0643-8647-9E9C7E580778}"/>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136.28132629394531</c:v>
                </c:pt>
                <c:pt idx="1">
                  <c:v>136.37594604492188</c:v>
                </c:pt>
                <c:pt idx="2">
                  <c:v>138.75721740722656</c:v>
                </c:pt>
                <c:pt idx="3">
                  <c:v>137.87925720214844</c:v>
                </c:pt>
                <c:pt idx="4">
                  <c:v>140.92138671875</c:v>
                </c:pt>
                <c:pt idx="5">
                  <c:v>142.8485107421875</c:v>
                </c:pt>
                <c:pt idx="6">
                  <c:v>146.18807983398438</c:v>
                </c:pt>
                <c:pt idx="7">
                  <c:v>150.03236389160156</c:v>
                </c:pt>
                <c:pt idx="8">
                  <c:v>150.84062194824219</c:v>
                </c:pt>
                <c:pt idx="9">
                  <c:v>153.51882934570312</c:v>
                </c:pt>
                <c:pt idx="10">
                  <c:v>155.42752075195312</c:v>
                </c:pt>
                <c:pt idx="11">
                  <c:v>156.80882263183594</c:v>
                </c:pt>
                <c:pt idx="12">
                  <c:v>158.1646728515625</c:v>
                </c:pt>
                <c:pt idx="13">
                  <c:v>161.80007934570312</c:v>
                </c:pt>
                <c:pt idx="14">
                  <c:v>167.94210815429688</c:v>
                </c:pt>
                <c:pt idx="15">
                  <c:v>170.15138244628906</c:v>
                </c:pt>
                <c:pt idx="16">
                  <c:v>172.377685546875</c:v>
                </c:pt>
                <c:pt idx="17">
                  <c:v>175.04840087890625</c:v>
                </c:pt>
                <c:pt idx="18">
                  <c:v>174.24996948242188</c:v>
                </c:pt>
                <c:pt idx="19">
                  <c:v>171.25877380371094</c:v>
                </c:pt>
                <c:pt idx="20">
                  <c:v>176.77458190917969</c:v>
                </c:pt>
                <c:pt idx="21">
                  <c:v>178.60029602050781</c:v>
                </c:pt>
                <c:pt idx="22">
                  <c:v>180.80537414550781</c:v>
                </c:pt>
                <c:pt idx="23">
                  <c:v>183.08961486816406</c:v>
                </c:pt>
                <c:pt idx="24">
                  <c:v>184.57600402832031</c:v>
                </c:pt>
                <c:pt idx="25">
                  <c:v>187.98258972167969</c:v>
                </c:pt>
                <c:pt idx="26">
                  <c:v>191.40829467773438</c:v>
                </c:pt>
                <c:pt idx="27">
                  <c:v>194.1182861328125</c:v>
                </c:pt>
              </c:numCache>
            </c:numRef>
          </c:yVal>
          <c:smooth val="0"/>
          <c:extLst>
            <c:ext xmlns:c16="http://schemas.microsoft.com/office/drawing/2014/chart" uri="{C3380CC4-5D6E-409C-BE32-E72D297353CC}">
              <c16:uniqueId val="{00000004-9B19-0643-8647-9E9C7E580778}"/>
            </c:ext>
          </c:extLst>
        </c:ser>
        <c:ser>
          <c:idx val="3"/>
          <c:order val="4"/>
          <c:tx>
            <c:strRef>
              <c:f>Output!$AE$1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136.2637939453125</c:v>
                </c:pt>
                <c:pt idx="5">
                  <c:v>141.69659423828125</c:v>
                </c:pt>
                <c:pt idx="10">
                  <c:v>153.65873718261719</c:v>
                </c:pt>
                <c:pt idx="15">
                  <c:v>168.37626647949219</c:v>
                </c:pt>
                <c:pt idx="20">
                  <c:v>173.99822998046875</c:v>
                </c:pt>
                <c:pt idx="25">
                  <c:v>182.29351806640625</c:v>
                </c:pt>
              </c:numCache>
            </c:numRef>
          </c:yVal>
          <c:smooth val="0"/>
          <c:extLst>
            <c:ext xmlns:c16="http://schemas.microsoft.com/office/drawing/2014/chart" uri="{C3380CC4-5D6E-409C-BE32-E72D297353CC}">
              <c16:uniqueId val="{00000005-9B19-0643-8647-9E9C7E580778}"/>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190.19999694824219</c:v>
                </c:pt>
                <c:pt idx="10">
                  <c:v>199.60000610351562</c:v>
                </c:pt>
                <c:pt idx="20">
                  <c:v>188.69999694824219</c:v>
                </c:pt>
                <c:pt idx="30">
                  <c:v>160.5</c:v>
                </c:pt>
                <c:pt idx="40">
                  <c:v>132.39999389648438</c:v>
                </c:pt>
              </c:numCache>
            </c:numRef>
          </c:yVal>
          <c:smooth val="0"/>
          <c:extLst>
            <c:ext xmlns:c16="http://schemas.microsoft.com/office/drawing/2014/chart" uri="{C3380CC4-5D6E-409C-BE32-E72D297353CC}">
              <c16:uniqueId val="{00000006-9B19-0643-8647-9E9C7E580778}"/>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173.66209411621094</c:v>
                </c:pt>
                <c:pt idx="16">
                  <c:v>173.04815673828125</c:v>
                </c:pt>
                <c:pt idx="17">
                  <c:v>172.43421936035156</c:v>
                </c:pt>
                <c:pt idx="18">
                  <c:v>171.82028198242188</c:v>
                </c:pt>
                <c:pt idx="19">
                  <c:v>171.20634460449219</c:v>
                </c:pt>
                <c:pt idx="20">
                  <c:v>170.5924072265625</c:v>
                </c:pt>
                <c:pt idx="21">
                  <c:v>171.02853393554688</c:v>
                </c:pt>
                <c:pt idx="22">
                  <c:v>171.46466064453125</c:v>
                </c:pt>
                <c:pt idx="23">
                  <c:v>171.90080261230469</c:v>
                </c:pt>
                <c:pt idx="24">
                  <c:v>172.33692932128906</c:v>
                </c:pt>
                <c:pt idx="25">
                  <c:v>172.77305603027344</c:v>
                </c:pt>
                <c:pt idx="26">
                  <c:v>173.20918273925781</c:v>
                </c:pt>
                <c:pt idx="27">
                  <c:v>173.64530944824219</c:v>
                </c:pt>
                <c:pt idx="28">
                  <c:v>174.08145141601562</c:v>
                </c:pt>
                <c:pt idx="29">
                  <c:v>174.517578125</c:v>
                </c:pt>
                <c:pt idx="30">
                  <c:v>174.95370483398438</c:v>
                </c:pt>
                <c:pt idx="31">
                  <c:v>173.8612060546875</c:v>
                </c:pt>
                <c:pt idx="32">
                  <c:v>172.76872253417969</c:v>
                </c:pt>
                <c:pt idx="33">
                  <c:v>171.67623901367188</c:v>
                </c:pt>
                <c:pt idx="34">
                  <c:v>170.583740234375</c:v>
                </c:pt>
                <c:pt idx="35">
                  <c:v>169.49124145507812</c:v>
                </c:pt>
                <c:pt idx="36">
                  <c:v>168.39875793457031</c:v>
                </c:pt>
                <c:pt idx="37">
                  <c:v>167.3062744140625</c:v>
                </c:pt>
                <c:pt idx="38">
                  <c:v>166.21377563476562</c:v>
                </c:pt>
                <c:pt idx="39">
                  <c:v>165.12127685546875</c:v>
                </c:pt>
                <c:pt idx="40">
                  <c:v>164.02879333496094</c:v>
                </c:pt>
                <c:pt idx="41">
                  <c:v>163.37347412109375</c:v>
                </c:pt>
                <c:pt idx="42">
                  <c:v>162.71815490722656</c:v>
                </c:pt>
                <c:pt idx="43">
                  <c:v>162.06283569335938</c:v>
                </c:pt>
                <c:pt idx="44">
                  <c:v>161.40751647949219</c:v>
                </c:pt>
                <c:pt idx="45">
                  <c:v>160.752197265625</c:v>
                </c:pt>
                <c:pt idx="46">
                  <c:v>160.09687805175781</c:v>
                </c:pt>
                <c:pt idx="47">
                  <c:v>159.44155883789062</c:v>
                </c:pt>
                <c:pt idx="48">
                  <c:v>158.78623962402344</c:v>
                </c:pt>
                <c:pt idx="49">
                  <c:v>158.13092041015625</c:v>
                </c:pt>
                <c:pt idx="50">
                  <c:v>157.47560119628906</c:v>
                </c:pt>
                <c:pt idx="51">
                  <c:v>159.0322265625</c:v>
                </c:pt>
                <c:pt idx="52">
                  <c:v>160.5888671875</c:v>
                </c:pt>
                <c:pt idx="53">
                  <c:v>162.14549255371094</c:v>
                </c:pt>
                <c:pt idx="54">
                  <c:v>163.70211791992188</c:v>
                </c:pt>
                <c:pt idx="55">
                  <c:v>165.25875854492188</c:v>
                </c:pt>
                <c:pt idx="56">
                  <c:v>166.81538391113281</c:v>
                </c:pt>
                <c:pt idx="57">
                  <c:v>168.37200927734375</c:v>
                </c:pt>
                <c:pt idx="58">
                  <c:v>169.92863464355469</c:v>
                </c:pt>
                <c:pt idx="59">
                  <c:v>171.48527526855469</c:v>
                </c:pt>
                <c:pt idx="60">
                  <c:v>173.04190063476562</c:v>
                </c:pt>
                <c:pt idx="61">
                  <c:v>175.60177612304688</c:v>
                </c:pt>
                <c:pt idx="62">
                  <c:v>178.16163635253906</c:v>
                </c:pt>
                <c:pt idx="63">
                  <c:v>180.72151184082031</c:v>
                </c:pt>
                <c:pt idx="64">
                  <c:v>183.2813720703125</c:v>
                </c:pt>
                <c:pt idx="65">
                  <c:v>185.84124755859375</c:v>
                </c:pt>
                <c:pt idx="66">
                  <c:v>188.401123046875</c:v>
                </c:pt>
                <c:pt idx="67">
                  <c:v>190.96098327636719</c:v>
                </c:pt>
                <c:pt idx="68">
                  <c:v>193.52085876464844</c:v>
                </c:pt>
                <c:pt idx="69">
                  <c:v>196.08071899414062</c:v>
                </c:pt>
                <c:pt idx="70">
                  <c:v>198.64059448242188</c:v>
                </c:pt>
                <c:pt idx="71">
                  <c:v>199.07171630859375</c:v>
                </c:pt>
                <c:pt idx="72">
                  <c:v>199.50283813476562</c:v>
                </c:pt>
                <c:pt idx="73">
                  <c:v>199.9339599609375</c:v>
                </c:pt>
                <c:pt idx="74">
                  <c:v>200.36508178710938</c:v>
                </c:pt>
                <c:pt idx="75">
                  <c:v>200.79620361328125</c:v>
                </c:pt>
                <c:pt idx="76">
                  <c:v>201.22731018066406</c:v>
                </c:pt>
                <c:pt idx="77">
                  <c:v>201.65843200683594</c:v>
                </c:pt>
                <c:pt idx="78">
                  <c:v>202.08955383300781</c:v>
                </c:pt>
                <c:pt idx="79">
                  <c:v>202.52067565917969</c:v>
                </c:pt>
                <c:pt idx="80">
                  <c:v>202.95179748535156</c:v>
                </c:pt>
                <c:pt idx="81">
                  <c:v>201.86466979980469</c:v>
                </c:pt>
                <c:pt idx="82">
                  <c:v>200.77754211425781</c:v>
                </c:pt>
                <c:pt idx="83">
                  <c:v>199.69041442871094</c:v>
                </c:pt>
                <c:pt idx="84">
                  <c:v>198.60328674316406</c:v>
                </c:pt>
                <c:pt idx="85">
                  <c:v>197.51614379882812</c:v>
                </c:pt>
                <c:pt idx="86">
                  <c:v>196.42901611328125</c:v>
                </c:pt>
                <c:pt idx="87">
                  <c:v>195.34188842773438</c:v>
                </c:pt>
                <c:pt idx="88">
                  <c:v>194.2547607421875</c:v>
                </c:pt>
                <c:pt idx="89">
                  <c:v>193.16763305664062</c:v>
                </c:pt>
                <c:pt idx="90">
                  <c:v>192.08050537109375</c:v>
                </c:pt>
                <c:pt idx="91">
                  <c:v>191.64657592773438</c:v>
                </c:pt>
                <c:pt idx="92">
                  <c:v>191.212646484375</c:v>
                </c:pt>
                <c:pt idx="93">
                  <c:v>190.77871704101562</c:v>
                </c:pt>
                <c:pt idx="94">
                  <c:v>190.34478759765625</c:v>
                </c:pt>
                <c:pt idx="95">
                  <c:v>189.91085815429688</c:v>
                </c:pt>
                <c:pt idx="96">
                  <c:v>189.47691345214844</c:v>
                </c:pt>
                <c:pt idx="97">
                  <c:v>189.04298400878906</c:v>
                </c:pt>
                <c:pt idx="98">
                  <c:v>188.60905456542969</c:v>
                </c:pt>
                <c:pt idx="99">
                  <c:v>188.17512512207031</c:v>
                </c:pt>
                <c:pt idx="100">
                  <c:v>187.74119567871094</c:v>
                </c:pt>
                <c:pt idx="101">
                  <c:v>187.02200317382812</c:v>
                </c:pt>
                <c:pt idx="102">
                  <c:v>186.30281066894531</c:v>
                </c:pt>
                <c:pt idx="103">
                  <c:v>185.58363342285156</c:v>
                </c:pt>
                <c:pt idx="104">
                  <c:v>184.86444091796875</c:v>
                </c:pt>
                <c:pt idx="105">
                  <c:v>184.14524841308594</c:v>
                </c:pt>
                <c:pt idx="106">
                  <c:v>183.42605590820312</c:v>
                </c:pt>
                <c:pt idx="107">
                  <c:v>182.70686340332031</c:v>
                </c:pt>
                <c:pt idx="108">
                  <c:v>181.98768615722656</c:v>
                </c:pt>
                <c:pt idx="109">
                  <c:v>181.26849365234375</c:v>
                </c:pt>
                <c:pt idx="110">
                  <c:v>180.54930114746094</c:v>
                </c:pt>
              </c:numCache>
            </c:numRef>
          </c:yVal>
          <c:smooth val="0"/>
          <c:extLst>
            <c:ext xmlns:c16="http://schemas.microsoft.com/office/drawing/2014/chart" uri="{C3380CC4-5D6E-409C-BE32-E72D297353CC}">
              <c16:uniqueId val="{00000007-9B19-0643-8647-9E9C7E580778}"/>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172.61199951171875</c:v>
                </c:pt>
                <c:pt idx="16">
                  <c:v>172.71359252929688</c:v>
                </c:pt>
                <c:pt idx="17">
                  <c:v>172.81520080566406</c:v>
                </c:pt>
                <c:pt idx="18">
                  <c:v>172.91679382324219</c:v>
                </c:pt>
                <c:pt idx="19">
                  <c:v>173.01840209960938</c:v>
                </c:pt>
                <c:pt idx="20">
                  <c:v>173.1199951171875</c:v>
                </c:pt>
                <c:pt idx="21">
                  <c:v>176.53419494628906</c:v>
                </c:pt>
                <c:pt idx="22">
                  <c:v>179.94839477539062</c:v>
                </c:pt>
                <c:pt idx="23">
                  <c:v>183.36259460449219</c:v>
                </c:pt>
                <c:pt idx="24">
                  <c:v>186.77679443359375</c:v>
                </c:pt>
                <c:pt idx="25">
                  <c:v>190.19099426269531</c:v>
                </c:pt>
                <c:pt idx="26">
                  <c:v>193.60519409179688</c:v>
                </c:pt>
                <c:pt idx="27">
                  <c:v>197.01939392089844</c:v>
                </c:pt>
                <c:pt idx="28">
                  <c:v>200.43359375</c:v>
                </c:pt>
                <c:pt idx="29">
                  <c:v>203.84779357910156</c:v>
                </c:pt>
                <c:pt idx="30">
                  <c:v>207.26199340820312</c:v>
                </c:pt>
                <c:pt idx="31">
                  <c:v>209.11158752441406</c:v>
                </c:pt>
                <c:pt idx="32">
                  <c:v>210.96119689941406</c:v>
                </c:pt>
                <c:pt idx="33">
                  <c:v>212.810791015625</c:v>
                </c:pt>
                <c:pt idx="34">
                  <c:v>214.660400390625</c:v>
                </c:pt>
                <c:pt idx="35">
                  <c:v>216.50999450683594</c:v>
                </c:pt>
                <c:pt idx="36">
                  <c:v>218.35958862304688</c:v>
                </c:pt>
                <c:pt idx="37">
                  <c:v>220.20919799804688</c:v>
                </c:pt>
                <c:pt idx="38">
                  <c:v>222.05879211425781</c:v>
                </c:pt>
                <c:pt idx="39">
                  <c:v>223.90840148925781</c:v>
                </c:pt>
                <c:pt idx="40">
                  <c:v>225.75799560546875</c:v>
                </c:pt>
                <c:pt idx="41">
                  <c:v>227.25209045410156</c:v>
                </c:pt>
                <c:pt idx="42">
                  <c:v>228.74620056152344</c:v>
                </c:pt>
                <c:pt idx="43">
                  <c:v>230.24029541015625</c:v>
                </c:pt>
                <c:pt idx="44">
                  <c:v>231.73440551757812</c:v>
                </c:pt>
                <c:pt idx="45">
                  <c:v>233.22850036621094</c:v>
                </c:pt>
                <c:pt idx="46">
                  <c:v>234.72259521484375</c:v>
                </c:pt>
                <c:pt idx="47">
                  <c:v>236.21670532226562</c:v>
                </c:pt>
                <c:pt idx="48">
                  <c:v>237.71080017089844</c:v>
                </c:pt>
                <c:pt idx="49">
                  <c:v>239.20491027832031</c:v>
                </c:pt>
                <c:pt idx="50">
                  <c:v>240.69900512695312</c:v>
                </c:pt>
                <c:pt idx="51">
                  <c:v>241.23789978027344</c:v>
                </c:pt>
                <c:pt idx="52">
                  <c:v>241.77680969238281</c:v>
                </c:pt>
                <c:pt idx="53">
                  <c:v>242.31570434570312</c:v>
                </c:pt>
                <c:pt idx="54">
                  <c:v>242.85459899902344</c:v>
                </c:pt>
                <c:pt idx="55">
                  <c:v>243.39349365234375</c:v>
                </c:pt>
                <c:pt idx="56">
                  <c:v>243.93240356445312</c:v>
                </c:pt>
                <c:pt idx="57">
                  <c:v>244.47129821777344</c:v>
                </c:pt>
                <c:pt idx="58">
                  <c:v>245.01019287109375</c:v>
                </c:pt>
                <c:pt idx="59">
                  <c:v>245.54910278320312</c:v>
                </c:pt>
                <c:pt idx="60">
                  <c:v>246.08799743652344</c:v>
                </c:pt>
                <c:pt idx="61">
                  <c:v>244.20439147949219</c:v>
                </c:pt>
                <c:pt idx="62">
                  <c:v>242.32080078125</c:v>
                </c:pt>
                <c:pt idx="63">
                  <c:v>240.43719482421875</c:v>
                </c:pt>
                <c:pt idx="64">
                  <c:v>238.55360412597656</c:v>
                </c:pt>
                <c:pt idx="65">
                  <c:v>236.66999816894531</c:v>
                </c:pt>
                <c:pt idx="66">
                  <c:v>234.78639221191406</c:v>
                </c:pt>
                <c:pt idx="67">
                  <c:v>232.90280151367188</c:v>
                </c:pt>
                <c:pt idx="68">
                  <c:v>231.01919555664062</c:v>
                </c:pt>
                <c:pt idx="69">
                  <c:v>229.13560485839844</c:v>
                </c:pt>
                <c:pt idx="70">
                  <c:v>227.25199890136719</c:v>
                </c:pt>
                <c:pt idx="71">
                  <c:v>225.32929992675781</c:v>
                </c:pt>
                <c:pt idx="72">
                  <c:v>223.40660095214844</c:v>
                </c:pt>
                <c:pt idx="73">
                  <c:v>221.48390197753906</c:v>
                </c:pt>
                <c:pt idx="74">
                  <c:v>219.56120300292969</c:v>
                </c:pt>
                <c:pt idx="75">
                  <c:v>217.63848876953125</c:v>
                </c:pt>
                <c:pt idx="76">
                  <c:v>215.71578979492188</c:v>
                </c:pt>
                <c:pt idx="77">
                  <c:v>213.7930908203125</c:v>
                </c:pt>
                <c:pt idx="78">
                  <c:v>211.87039184570312</c:v>
                </c:pt>
                <c:pt idx="79">
                  <c:v>209.94769287109375</c:v>
                </c:pt>
                <c:pt idx="80">
                  <c:v>208.02499389648438</c:v>
                </c:pt>
                <c:pt idx="81">
                  <c:v>210.49659729003906</c:v>
                </c:pt>
                <c:pt idx="82">
                  <c:v>212.96820068359375</c:v>
                </c:pt>
                <c:pt idx="83">
                  <c:v>215.43978881835938</c:v>
                </c:pt>
                <c:pt idx="84">
                  <c:v>217.91139221191406</c:v>
                </c:pt>
                <c:pt idx="85">
                  <c:v>220.38299560546875</c:v>
                </c:pt>
                <c:pt idx="86">
                  <c:v>222.85459899902344</c:v>
                </c:pt>
                <c:pt idx="87">
                  <c:v>225.32620239257812</c:v>
                </c:pt>
                <c:pt idx="88">
                  <c:v>227.79779052734375</c:v>
                </c:pt>
                <c:pt idx="89">
                  <c:v>230.26939392089844</c:v>
                </c:pt>
                <c:pt idx="90">
                  <c:v>232.74099731445312</c:v>
                </c:pt>
                <c:pt idx="91">
                  <c:v>236.47279357910156</c:v>
                </c:pt>
                <c:pt idx="92">
                  <c:v>240.20458984375</c:v>
                </c:pt>
                <c:pt idx="93">
                  <c:v>243.9364013671875</c:v>
                </c:pt>
                <c:pt idx="94">
                  <c:v>247.66819763183594</c:v>
                </c:pt>
                <c:pt idx="95">
                  <c:v>251.39999389648438</c:v>
                </c:pt>
                <c:pt idx="96">
                  <c:v>255.13179016113281</c:v>
                </c:pt>
                <c:pt idx="97">
                  <c:v>258.86358642578125</c:v>
                </c:pt>
                <c:pt idx="98">
                  <c:v>262.59539794921875</c:v>
                </c:pt>
                <c:pt idx="99">
                  <c:v>266.32717895507812</c:v>
                </c:pt>
                <c:pt idx="100">
                  <c:v>270.05899047851562</c:v>
                </c:pt>
                <c:pt idx="101">
                  <c:v>272.91400146484375</c:v>
                </c:pt>
                <c:pt idx="102">
                  <c:v>275.76898193359375</c:v>
                </c:pt>
                <c:pt idx="103">
                  <c:v>278.62399291992188</c:v>
                </c:pt>
                <c:pt idx="104">
                  <c:v>281.47900390625</c:v>
                </c:pt>
                <c:pt idx="105">
                  <c:v>284.333984375</c:v>
                </c:pt>
                <c:pt idx="106">
                  <c:v>287.18899536132812</c:v>
                </c:pt>
                <c:pt idx="107">
                  <c:v>290.04400634765625</c:v>
                </c:pt>
                <c:pt idx="108">
                  <c:v>292.89901733398438</c:v>
                </c:pt>
                <c:pt idx="109">
                  <c:v>295.75399780273438</c:v>
                </c:pt>
                <c:pt idx="110">
                  <c:v>298.6090087890625</c:v>
                </c:pt>
              </c:numCache>
            </c:numRef>
          </c:yVal>
          <c:smooth val="0"/>
          <c:extLst>
            <c:ext xmlns:c16="http://schemas.microsoft.com/office/drawing/2014/chart" uri="{C3380CC4-5D6E-409C-BE32-E72D297353CC}">
              <c16:uniqueId val="{00000008-9B19-0643-8647-9E9C7E580778}"/>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164.25149536132812</c:v>
                </c:pt>
                <c:pt idx="16">
                  <c:v>166.66127014160156</c:v>
                </c:pt>
                <c:pt idx="17">
                  <c:v>169.07106018066406</c:v>
                </c:pt>
                <c:pt idx="18">
                  <c:v>171.4808349609375</c:v>
                </c:pt>
                <c:pt idx="19">
                  <c:v>173.890625</c:v>
                </c:pt>
                <c:pt idx="20">
                  <c:v>176.30039978027344</c:v>
                </c:pt>
                <c:pt idx="21">
                  <c:v>179.90945434570312</c:v>
                </c:pt>
                <c:pt idx="22">
                  <c:v>183.51852416992188</c:v>
                </c:pt>
                <c:pt idx="23">
                  <c:v>187.12757873535156</c:v>
                </c:pt>
                <c:pt idx="24">
                  <c:v>190.73664855957031</c:v>
                </c:pt>
                <c:pt idx="25">
                  <c:v>194.345703125</c:v>
                </c:pt>
                <c:pt idx="26">
                  <c:v>197.95475769042969</c:v>
                </c:pt>
                <c:pt idx="27">
                  <c:v>201.56382751464844</c:v>
                </c:pt>
                <c:pt idx="28">
                  <c:v>205.17288208007812</c:v>
                </c:pt>
                <c:pt idx="29">
                  <c:v>208.78195190429688</c:v>
                </c:pt>
                <c:pt idx="30">
                  <c:v>212.39100646972656</c:v>
                </c:pt>
                <c:pt idx="31">
                  <c:v>215.65103149414062</c:v>
                </c:pt>
                <c:pt idx="32">
                  <c:v>218.91107177734375</c:v>
                </c:pt>
                <c:pt idx="33">
                  <c:v>222.17109680175781</c:v>
                </c:pt>
                <c:pt idx="34">
                  <c:v>225.43112182617188</c:v>
                </c:pt>
                <c:pt idx="35">
                  <c:v>228.691162109375</c:v>
                </c:pt>
                <c:pt idx="36">
                  <c:v>231.95118713378906</c:v>
                </c:pt>
                <c:pt idx="37">
                  <c:v>235.21121215820312</c:v>
                </c:pt>
                <c:pt idx="38">
                  <c:v>238.47123718261719</c:v>
                </c:pt>
                <c:pt idx="39">
                  <c:v>241.73127746582031</c:v>
                </c:pt>
                <c:pt idx="40">
                  <c:v>244.99130249023438</c:v>
                </c:pt>
                <c:pt idx="41">
                  <c:v>247.52247619628906</c:v>
                </c:pt>
                <c:pt idx="42">
                  <c:v>250.05364990234375</c:v>
                </c:pt>
                <c:pt idx="43">
                  <c:v>252.58480834960938</c:v>
                </c:pt>
                <c:pt idx="44">
                  <c:v>255.11598205566406</c:v>
                </c:pt>
                <c:pt idx="45">
                  <c:v>257.64715576171875</c:v>
                </c:pt>
                <c:pt idx="46">
                  <c:v>260.17831420898438</c:v>
                </c:pt>
                <c:pt idx="47">
                  <c:v>262.70950317382812</c:v>
                </c:pt>
                <c:pt idx="48">
                  <c:v>265.24066162109375</c:v>
                </c:pt>
                <c:pt idx="49">
                  <c:v>267.7718505859375</c:v>
                </c:pt>
                <c:pt idx="50">
                  <c:v>270.30300903320312</c:v>
                </c:pt>
                <c:pt idx="51">
                  <c:v>271.570068359375</c:v>
                </c:pt>
                <c:pt idx="52">
                  <c:v>272.83709716796875</c:v>
                </c:pt>
                <c:pt idx="53">
                  <c:v>274.10415649414062</c:v>
                </c:pt>
                <c:pt idx="54">
                  <c:v>275.3712158203125</c:v>
                </c:pt>
                <c:pt idx="55">
                  <c:v>276.63824462890625</c:v>
                </c:pt>
                <c:pt idx="56">
                  <c:v>277.90530395507812</c:v>
                </c:pt>
                <c:pt idx="57">
                  <c:v>279.17236328125</c:v>
                </c:pt>
                <c:pt idx="58">
                  <c:v>280.43942260742188</c:v>
                </c:pt>
                <c:pt idx="59">
                  <c:v>281.70645141601562</c:v>
                </c:pt>
                <c:pt idx="60">
                  <c:v>282.9735107421875</c:v>
                </c:pt>
                <c:pt idx="61">
                  <c:v>284.02365112304688</c:v>
                </c:pt>
                <c:pt idx="62">
                  <c:v>285.07379150390625</c:v>
                </c:pt>
                <c:pt idx="63">
                  <c:v>286.12393188476562</c:v>
                </c:pt>
                <c:pt idx="64">
                  <c:v>287.174072265625</c:v>
                </c:pt>
                <c:pt idx="65">
                  <c:v>288.22421264648438</c:v>
                </c:pt>
                <c:pt idx="66">
                  <c:v>289.27435302734375</c:v>
                </c:pt>
                <c:pt idx="67">
                  <c:v>290.32449340820312</c:v>
                </c:pt>
                <c:pt idx="68">
                  <c:v>291.3746337890625</c:v>
                </c:pt>
                <c:pt idx="69">
                  <c:v>292.42477416992188</c:v>
                </c:pt>
                <c:pt idx="70">
                  <c:v>293.47491455078125</c:v>
                </c:pt>
                <c:pt idx="71">
                  <c:v>294.3409423828125</c:v>
                </c:pt>
                <c:pt idx="72">
                  <c:v>295.20697021484375</c:v>
                </c:pt>
                <c:pt idx="73">
                  <c:v>296.072998046875</c:v>
                </c:pt>
                <c:pt idx="74">
                  <c:v>296.93902587890625</c:v>
                </c:pt>
                <c:pt idx="75">
                  <c:v>297.8050537109375</c:v>
                </c:pt>
                <c:pt idx="76">
                  <c:v>298.67108154296875</c:v>
                </c:pt>
                <c:pt idx="77">
                  <c:v>299.537109375</c:v>
                </c:pt>
                <c:pt idx="78">
                  <c:v>300.40313720703125</c:v>
                </c:pt>
                <c:pt idx="79">
                  <c:v>301.2691650390625</c:v>
                </c:pt>
                <c:pt idx="80">
                  <c:v>302.13519287109375</c:v>
                </c:pt>
                <c:pt idx="81">
                  <c:v>302.086181640625</c:v>
                </c:pt>
                <c:pt idx="82">
                  <c:v>302.03713989257812</c:v>
                </c:pt>
                <c:pt idx="83">
                  <c:v>301.98812866210938</c:v>
                </c:pt>
                <c:pt idx="84">
                  <c:v>301.93911743164062</c:v>
                </c:pt>
                <c:pt idx="85">
                  <c:v>301.89007568359375</c:v>
                </c:pt>
                <c:pt idx="86">
                  <c:v>301.841064453125</c:v>
                </c:pt>
                <c:pt idx="87">
                  <c:v>301.79205322265625</c:v>
                </c:pt>
                <c:pt idx="88">
                  <c:v>301.7430419921875</c:v>
                </c:pt>
                <c:pt idx="89">
                  <c:v>301.69400024414062</c:v>
                </c:pt>
                <c:pt idx="90">
                  <c:v>301.64498901367188</c:v>
                </c:pt>
                <c:pt idx="91">
                  <c:v>300.66961669921875</c:v>
                </c:pt>
                <c:pt idx="92">
                  <c:v>299.69424438476562</c:v>
                </c:pt>
                <c:pt idx="93">
                  <c:v>298.71884155273438</c:v>
                </c:pt>
                <c:pt idx="94">
                  <c:v>297.74346923828125</c:v>
                </c:pt>
                <c:pt idx="95">
                  <c:v>296.76809692382812</c:v>
                </c:pt>
                <c:pt idx="96">
                  <c:v>295.792724609375</c:v>
                </c:pt>
                <c:pt idx="97">
                  <c:v>294.81735229492188</c:v>
                </c:pt>
                <c:pt idx="98">
                  <c:v>293.84194946289062</c:v>
                </c:pt>
                <c:pt idx="99">
                  <c:v>292.8665771484375</c:v>
                </c:pt>
                <c:pt idx="100">
                  <c:v>291.89120483398438</c:v>
                </c:pt>
                <c:pt idx="101">
                  <c:v>290.0228271484375</c:v>
                </c:pt>
                <c:pt idx="102">
                  <c:v>288.15444946289062</c:v>
                </c:pt>
                <c:pt idx="103">
                  <c:v>286.28607177734375</c:v>
                </c:pt>
                <c:pt idx="104">
                  <c:v>284.41769409179688</c:v>
                </c:pt>
                <c:pt idx="105">
                  <c:v>282.54931640625</c:v>
                </c:pt>
                <c:pt idx="106">
                  <c:v>280.680908203125</c:v>
                </c:pt>
                <c:pt idx="107">
                  <c:v>278.81253051757812</c:v>
                </c:pt>
                <c:pt idx="108">
                  <c:v>276.94415283203125</c:v>
                </c:pt>
                <c:pt idx="109">
                  <c:v>275.07577514648438</c:v>
                </c:pt>
                <c:pt idx="110">
                  <c:v>273.2073974609375</c:v>
                </c:pt>
              </c:numCache>
            </c:numRef>
          </c:yVal>
          <c:smooth val="0"/>
          <c:extLst>
            <c:ext xmlns:c16="http://schemas.microsoft.com/office/drawing/2014/chart" uri="{C3380CC4-5D6E-409C-BE32-E72D297353CC}">
              <c16:uniqueId val="{00000009-9B19-0643-8647-9E9C7E580778}"/>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170.45877075195312</c:v>
                </c:pt>
                <c:pt idx="16">
                  <c:v>171.58277893066406</c:v>
                </c:pt>
                <c:pt idx="17">
                  <c:v>172.70680236816406</c:v>
                </c:pt>
                <c:pt idx="18">
                  <c:v>173.830810546875</c:v>
                </c:pt>
                <c:pt idx="19">
                  <c:v>174.954833984375</c:v>
                </c:pt>
                <c:pt idx="20">
                  <c:v>176.07884216308594</c:v>
                </c:pt>
                <c:pt idx="21">
                  <c:v>177.72727966308594</c:v>
                </c:pt>
                <c:pt idx="22">
                  <c:v>179.37571716308594</c:v>
                </c:pt>
                <c:pt idx="23">
                  <c:v>181.02413940429688</c:v>
                </c:pt>
                <c:pt idx="24">
                  <c:v>182.67257690429688</c:v>
                </c:pt>
                <c:pt idx="25">
                  <c:v>184.32101440429688</c:v>
                </c:pt>
                <c:pt idx="26">
                  <c:v>185.96945190429688</c:v>
                </c:pt>
                <c:pt idx="27">
                  <c:v>187.61788940429688</c:v>
                </c:pt>
                <c:pt idx="28">
                  <c:v>189.26631164550781</c:v>
                </c:pt>
                <c:pt idx="29">
                  <c:v>190.91474914550781</c:v>
                </c:pt>
                <c:pt idx="30">
                  <c:v>192.56318664550781</c:v>
                </c:pt>
                <c:pt idx="31">
                  <c:v>192.37806701660156</c:v>
                </c:pt>
                <c:pt idx="32">
                  <c:v>192.19294738769531</c:v>
                </c:pt>
                <c:pt idx="33">
                  <c:v>192.00784301757812</c:v>
                </c:pt>
                <c:pt idx="34">
                  <c:v>191.82272338867188</c:v>
                </c:pt>
                <c:pt idx="35">
                  <c:v>191.63760375976562</c:v>
                </c:pt>
                <c:pt idx="36">
                  <c:v>191.45248413085938</c:v>
                </c:pt>
                <c:pt idx="37">
                  <c:v>191.26736450195312</c:v>
                </c:pt>
                <c:pt idx="38">
                  <c:v>191.08226013183594</c:v>
                </c:pt>
                <c:pt idx="39">
                  <c:v>190.89714050292969</c:v>
                </c:pt>
                <c:pt idx="40">
                  <c:v>190.71202087402344</c:v>
                </c:pt>
                <c:pt idx="41">
                  <c:v>190.89363098144531</c:v>
                </c:pt>
                <c:pt idx="42">
                  <c:v>191.07525634765625</c:v>
                </c:pt>
                <c:pt idx="43">
                  <c:v>191.25686645507812</c:v>
                </c:pt>
                <c:pt idx="44">
                  <c:v>191.4384765625</c:v>
                </c:pt>
                <c:pt idx="45">
                  <c:v>191.62008666992188</c:v>
                </c:pt>
                <c:pt idx="46">
                  <c:v>191.80171203613281</c:v>
                </c:pt>
                <c:pt idx="47">
                  <c:v>191.98332214355469</c:v>
                </c:pt>
                <c:pt idx="48">
                  <c:v>192.16493225097656</c:v>
                </c:pt>
                <c:pt idx="49">
                  <c:v>192.3465576171875</c:v>
                </c:pt>
                <c:pt idx="50">
                  <c:v>192.52816772460938</c:v>
                </c:pt>
                <c:pt idx="51">
                  <c:v>193.4945068359375</c:v>
                </c:pt>
                <c:pt idx="52">
                  <c:v>194.46086120605469</c:v>
                </c:pt>
                <c:pt idx="53">
                  <c:v>195.42720031738281</c:v>
                </c:pt>
                <c:pt idx="54">
                  <c:v>196.39353942871094</c:v>
                </c:pt>
                <c:pt idx="55">
                  <c:v>197.35989379882812</c:v>
                </c:pt>
                <c:pt idx="56">
                  <c:v>198.32623291015625</c:v>
                </c:pt>
                <c:pt idx="57">
                  <c:v>199.29257202148438</c:v>
                </c:pt>
                <c:pt idx="58">
                  <c:v>200.2589111328125</c:v>
                </c:pt>
                <c:pt idx="59">
                  <c:v>201.22526550292969</c:v>
                </c:pt>
                <c:pt idx="60">
                  <c:v>202.19160461425781</c:v>
                </c:pt>
                <c:pt idx="61">
                  <c:v>203.46809387207031</c:v>
                </c:pt>
                <c:pt idx="62">
                  <c:v>204.74458312988281</c:v>
                </c:pt>
                <c:pt idx="63">
                  <c:v>206.02107238769531</c:v>
                </c:pt>
                <c:pt idx="64">
                  <c:v>207.29756164550781</c:v>
                </c:pt>
                <c:pt idx="65">
                  <c:v>208.57405090332031</c:v>
                </c:pt>
                <c:pt idx="66">
                  <c:v>209.85054016113281</c:v>
                </c:pt>
                <c:pt idx="67">
                  <c:v>211.12702941894531</c:v>
                </c:pt>
                <c:pt idx="68">
                  <c:v>212.40351867675781</c:v>
                </c:pt>
                <c:pt idx="69">
                  <c:v>213.68000793457031</c:v>
                </c:pt>
                <c:pt idx="70">
                  <c:v>214.95649719238281</c:v>
                </c:pt>
                <c:pt idx="71">
                  <c:v>218.23324584960938</c:v>
                </c:pt>
                <c:pt idx="72">
                  <c:v>221.510009765625</c:v>
                </c:pt>
                <c:pt idx="73">
                  <c:v>224.78675842285156</c:v>
                </c:pt>
                <c:pt idx="74">
                  <c:v>228.06350708007812</c:v>
                </c:pt>
                <c:pt idx="75">
                  <c:v>231.34027099609375</c:v>
                </c:pt>
                <c:pt idx="76">
                  <c:v>234.61701965332031</c:v>
                </c:pt>
                <c:pt idx="77">
                  <c:v>237.89376831054688</c:v>
                </c:pt>
                <c:pt idx="78">
                  <c:v>241.17051696777344</c:v>
                </c:pt>
                <c:pt idx="79">
                  <c:v>244.44728088378906</c:v>
                </c:pt>
                <c:pt idx="80">
                  <c:v>247.72402954101562</c:v>
                </c:pt>
                <c:pt idx="81">
                  <c:v>251.49687194824219</c:v>
                </c:pt>
                <c:pt idx="82">
                  <c:v>255.26969909667969</c:v>
                </c:pt>
                <c:pt idx="83">
                  <c:v>259.04254150390625</c:v>
                </c:pt>
                <c:pt idx="84">
                  <c:v>262.81536865234375</c:v>
                </c:pt>
                <c:pt idx="85">
                  <c:v>266.58819580078125</c:v>
                </c:pt>
                <c:pt idx="86">
                  <c:v>270.36105346679688</c:v>
                </c:pt>
                <c:pt idx="87">
                  <c:v>274.13388061523438</c:v>
                </c:pt>
                <c:pt idx="88">
                  <c:v>277.90670776367188</c:v>
                </c:pt>
                <c:pt idx="89">
                  <c:v>281.6795654296875</c:v>
                </c:pt>
                <c:pt idx="90">
                  <c:v>285.452392578125</c:v>
                </c:pt>
                <c:pt idx="91">
                  <c:v>288.98675537109375</c:v>
                </c:pt>
                <c:pt idx="92">
                  <c:v>292.5211181640625</c:v>
                </c:pt>
                <c:pt idx="93">
                  <c:v>296.05548095703125</c:v>
                </c:pt>
                <c:pt idx="94">
                  <c:v>299.58984375</c:v>
                </c:pt>
                <c:pt idx="95">
                  <c:v>303.12420654296875</c:v>
                </c:pt>
                <c:pt idx="96">
                  <c:v>306.65859985351562</c:v>
                </c:pt>
                <c:pt idx="97">
                  <c:v>310.19296264648438</c:v>
                </c:pt>
                <c:pt idx="98">
                  <c:v>313.72732543945312</c:v>
                </c:pt>
                <c:pt idx="99">
                  <c:v>317.26168823242188</c:v>
                </c:pt>
                <c:pt idx="100">
                  <c:v>320.79605102539062</c:v>
                </c:pt>
                <c:pt idx="101">
                  <c:v>323.69906616210938</c:v>
                </c:pt>
                <c:pt idx="102">
                  <c:v>326.60208129882812</c:v>
                </c:pt>
                <c:pt idx="103">
                  <c:v>329.50506591796875</c:v>
                </c:pt>
                <c:pt idx="104">
                  <c:v>332.4080810546875</c:v>
                </c:pt>
                <c:pt idx="105">
                  <c:v>335.31109619140625</c:v>
                </c:pt>
                <c:pt idx="106">
                  <c:v>338.214111328125</c:v>
                </c:pt>
                <c:pt idx="107">
                  <c:v>341.11712646484375</c:v>
                </c:pt>
                <c:pt idx="108">
                  <c:v>344.02011108398438</c:v>
                </c:pt>
                <c:pt idx="109">
                  <c:v>346.92312622070312</c:v>
                </c:pt>
                <c:pt idx="110">
                  <c:v>349.82614135742188</c:v>
                </c:pt>
              </c:numCache>
            </c:numRef>
          </c:yVal>
          <c:smooth val="0"/>
          <c:extLst>
            <c:ext xmlns:c16="http://schemas.microsoft.com/office/drawing/2014/chart" uri="{C3380CC4-5D6E-409C-BE32-E72D297353CC}">
              <c16:uniqueId val="{0000000A-9B19-0643-8647-9E9C7E580778}"/>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167.19999694824219</c:v>
                </c:pt>
                <c:pt idx="16">
                  <c:v>168.03999328613281</c:v>
                </c:pt>
                <c:pt idx="17">
                  <c:v>168.87998962402344</c:v>
                </c:pt>
                <c:pt idx="18">
                  <c:v>169.72000122070312</c:v>
                </c:pt>
                <c:pt idx="19">
                  <c:v>170.55999755859375</c:v>
                </c:pt>
                <c:pt idx="20">
                  <c:v>171.39999389648438</c:v>
                </c:pt>
                <c:pt idx="21">
                  <c:v>173.75999450683594</c:v>
                </c:pt>
                <c:pt idx="22">
                  <c:v>176.1199951171875</c:v>
                </c:pt>
                <c:pt idx="23">
                  <c:v>178.47999572753906</c:v>
                </c:pt>
                <c:pt idx="24">
                  <c:v>180.83999633789062</c:v>
                </c:pt>
                <c:pt idx="25">
                  <c:v>183.19999694824219</c:v>
                </c:pt>
                <c:pt idx="26">
                  <c:v>185.55999755859375</c:v>
                </c:pt>
                <c:pt idx="27">
                  <c:v>187.91999816894531</c:v>
                </c:pt>
                <c:pt idx="28">
                  <c:v>190.27999877929688</c:v>
                </c:pt>
                <c:pt idx="29">
                  <c:v>192.63999938964844</c:v>
                </c:pt>
                <c:pt idx="30">
                  <c:v>195</c:v>
                </c:pt>
                <c:pt idx="31">
                  <c:v>197.86000061035156</c:v>
                </c:pt>
                <c:pt idx="32">
                  <c:v>200.72000122070312</c:v>
                </c:pt>
                <c:pt idx="33">
                  <c:v>203.58000183105469</c:v>
                </c:pt>
                <c:pt idx="34">
                  <c:v>206.44000244140625</c:v>
                </c:pt>
                <c:pt idx="35">
                  <c:v>209.30000305175781</c:v>
                </c:pt>
                <c:pt idx="36">
                  <c:v>212.16000366210938</c:v>
                </c:pt>
                <c:pt idx="37">
                  <c:v>215.02000427246094</c:v>
                </c:pt>
                <c:pt idx="38">
                  <c:v>217.8800048828125</c:v>
                </c:pt>
                <c:pt idx="39">
                  <c:v>220.74000549316406</c:v>
                </c:pt>
                <c:pt idx="40">
                  <c:v>223.60000610351562</c:v>
                </c:pt>
                <c:pt idx="41">
                  <c:v>225.09001159667969</c:v>
                </c:pt>
                <c:pt idx="42">
                  <c:v>226.58000183105469</c:v>
                </c:pt>
                <c:pt idx="43">
                  <c:v>228.07000732421875</c:v>
                </c:pt>
                <c:pt idx="44">
                  <c:v>229.55999755859375</c:v>
                </c:pt>
                <c:pt idx="45">
                  <c:v>231.05000305175781</c:v>
                </c:pt>
                <c:pt idx="46">
                  <c:v>232.54000854492188</c:v>
                </c:pt>
                <c:pt idx="47">
                  <c:v>234.02999877929688</c:v>
                </c:pt>
                <c:pt idx="48">
                  <c:v>235.52000427246094</c:v>
                </c:pt>
                <c:pt idx="49">
                  <c:v>237.00999450683594</c:v>
                </c:pt>
                <c:pt idx="50">
                  <c:v>238.5</c:v>
                </c:pt>
                <c:pt idx="51">
                  <c:v>236.30999755859375</c:v>
                </c:pt>
                <c:pt idx="52">
                  <c:v>234.1199951171875</c:v>
                </c:pt>
                <c:pt idx="53">
                  <c:v>231.93000793457031</c:v>
                </c:pt>
                <c:pt idx="54">
                  <c:v>229.74000549316406</c:v>
                </c:pt>
                <c:pt idx="55">
                  <c:v>227.55000305175781</c:v>
                </c:pt>
                <c:pt idx="56">
                  <c:v>225.36000061035156</c:v>
                </c:pt>
                <c:pt idx="57">
                  <c:v>223.16999816894531</c:v>
                </c:pt>
                <c:pt idx="58">
                  <c:v>220.98001098632812</c:v>
                </c:pt>
                <c:pt idx="59">
                  <c:v>218.79000854492188</c:v>
                </c:pt>
                <c:pt idx="60">
                  <c:v>216.60000610351562</c:v>
                </c:pt>
                <c:pt idx="61">
                  <c:v>212.96000671386719</c:v>
                </c:pt>
                <c:pt idx="62">
                  <c:v>209.32000732421875</c:v>
                </c:pt>
                <c:pt idx="63">
                  <c:v>205.68000793457031</c:v>
                </c:pt>
                <c:pt idx="64">
                  <c:v>202.04000854492188</c:v>
                </c:pt>
                <c:pt idx="65">
                  <c:v>198.39999389648438</c:v>
                </c:pt>
                <c:pt idx="66">
                  <c:v>194.75999450683594</c:v>
                </c:pt>
                <c:pt idx="67">
                  <c:v>191.1199951171875</c:v>
                </c:pt>
                <c:pt idx="68">
                  <c:v>187.47999572753906</c:v>
                </c:pt>
                <c:pt idx="69">
                  <c:v>183.83999633789062</c:v>
                </c:pt>
                <c:pt idx="70">
                  <c:v>180.19999694824219</c:v>
                </c:pt>
                <c:pt idx="71">
                  <c:v>176.86000061035156</c:v>
                </c:pt>
                <c:pt idx="72">
                  <c:v>173.52000427246094</c:v>
                </c:pt>
                <c:pt idx="73">
                  <c:v>170.17999267578125</c:v>
                </c:pt>
                <c:pt idx="74">
                  <c:v>166.83999633789062</c:v>
                </c:pt>
                <c:pt idx="75">
                  <c:v>163.5</c:v>
                </c:pt>
                <c:pt idx="76">
                  <c:v>160.16000366210938</c:v>
                </c:pt>
                <c:pt idx="77">
                  <c:v>156.82000732421875</c:v>
                </c:pt>
                <c:pt idx="78">
                  <c:v>153.47999572753906</c:v>
                </c:pt>
                <c:pt idx="79">
                  <c:v>150.13999938964844</c:v>
                </c:pt>
                <c:pt idx="80">
                  <c:v>146.80000305175781</c:v>
                </c:pt>
                <c:pt idx="81">
                  <c:v>144.3699951171875</c:v>
                </c:pt>
                <c:pt idx="82">
                  <c:v>141.94000244140625</c:v>
                </c:pt>
                <c:pt idx="83">
                  <c:v>139.510009765625</c:v>
                </c:pt>
                <c:pt idx="84">
                  <c:v>137.08000183105469</c:v>
                </c:pt>
                <c:pt idx="85">
                  <c:v>134.64999389648438</c:v>
                </c:pt>
                <c:pt idx="86">
                  <c:v>132.22000122070312</c:v>
                </c:pt>
                <c:pt idx="87">
                  <c:v>129.79000854492188</c:v>
                </c:pt>
                <c:pt idx="88">
                  <c:v>127.36000061035156</c:v>
                </c:pt>
                <c:pt idx="89">
                  <c:v>124.93000030517578</c:v>
                </c:pt>
                <c:pt idx="90">
                  <c:v>122.5</c:v>
                </c:pt>
                <c:pt idx="91">
                  <c:v>120.84999847412109</c:v>
                </c:pt>
                <c:pt idx="92">
                  <c:v>119.19999694824219</c:v>
                </c:pt>
                <c:pt idx="93">
                  <c:v>117.55000305175781</c:v>
                </c:pt>
                <c:pt idx="94">
                  <c:v>115.90000152587891</c:v>
                </c:pt>
                <c:pt idx="95">
                  <c:v>114.25</c:v>
                </c:pt>
                <c:pt idx="96">
                  <c:v>112.59999847412109</c:v>
                </c:pt>
                <c:pt idx="97">
                  <c:v>110.94999694824219</c:v>
                </c:pt>
                <c:pt idx="98">
                  <c:v>109.30000305175781</c:v>
                </c:pt>
                <c:pt idx="99">
                  <c:v>107.65000152587891</c:v>
                </c:pt>
                <c:pt idx="100">
                  <c:v>106</c:v>
                </c:pt>
                <c:pt idx="101">
                  <c:v>107.87999725341797</c:v>
                </c:pt>
                <c:pt idx="102">
                  <c:v>109.76000213623047</c:v>
                </c:pt>
                <c:pt idx="103">
                  <c:v>111.63999938964844</c:v>
                </c:pt>
                <c:pt idx="104">
                  <c:v>113.52000427246094</c:v>
                </c:pt>
                <c:pt idx="105">
                  <c:v>115.40000152587891</c:v>
                </c:pt>
                <c:pt idx="106">
                  <c:v>117.27999877929688</c:v>
                </c:pt>
                <c:pt idx="107">
                  <c:v>119.16000366210938</c:v>
                </c:pt>
                <c:pt idx="108">
                  <c:v>121.04000091552734</c:v>
                </c:pt>
                <c:pt idx="109">
                  <c:v>122.92000579833984</c:v>
                </c:pt>
                <c:pt idx="110">
                  <c:v>124.80000305175781</c:v>
                </c:pt>
              </c:numCache>
            </c:numRef>
          </c:yVal>
          <c:smooth val="0"/>
          <c:extLst>
            <c:ext xmlns:c16="http://schemas.microsoft.com/office/drawing/2014/chart" uri="{C3380CC4-5D6E-409C-BE32-E72D297353CC}">
              <c16:uniqueId val="{0000000B-9B19-0643-8647-9E9C7E580778}"/>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159.5626220703125</c:v>
                </c:pt>
                <c:pt idx="16">
                  <c:v>163.52372741699219</c:v>
                </c:pt>
                <c:pt idx="17">
                  <c:v>167.48483276367188</c:v>
                </c:pt>
                <c:pt idx="18">
                  <c:v>171.44593811035156</c:v>
                </c:pt>
                <c:pt idx="19">
                  <c:v>175.40704345703125</c:v>
                </c:pt>
                <c:pt idx="20">
                  <c:v>179.36814880371094</c:v>
                </c:pt>
                <c:pt idx="21">
                  <c:v>184.45269775390625</c:v>
                </c:pt>
                <c:pt idx="22">
                  <c:v>189.53724670410156</c:v>
                </c:pt>
                <c:pt idx="23">
                  <c:v>194.62179565429688</c:v>
                </c:pt>
                <c:pt idx="24">
                  <c:v>199.70634460449219</c:v>
                </c:pt>
                <c:pt idx="25">
                  <c:v>204.7908935546875</c:v>
                </c:pt>
                <c:pt idx="26">
                  <c:v>209.87542724609375</c:v>
                </c:pt>
                <c:pt idx="27">
                  <c:v>214.95997619628906</c:v>
                </c:pt>
                <c:pt idx="28">
                  <c:v>220.04452514648438</c:v>
                </c:pt>
                <c:pt idx="29">
                  <c:v>225.12907409667969</c:v>
                </c:pt>
                <c:pt idx="30">
                  <c:v>230.213623046875</c:v>
                </c:pt>
                <c:pt idx="31">
                  <c:v>234.650390625</c:v>
                </c:pt>
                <c:pt idx="32">
                  <c:v>239.08714294433594</c:v>
                </c:pt>
                <c:pt idx="33">
                  <c:v>243.52391052246094</c:v>
                </c:pt>
                <c:pt idx="34">
                  <c:v>247.96066284179688</c:v>
                </c:pt>
                <c:pt idx="35">
                  <c:v>252.39743041992188</c:v>
                </c:pt>
                <c:pt idx="36">
                  <c:v>256.83419799804688</c:v>
                </c:pt>
                <c:pt idx="37">
                  <c:v>261.27096557617188</c:v>
                </c:pt>
                <c:pt idx="38">
                  <c:v>265.70770263671875</c:v>
                </c:pt>
                <c:pt idx="39">
                  <c:v>270.14447021484375</c:v>
                </c:pt>
                <c:pt idx="40">
                  <c:v>274.58123779296875</c:v>
                </c:pt>
                <c:pt idx="41">
                  <c:v>278.08251953125</c:v>
                </c:pt>
                <c:pt idx="42">
                  <c:v>281.58380126953125</c:v>
                </c:pt>
                <c:pt idx="43">
                  <c:v>285.08505249023438</c:v>
                </c:pt>
                <c:pt idx="44">
                  <c:v>288.58633422851562</c:v>
                </c:pt>
                <c:pt idx="45">
                  <c:v>292.08761596679688</c:v>
                </c:pt>
                <c:pt idx="46">
                  <c:v>295.58889770507812</c:v>
                </c:pt>
                <c:pt idx="47">
                  <c:v>299.09017944335938</c:v>
                </c:pt>
                <c:pt idx="48">
                  <c:v>302.5914306640625</c:v>
                </c:pt>
                <c:pt idx="49">
                  <c:v>306.09271240234375</c:v>
                </c:pt>
                <c:pt idx="50">
                  <c:v>309.593994140625</c:v>
                </c:pt>
                <c:pt idx="51">
                  <c:v>312.4677734375</c:v>
                </c:pt>
                <c:pt idx="52">
                  <c:v>315.341552734375</c:v>
                </c:pt>
                <c:pt idx="53">
                  <c:v>318.21533203125</c:v>
                </c:pt>
                <c:pt idx="54">
                  <c:v>321.089111328125</c:v>
                </c:pt>
                <c:pt idx="55">
                  <c:v>323.962890625</c:v>
                </c:pt>
                <c:pt idx="56">
                  <c:v>326.836669921875</c:v>
                </c:pt>
                <c:pt idx="57">
                  <c:v>329.71044921875</c:v>
                </c:pt>
                <c:pt idx="58">
                  <c:v>332.584228515625</c:v>
                </c:pt>
                <c:pt idx="59">
                  <c:v>335.4580078125</c:v>
                </c:pt>
                <c:pt idx="60">
                  <c:v>338.331787109375</c:v>
                </c:pt>
                <c:pt idx="61">
                  <c:v>340.9912109375</c:v>
                </c:pt>
                <c:pt idx="62">
                  <c:v>343.65066528320312</c:v>
                </c:pt>
                <c:pt idx="63">
                  <c:v>346.31011962890625</c:v>
                </c:pt>
                <c:pt idx="64">
                  <c:v>348.96954345703125</c:v>
                </c:pt>
                <c:pt idx="65">
                  <c:v>351.62896728515625</c:v>
                </c:pt>
                <c:pt idx="66">
                  <c:v>354.28842163085938</c:v>
                </c:pt>
                <c:pt idx="67">
                  <c:v>356.9478759765625</c:v>
                </c:pt>
                <c:pt idx="68">
                  <c:v>359.6072998046875</c:v>
                </c:pt>
                <c:pt idx="69">
                  <c:v>362.2667236328125</c:v>
                </c:pt>
                <c:pt idx="70">
                  <c:v>364.92617797851562</c:v>
                </c:pt>
                <c:pt idx="71">
                  <c:v>366.80224609375</c:v>
                </c:pt>
                <c:pt idx="72">
                  <c:v>368.67831420898438</c:v>
                </c:pt>
                <c:pt idx="73">
                  <c:v>370.55438232421875</c:v>
                </c:pt>
                <c:pt idx="74">
                  <c:v>372.43045043945312</c:v>
                </c:pt>
                <c:pt idx="75">
                  <c:v>374.3065185546875</c:v>
                </c:pt>
                <c:pt idx="76">
                  <c:v>376.1826171875</c:v>
                </c:pt>
                <c:pt idx="77">
                  <c:v>378.05868530273438</c:v>
                </c:pt>
                <c:pt idx="78">
                  <c:v>379.93475341796875</c:v>
                </c:pt>
                <c:pt idx="79">
                  <c:v>381.81082153320312</c:v>
                </c:pt>
                <c:pt idx="80">
                  <c:v>383.6868896484375</c:v>
                </c:pt>
                <c:pt idx="81">
                  <c:v>384.25216674804688</c:v>
                </c:pt>
                <c:pt idx="82">
                  <c:v>384.81741333007812</c:v>
                </c:pt>
                <c:pt idx="83">
                  <c:v>385.3826904296875</c:v>
                </c:pt>
                <c:pt idx="84">
                  <c:v>385.94796752929688</c:v>
                </c:pt>
                <c:pt idx="85">
                  <c:v>386.51324462890625</c:v>
                </c:pt>
                <c:pt idx="86">
                  <c:v>387.0784912109375</c:v>
                </c:pt>
                <c:pt idx="87">
                  <c:v>387.64376831054688</c:v>
                </c:pt>
                <c:pt idx="88">
                  <c:v>388.20904541015625</c:v>
                </c:pt>
                <c:pt idx="89">
                  <c:v>388.7742919921875</c:v>
                </c:pt>
                <c:pt idx="90">
                  <c:v>389.33956909179688</c:v>
                </c:pt>
                <c:pt idx="91">
                  <c:v>389.9132080078125</c:v>
                </c:pt>
                <c:pt idx="92">
                  <c:v>390.48684692382812</c:v>
                </c:pt>
                <c:pt idx="93">
                  <c:v>391.06045532226562</c:v>
                </c:pt>
                <c:pt idx="94">
                  <c:v>391.63409423828125</c:v>
                </c:pt>
                <c:pt idx="95">
                  <c:v>392.20773315429688</c:v>
                </c:pt>
                <c:pt idx="96">
                  <c:v>392.7813720703125</c:v>
                </c:pt>
                <c:pt idx="97">
                  <c:v>393.35501098632812</c:v>
                </c:pt>
                <c:pt idx="98">
                  <c:v>393.92861938476562</c:v>
                </c:pt>
                <c:pt idx="99">
                  <c:v>394.50225830078125</c:v>
                </c:pt>
                <c:pt idx="100">
                  <c:v>395.07589721679688</c:v>
                </c:pt>
                <c:pt idx="101">
                  <c:v>391.57510375976562</c:v>
                </c:pt>
                <c:pt idx="102">
                  <c:v>388.0743408203125</c:v>
                </c:pt>
                <c:pt idx="103">
                  <c:v>384.57354736328125</c:v>
                </c:pt>
                <c:pt idx="104">
                  <c:v>381.07278442382812</c:v>
                </c:pt>
                <c:pt idx="105">
                  <c:v>377.57199096679688</c:v>
                </c:pt>
                <c:pt idx="106">
                  <c:v>374.07119750976562</c:v>
                </c:pt>
                <c:pt idx="107">
                  <c:v>370.5704345703125</c:v>
                </c:pt>
                <c:pt idx="108">
                  <c:v>367.06964111328125</c:v>
                </c:pt>
                <c:pt idx="109">
                  <c:v>363.56887817382812</c:v>
                </c:pt>
                <c:pt idx="110">
                  <c:v>360.06808471679688</c:v>
                </c:pt>
              </c:numCache>
            </c:numRef>
          </c:yVal>
          <c:smooth val="0"/>
          <c:extLst>
            <c:ext xmlns:c16="http://schemas.microsoft.com/office/drawing/2014/chart" uri="{C3380CC4-5D6E-409C-BE32-E72D297353CC}">
              <c16:uniqueId val="{0000000C-9B19-0643-8647-9E9C7E580778}"/>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2.7597696570207525E-2"/>
              <c:y val="0.22863704596871678"/>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Gas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69.606727600097656</c:v>
                </c:pt>
                <c:pt idx="1">
                  <c:v>71.453346252441406</c:v>
                </c:pt>
                <c:pt idx="2">
                  <c:v>71.881050109863281</c:v>
                </c:pt>
                <c:pt idx="3">
                  <c:v>72.3585205078125</c:v>
                </c:pt>
                <c:pt idx="4">
                  <c:v>72.959953308105469</c:v>
                </c:pt>
                <c:pt idx="5">
                  <c:v>73.899330139160156</c:v>
                </c:pt>
                <c:pt idx="6">
                  <c:v>75.260948181152344</c:v>
                </c:pt>
                <c:pt idx="7">
                  <c:v>77.074325561523438</c:v>
                </c:pt>
                <c:pt idx="8">
                  <c:v>79.196334838867188</c:v>
                </c:pt>
                <c:pt idx="9">
                  <c:v>81.489234924316406</c:v>
                </c:pt>
                <c:pt idx="10">
                  <c:v>84.197639465332031</c:v>
                </c:pt>
                <c:pt idx="11">
                  <c:v>87.062690734863281</c:v>
                </c:pt>
                <c:pt idx="12">
                  <c:v>89.3702392578125</c:v>
                </c:pt>
                <c:pt idx="13">
                  <c:v>91.5833740234375</c:v>
                </c:pt>
                <c:pt idx="14">
                  <c:v>93.797096252441406</c:v>
                </c:pt>
                <c:pt idx="15">
                  <c:v>96.288352966308594</c:v>
                </c:pt>
                <c:pt idx="16">
                  <c:v>99.121200561523438</c:v>
                </c:pt>
                <c:pt idx="17">
                  <c:v>101.92682647705078</c:v>
                </c:pt>
                <c:pt idx="18">
                  <c:v>105.13127136230469</c:v>
                </c:pt>
                <c:pt idx="19">
                  <c:v>108.8060302734375</c:v>
                </c:pt>
                <c:pt idx="20">
                  <c:v>111.17246246337891</c:v>
                </c:pt>
                <c:pt idx="21">
                  <c:v>113.80316925048828</c:v>
                </c:pt>
                <c:pt idx="22">
                  <c:v>116.86756134033203</c:v>
                </c:pt>
                <c:pt idx="23">
                  <c:v>120.12631988525391</c:v>
                </c:pt>
                <c:pt idx="24">
                  <c:v>123.47940063476562</c:v>
                </c:pt>
                <c:pt idx="25">
                  <c:v>125.31074523925781</c:v>
                </c:pt>
                <c:pt idx="26">
                  <c:v>126.3746337890625</c:v>
                </c:pt>
                <c:pt idx="27">
                  <c:v>128.26089477539062</c:v>
                </c:pt>
                <c:pt idx="28">
                  <c:v>130.8487548828125</c:v>
                </c:pt>
                <c:pt idx="29">
                  <c:v>133.87924194335938</c:v>
                </c:pt>
                <c:pt idx="30">
                  <c:v>137.17619323730469</c:v>
                </c:pt>
                <c:pt idx="31">
                  <c:v>140.63046264648438</c:v>
                </c:pt>
                <c:pt idx="32">
                  <c:v>144.23759460449219</c:v>
                </c:pt>
                <c:pt idx="33">
                  <c:v>147.87117004394531</c:v>
                </c:pt>
                <c:pt idx="34">
                  <c:v>151.43759155273438</c:v>
                </c:pt>
                <c:pt idx="35">
                  <c:v>154.88021850585938</c:v>
                </c:pt>
                <c:pt idx="36">
                  <c:v>158.16383361816406</c:v>
                </c:pt>
                <c:pt idx="37">
                  <c:v>161.27983093261719</c:v>
                </c:pt>
                <c:pt idx="38">
                  <c:v>164.24691772460938</c:v>
                </c:pt>
                <c:pt idx="39">
                  <c:v>167.0950927734375</c:v>
                </c:pt>
                <c:pt idx="40">
                  <c:v>169.85813903808594</c:v>
                </c:pt>
                <c:pt idx="41">
                  <c:v>172.62222290039062</c:v>
                </c:pt>
                <c:pt idx="42">
                  <c:v>175.40292358398438</c:v>
                </c:pt>
                <c:pt idx="43">
                  <c:v>178.20549011230469</c:v>
                </c:pt>
                <c:pt idx="44">
                  <c:v>181.05349731445312</c:v>
                </c:pt>
                <c:pt idx="45">
                  <c:v>183.96298217773438</c:v>
                </c:pt>
                <c:pt idx="46">
                  <c:v>186.9443359375</c:v>
                </c:pt>
                <c:pt idx="47">
                  <c:v>189.99400329589844</c:v>
                </c:pt>
                <c:pt idx="48">
                  <c:v>193.100830078125</c:v>
                </c:pt>
                <c:pt idx="49">
                  <c:v>196.24795532226562</c:v>
                </c:pt>
                <c:pt idx="50">
                  <c:v>199.41290283203125</c:v>
                </c:pt>
                <c:pt idx="51">
                  <c:v>202.55088806152344</c:v>
                </c:pt>
                <c:pt idx="52">
                  <c:v>205.64393615722656</c:v>
                </c:pt>
                <c:pt idx="53">
                  <c:v>208.67945861816406</c:v>
                </c:pt>
                <c:pt idx="54">
                  <c:v>211.6405029296875</c:v>
                </c:pt>
                <c:pt idx="55">
                  <c:v>214.51612854003906</c:v>
                </c:pt>
                <c:pt idx="56">
                  <c:v>217.30213928222656</c:v>
                </c:pt>
                <c:pt idx="57">
                  <c:v>220.00099182128906</c:v>
                </c:pt>
                <c:pt idx="58">
                  <c:v>222.62104797363281</c:v>
                </c:pt>
                <c:pt idx="59">
                  <c:v>225.17535400390625</c:v>
                </c:pt>
                <c:pt idx="60">
                  <c:v>227.68009948730469</c:v>
                </c:pt>
                <c:pt idx="61">
                  <c:v>230.15293884277344</c:v>
                </c:pt>
                <c:pt idx="62">
                  <c:v>232.61112976074219</c:v>
                </c:pt>
                <c:pt idx="63">
                  <c:v>235.06983947753906</c:v>
                </c:pt>
                <c:pt idx="64">
                  <c:v>237.54090881347656</c:v>
                </c:pt>
                <c:pt idx="65">
                  <c:v>240.03181457519531</c:v>
                </c:pt>
                <c:pt idx="66">
                  <c:v>242.54524230957031</c:v>
                </c:pt>
                <c:pt idx="67">
                  <c:v>245.07907104492188</c:v>
                </c:pt>
                <c:pt idx="68">
                  <c:v>247.62686157226562</c:v>
                </c:pt>
                <c:pt idx="69">
                  <c:v>250.17881774902344</c:v>
                </c:pt>
                <c:pt idx="70">
                  <c:v>252.72282409667969</c:v>
                </c:pt>
                <c:pt idx="71">
                  <c:v>255.24557495117188</c:v>
                </c:pt>
                <c:pt idx="72">
                  <c:v>257.73370361328125</c:v>
                </c:pt>
                <c:pt idx="73">
                  <c:v>260.175048828125</c:v>
                </c:pt>
                <c:pt idx="74">
                  <c:v>262.55960083007812</c:v>
                </c:pt>
                <c:pt idx="75">
                  <c:v>264.8802490234375</c:v>
                </c:pt>
                <c:pt idx="76">
                  <c:v>267.13320922851562</c:v>
                </c:pt>
                <c:pt idx="77">
                  <c:v>269.31802368164062</c:v>
                </c:pt>
                <c:pt idx="78">
                  <c:v>271.43722534179688</c:v>
                </c:pt>
                <c:pt idx="79">
                  <c:v>273.49575805664062</c:v>
                </c:pt>
                <c:pt idx="80">
                  <c:v>275.5003662109375</c:v>
                </c:pt>
                <c:pt idx="81">
                  <c:v>277.45867919921875</c:v>
                </c:pt>
                <c:pt idx="82">
                  <c:v>279.37863159179688</c:v>
                </c:pt>
                <c:pt idx="83">
                  <c:v>281.26748657226562</c:v>
                </c:pt>
                <c:pt idx="84">
                  <c:v>283.13116455078125</c:v>
                </c:pt>
                <c:pt idx="85">
                  <c:v>284.97372436523438</c:v>
                </c:pt>
                <c:pt idx="86">
                  <c:v>286.79714965820312</c:v>
                </c:pt>
                <c:pt idx="87">
                  <c:v>288.60128784179688</c:v>
                </c:pt>
                <c:pt idx="88">
                  <c:v>290.384033203125</c:v>
                </c:pt>
                <c:pt idx="89">
                  <c:v>292.14163208007812</c:v>
                </c:pt>
                <c:pt idx="90">
                  <c:v>293.86923217773438</c:v>
                </c:pt>
                <c:pt idx="91">
                  <c:v>295.56137084960938</c:v>
                </c:pt>
                <c:pt idx="92">
                  <c:v>297.21258544921875</c:v>
                </c:pt>
                <c:pt idx="93">
                  <c:v>298.818115234375</c:v>
                </c:pt>
                <c:pt idx="94">
                  <c:v>300.37448120117188</c:v>
                </c:pt>
                <c:pt idx="95">
                  <c:v>301.879638671875</c:v>
                </c:pt>
                <c:pt idx="96">
                  <c:v>303.33309936523438</c:v>
                </c:pt>
                <c:pt idx="97">
                  <c:v>304.73568725585938</c:v>
                </c:pt>
                <c:pt idx="98">
                  <c:v>306.08932495117188</c:v>
                </c:pt>
                <c:pt idx="99">
                  <c:v>307.39791870117188</c:v>
                </c:pt>
                <c:pt idx="100">
                  <c:v>308.66842651367188</c:v>
                </c:pt>
                <c:pt idx="101">
                  <c:v>309.90567016601562</c:v>
                </c:pt>
                <c:pt idx="102">
                  <c:v>311.11337280273438</c:v>
                </c:pt>
                <c:pt idx="103">
                  <c:v>312.29449462890625</c:v>
                </c:pt>
                <c:pt idx="104">
                  <c:v>313.45028686523438</c:v>
                </c:pt>
                <c:pt idx="105">
                  <c:v>314.5799560546875</c:v>
                </c:pt>
                <c:pt idx="106">
                  <c:v>315.68222045898438</c:v>
                </c:pt>
                <c:pt idx="107">
                  <c:v>316.7552490234375</c:v>
                </c:pt>
                <c:pt idx="108">
                  <c:v>317.79653930664062</c:v>
                </c:pt>
                <c:pt idx="109">
                  <c:v>318.80316162109375</c:v>
                </c:pt>
                <c:pt idx="110">
                  <c:v>319.77203369140625</c:v>
                </c:pt>
              </c:numCache>
            </c:numRef>
          </c:yVal>
          <c:smooth val="0"/>
          <c:extLst>
            <c:ext xmlns:c16="http://schemas.microsoft.com/office/drawing/2014/chart" uri="{C3380CC4-5D6E-409C-BE32-E72D297353CC}">
              <c16:uniqueId val="{00000000-BC06-3E4E-8112-231C1097C7C1}"/>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69.60675048828125</c:v>
                </c:pt>
                <c:pt idx="10">
                  <c:v>86.723701477050781</c:v>
                </c:pt>
                <c:pt idx="11">
                  <c:v>87.319061279296875</c:v>
                </c:pt>
                <c:pt idx="12">
                  <c:v>90.273689270019531</c:v>
                </c:pt>
                <c:pt idx="13">
                  <c:v>93.559066772460938</c:v>
                </c:pt>
                <c:pt idx="14">
                  <c:v>95.851760864257812</c:v>
                </c:pt>
                <c:pt idx="15">
                  <c:v>98.691246032714844</c:v>
                </c:pt>
                <c:pt idx="16">
                  <c:v>101.22844696044922</c:v>
                </c:pt>
                <c:pt idx="17">
                  <c:v>105.77489471435547</c:v>
                </c:pt>
                <c:pt idx="18">
                  <c:v>108.34475708007812</c:v>
                </c:pt>
                <c:pt idx="19">
                  <c:v>105.98590850830078</c:v>
                </c:pt>
                <c:pt idx="20">
                  <c:v>114.35658264160156</c:v>
                </c:pt>
                <c:pt idx="21">
                  <c:v>116.70746612548828</c:v>
                </c:pt>
                <c:pt idx="22">
                  <c:v>118.80924224853516</c:v>
                </c:pt>
                <c:pt idx="23">
                  <c:v>120.94367218017578</c:v>
                </c:pt>
                <c:pt idx="24">
                  <c:v>121.68264007568359</c:v>
                </c:pt>
                <c:pt idx="25">
                  <c:v>122.80680084228516</c:v>
                </c:pt>
                <c:pt idx="26">
                  <c:v>126.54267883300781</c:v>
                </c:pt>
                <c:pt idx="27">
                  <c:v>130.08805847167969</c:v>
                </c:pt>
              </c:numCache>
            </c:numRef>
          </c:yVal>
          <c:smooth val="0"/>
          <c:extLst>
            <c:ext xmlns:c16="http://schemas.microsoft.com/office/drawing/2014/chart" uri="{C3380CC4-5D6E-409C-BE32-E72D297353CC}">
              <c16:uniqueId val="{00000001-BC06-3E4E-8112-231C1097C7C1}"/>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BC06-3E4E-8112-231C1097C7C1}"/>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151.40473937988281</c:v>
                </c:pt>
                <c:pt idx="9">
                  <c:v>167.469482421875</c:v>
                </c:pt>
                <c:pt idx="14">
                  <c:v>184.73417663574219</c:v>
                </c:pt>
                <c:pt idx="19">
                  <c:v>201.14810180664062</c:v>
                </c:pt>
              </c:numCache>
            </c:numRef>
          </c:yVal>
          <c:smooth val="0"/>
          <c:extLst>
            <c:ext xmlns:c16="http://schemas.microsoft.com/office/drawing/2014/chart" uri="{C3380CC4-5D6E-409C-BE32-E72D297353CC}">
              <c16:uniqueId val="{00000003-BC06-3E4E-8112-231C1097C7C1}"/>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70.373100280761719</c:v>
                </c:pt>
                <c:pt idx="1">
                  <c:v>72.171340942382812</c:v>
                </c:pt>
                <c:pt idx="2">
                  <c:v>72.504791259765625</c:v>
                </c:pt>
                <c:pt idx="3">
                  <c:v>73.220466613769531</c:v>
                </c:pt>
                <c:pt idx="4">
                  <c:v>73.690910339355469</c:v>
                </c:pt>
                <c:pt idx="5">
                  <c:v>76.278175354003906</c:v>
                </c:pt>
                <c:pt idx="6">
                  <c:v>79.967636108398438</c:v>
                </c:pt>
                <c:pt idx="7">
                  <c:v>79.746025085449219</c:v>
                </c:pt>
                <c:pt idx="8">
                  <c:v>81.204597473144531</c:v>
                </c:pt>
                <c:pt idx="9">
                  <c:v>83.449531555175781</c:v>
                </c:pt>
                <c:pt idx="10">
                  <c:v>86.744239807128906</c:v>
                </c:pt>
                <c:pt idx="11">
                  <c:v>87.9981689453125</c:v>
                </c:pt>
                <c:pt idx="12">
                  <c:v>90.674240112304688</c:v>
                </c:pt>
                <c:pt idx="13">
                  <c:v>93.061515808105469</c:v>
                </c:pt>
                <c:pt idx="14">
                  <c:v>96.611442565917969</c:v>
                </c:pt>
                <c:pt idx="15">
                  <c:v>99.446075439453125</c:v>
                </c:pt>
                <c:pt idx="16">
                  <c:v>102.37303161621094</c:v>
                </c:pt>
                <c:pt idx="17">
                  <c:v>106.82464599609375</c:v>
                </c:pt>
                <c:pt idx="18">
                  <c:v>109.50111389160156</c:v>
                </c:pt>
                <c:pt idx="19">
                  <c:v>106.45511627197266</c:v>
                </c:pt>
                <c:pt idx="20">
                  <c:v>114.69331359863281</c:v>
                </c:pt>
                <c:pt idx="21">
                  <c:v>117.04547882080078</c:v>
                </c:pt>
                <c:pt idx="22">
                  <c:v>120.15155029296875</c:v>
                </c:pt>
                <c:pt idx="23">
                  <c:v>121.75647735595703</c:v>
                </c:pt>
                <c:pt idx="24">
                  <c:v>122.7384033203125</c:v>
                </c:pt>
                <c:pt idx="25">
                  <c:v>125.46510314941406</c:v>
                </c:pt>
                <c:pt idx="26">
                  <c:v>129.07626342773438</c:v>
                </c:pt>
                <c:pt idx="27">
                  <c:v>132.55087280273438</c:v>
                </c:pt>
              </c:numCache>
            </c:numRef>
          </c:yVal>
          <c:smooth val="0"/>
          <c:extLst>
            <c:ext xmlns:c16="http://schemas.microsoft.com/office/drawing/2014/chart" uri="{C3380CC4-5D6E-409C-BE32-E72D297353CC}">
              <c16:uniqueId val="{00000004-BC06-3E4E-8112-231C1097C7C1}"/>
            </c:ext>
          </c:extLst>
        </c:ser>
        <c:ser>
          <c:idx val="3"/>
          <c:order val="4"/>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70.292366027832031</c:v>
                </c:pt>
                <c:pt idx="5">
                  <c:v>75.820442199707031</c:v>
                </c:pt>
                <c:pt idx="10">
                  <c:v>87.217330932617188</c:v>
                </c:pt>
                <c:pt idx="15">
                  <c:v>99.320030212402344</c:v>
                </c:pt>
                <c:pt idx="20">
                  <c:v>115.13811492919922</c:v>
                </c:pt>
                <c:pt idx="25">
                  <c:v>123.75028991699219</c:v>
                </c:pt>
              </c:numCache>
            </c:numRef>
          </c:yVal>
          <c:smooth val="0"/>
          <c:extLst>
            <c:ext xmlns:c16="http://schemas.microsoft.com/office/drawing/2014/chart" uri="{C3380CC4-5D6E-409C-BE32-E72D297353CC}">
              <c16:uniqueId val="{00000005-BC06-3E4E-8112-231C1097C7C1}"/>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149.69999694824219</c:v>
                </c:pt>
                <c:pt idx="10">
                  <c:v>188.80000305175781</c:v>
                </c:pt>
                <c:pt idx="20">
                  <c:v>226.19999694824219</c:v>
                </c:pt>
                <c:pt idx="30">
                  <c:v>237.69999694824219</c:v>
                </c:pt>
                <c:pt idx="40">
                  <c:v>234.80000305175781</c:v>
                </c:pt>
              </c:numCache>
            </c:numRef>
          </c:yVal>
          <c:smooth val="0"/>
          <c:extLst>
            <c:ext xmlns:c16="http://schemas.microsoft.com/office/drawing/2014/chart" uri="{C3380CC4-5D6E-409C-BE32-E72D297353CC}">
              <c16:uniqueId val="{00000006-BC06-3E4E-8112-231C1097C7C1}"/>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102.98029327392578</c:v>
                </c:pt>
                <c:pt idx="16">
                  <c:v>105.17375183105469</c:v>
                </c:pt>
                <c:pt idx="17">
                  <c:v>107.36721801757812</c:v>
                </c:pt>
                <c:pt idx="18">
                  <c:v>109.56067657470703</c:v>
                </c:pt>
                <c:pt idx="19">
                  <c:v>111.75414276123047</c:v>
                </c:pt>
                <c:pt idx="20">
                  <c:v>113.94760131835938</c:v>
                </c:pt>
                <c:pt idx="21">
                  <c:v>117.84268951416016</c:v>
                </c:pt>
                <c:pt idx="22">
                  <c:v>121.73777770996094</c:v>
                </c:pt>
                <c:pt idx="23">
                  <c:v>125.63287353515625</c:v>
                </c:pt>
                <c:pt idx="24">
                  <c:v>129.5279541015625</c:v>
                </c:pt>
                <c:pt idx="25">
                  <c:v>133.42304992675781</c:v>
                </c:pt>
                <c:pt idx="26">
                  <c:v>137.31814575195312</c:v>
                </c:pt>
                <c:pt idx="27">
                  <c:v>141.21322631835938</c:v>
                </c:pt>
                <c:pt idx="28">
                  <c:v>145.10832214355469</c:v>
                </c:pt>
                <c:pt idx="29">
                  <c:v>149.00340270996094</c:v>
                </c:pt>
                <c:pt idx="30">
                  <c:v>152.89849853515625</c:v>
                </c:pt>
                <c:pt idx="31">
                  <c:v>156.381591796875</c:v>
                </c:pt>
                <c:pt idx="32">
                  <c:v>159.86468505859375</c:v>
                </c:pt>
                <c:pt idx="33">
                  <c:v>163.34776306152344</c:v>
                </c:pt>
                <c:pt idx="34">
                  <c:v>166.83085632324219</c:v>
                </c:pt>
                <c:pt idx="35">
                  <c:v>170.31394958496094</c:v>
                </c:pt>
                <c:pt idx="36">
                  <c:v>173.79704284667969</c:v>
                </c:pt>
                <c:pt idx="37">
                  <c:v>177.28013610839844</c:v>
                </c:pt>
                <c:pt idx="38">
                  <c:v>180.76321411132812</c:v>
                </c:pt>
                <c:pt idx="39">
                  <c:v>184.24630737304688</c:v>
                </c:pt>
                <c:pt idx="40">
                  <c:v>187.72940063476562</c:v>
                </c:pt>
                <c:pt idx="41">
                  <c:v>190.55183410644531</c:v>
                </c:pt>
                <c:pt idx="42">
                  <c:v>193.37428283691406</c:v>
                </c:pt>
                <c:pt idx="43">
                  <c:v>196.19671630859375</c:v>
                </c:pt>
                <c:pt idx="44">
                  <c:v>199.0191650390625</c:v>
                </c:pt>
                <c:pt idx="45">
                  <c:v>201.84159851074219</c:v>
                </c:pt>
                <c:pt idx="46">
                  <c:v>204.66403198242188</c:v>
                </c:pt>
                <c:pt idx="47">
                  <c:v>207.48648071289062</c:v>
                </c:pt>
                <c:pt idx="48">
                  <c:v>210.30891418457031</c:v>
                </c:pt>
                <c:pt idx="49">
                  <c:v>213.13136291503906</c:v>
                </c:pt>
                <c:pt idx="50">
                  <c:v>215.95379638671875</c:v>
                </c:pt>
                <c:pt idx="51">
                  <c:v>217.80650329589844</c:v>
                </c:pt>
                <c:pt idx="52">
                  <c:v>219.65922546386719</c:v>
                </c:pt>
                <c:pt idx="53">
                  <c:v>221.51193237304688</c:v>
                </c:pt>
                <c:pt idx="54">
                  <c:v>223.36463928222656</c:v>
                </c:pt>
                <c:pt idx="55">
                  <c:v>225.21734619140625</c:v>
                </c:pt>
                <c:pt idx="56">
                  <c:v>227.070068359375</c:v>
                </c:pt>
                <c:pt idx="57">
                  <c:v>228.92277526855469</c:v>
                </c:pt>
                <c:pt idx="58">
                  <c:v>230.77548217773438</c:v>
                </c:pt>
                <c:pt idx="59">
                  <c:v>232.62820434570312</c:v>
                </c:pt>
                <c:pt idx="60">
                  <c:v>234.48091125488281</c:v>
                </c:pt>
                <c:pt idx="61">
                  <c:v>236.917724609375</c:v>
                </c:pt>
                <c:pt idx="62">
                  <c:v>239.35452270507812</c:v>
                </c:pt>
                <c:pt idx="63">
                  <c:v>241.79133605957031</c:v>
                </c:pt>
                <c:pt idx="64">
                  <c:v>244.2281494140625</c:v>
                </c:pt>
                <c:pt idx="65">
                  <c:v>246.66494750976562</c:v>
                </c:pt>
                <c:pt idx="66">
                  <c:v>249.10176086425781</c:v>
                </c:pt>
                <c:pt idx="67">
                  <c:v>251.53857421875</c:v>
                </c:pt>
                <c:pt idx="68">
                  <c:v>253.97538757324219</c:v>
                </c:pt>
                <c:pt idx="69">
                  <c:v>256.41220092773438</c:v>
                </c:pt>
                <c:pt idx="70">
                  <c:v>258.8489990234375</c:v>
                </c:pt>
                <c:pt idx="71">
                  <c:v>259.78271484375</c:v>
                </c:pt>
                <c:pt idx="72">
                  <c:v>260.7164306640625</c:v>
                </c:pt>
                <c:pt idx="73">
                  <c:v>261.650146484375</c:v>
                </c:pt>
                <c:pt idx="74">
                  <c:v>262.5838623046875</c:v>
                </c:pt>
                <c:pt idx="75">
                  <c:v>263.517578125</c:v>
                </c:pt>
                <c:pt idx="76">
                  <c:v>264.45132446289062</c:v>
                </c:pt>
                <c:pt idx="77">
                  <c:v>265.38504028320312</c:v>
                </c:pt>
                <c:pt idx="78">
                  <c:v>266.31875610351562</c:v>
                </c:pt>
                <c:pt idx="79">
                  <c:v>267.25247192382812</c:v>
                </c:pt>
                <c:pt idx="80">
                  <c:v>268.18618774414062</c:v>
                </c:pt>
                <c:pt idx="81">
                  <c:v>268.215576171875</c:v>
                </c:pt>
                <c:pt idx="82">
                  <c:v>268.2449951171875</c:v>
                </c:pt>
                <c:pt idx="83">
                  <c:v>268.27438354492188</c:v>
                </c:pt>
                <c:pt idx="84">
                  <c:v>268.30380249023438</c:v>
                </c:pt>
                <c:pt idx="85">
                  <c:v>268.33319091796875</c:v>
                </c:pt>
                <c:pt idx="86">
                  <c:v>268.36257934570312</c:v>
                </c:pt>
                <c:pt idx="87">
                  <c:v>268.39199829101562</c:v>
                </c:pt>
                <c:pt idx="88">
                  <c:v>268.42138671875</c:v>
                </c:pt>
                <c:pt idx="89">
                  <c:v>268.4508056640625</c:v>
                </c:pt>
                <c:pt idx="90">
                  <c:v>268.48019409179688</c:v>
                </c:pt>
                <c:pt idx="91">
                  <c:v>266.139404296875</c:v>
                </c:pt>
                <c:pt idx="92">
                  <c:v>263.79861450195312</c:v>
                </c:pt>
                <c:pt idx="93">
                  <c:v>261.45782470703125</c:v>
                </c:pt>
                <c:pt idx="94">
                  <c:v>259.11703491210938</c:v>
                </c:pt>
                <c:pt idx="95">
                  <c:v>256.7762451171875</c:v>
                </c:pt>
                <c:pt idx="96">
                  <c:v>254.43545532226562</c:v>
                </c:pt>
                <c:pt idx="97">
                  <c:v>252.09466552734375</c:v>
                </c:pt>
                <c:pt idx="98">
                  <c:v>249.75387573242188</c:v>
                </c:pt>
                <c:pt idx="99">
                  <c:v>247.4130859375</c:v>
                </c:pt>
                <c:pt idx="100">
                  <c:v>245.07229614257812</c:v>
                </c:pt>
                <c:pt idx="101">
                  <c:v>242.11000061035156</c:v>
                </c:pt>
                <c:pt idx="102">
                  <c:v>239.14772033691406</c:v>
                </c:pt>
                <c:pt idx="103">
                  <c:v>236.1854248046875</c:v>
                </c:pt>
                <c:pt idx="104">
                  <c:v>233.22314453125</c:v>
                </c:pt>
                <c:pt idx="105">
                  <c:v>230.26084899902344</c:v>
                </c:pt>
                <c:pt idx="106">
                  <c:v>227.29855346679688</c:v>
                </c:pt>
                <c:pt idx="107">
                  <c:v>224.33627319335938</c:v>
                </c:pt>
                <c:pt idx="108">
                  <c:v>221.37397766113281</c:v>
                </c:pt>
                <c:pt idx="109">
                  <c:v>218.41169738769531</c:v>
                </c:pt>
                <c:pt idx="110">
                  <c:v>215.44940185546875</c:v>
                </c:pt>
              </c:numCache>
            </c:numRef>
          </c:yVal>
          <c:smooth val="0"/>
          <c:extLst>
            <c:ext xmlns:c16="http://schemas.microsoft.com/office/drawing/2014/chart" uri="{C3380CC4-5D6E-409C-BE32-E72D297353CC}">
              <c16:uniqueId val="{00000007-BC06-3E4E-8112-231C1097C7C1}"/>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100.45800018310547</c:v>
                </c:pt>
                <c:pt idx="16">
                  <c:v>101.50540161132812</c:v>
                </c:pt>
                <c:pt idx="17">
                  <c:v>102.55280303955078</c:v>
                </c:pt>
                <c:pt idx="18">
                  <c:v>103.60019683837891</c:v>
                </c:pt>
                <c:pt idx="19">
                  <c:v>104.64759826660156</c:v>
                </c:pt>
                <c:pt idx="20">
                  <c:v>105.69499969482422</c:v>
                </c:pt>
                <c:pt idx="21">
                  <c:v>107.46700286865234</c:v>
                </c:pt>
                <c:pt idx="22">
                  <c:v>109.23899841308594</c:v>
                </c:pt>
                <c:pt idx="23">
                  <c:v>111.01100158691406</c:v>
                </c:pt>
                <c:pt idx="24">
                  <c:v>112.78299713134766</c:v>
                </c:pt>
                <c:pt idx="25">
                  <c:v>114.55500030517578</c:v>
                </c:pt>
                <c:pt idx="26">
                  <c:v>116.32700347900391</c:v>
                </c:pt>
                <c:pt idx="27">
                  <c:v>118.0989990234375</c:v>
                </c:pt>
                <c:pt idx="28">
                  <c:v>119.87100219726562</c:v>
                </c:pt>
                <c:pt idx="29">
                  <c:v>121.64299774169922</c:v>
                </c:pt>
                <c:pt idx="30">
                  <c:v>123.41500091552734</c:v>
                </c:pt>
                <c:pt idx="31">
                  <c:v>126.56999969482422</c:v>
                </c:pt>
                <c:pt idx="32">
                  <c:v>129.72500610351562</c:v>
                </c:pt>
                <c:pt idx="33">
                  <c:v>132.8800048828125</c:v>
                </c:pt>
                <c:pt idx="34">
                  <c:v>136.03500366210938</c:v>
                </c:pt>
                <c:pt idx="35">
                  <c:v>139.19000244140625</c:v>
                </c:pt>
                <c:pt idx="36">
                  <c:v>142.34500122070312</c:v>
                </c:pt>
                <c:pt idx="37">
                  <c:v>145.5</c:v>
                </c:pt>
                <c:pt idx="38">
                  <c:v>148.65499877929688</c:v>
                </c:pt>
                <c:pt idx="39">
                  <c:v>151.80999755859375</c:v>
                </c:pt>
                <c:pt idx="40">
                  <c:v>154.96499633789062</c:v>
                </c:pt>
                <c:pt idx="41">
                  <c:v>159.14009094238281</c:v>
                </c:pt>
                <c:pt idx="42">
                  <c:v>163.31520080566406</c:v>
                </c:pt>
                <c:pt idx="43">
                  <c:v>167.49029541015625</c:v>
                </c:pt>
                <c:pt idx="44">
                  <c:v>171.6654052734375</c:v>
                </c:pt>
                <c:pt idx="45">
                  <c:v>175.84049987792969</c:v>
                </c:pt>
                <c:pt idx="46">
                  <c:v>180.01559448242188</c:v>
                </c:pt>
                <c:pt idx="47">
                  <c:v>184.19070434570312</c:v>
                </c:pt>
                <c:pt idx="48">
                  <c:v>188.36579895019531</c:v>
                </c:pt>
                <c:pt idx="49">
                  <c:v>192.54090881347656</c:v>
                </c:pt>
                <c:pt idx="50">
                  <c:v>196.71600341796875</c:v>
                </c:pt>
                <c:pt idx="51">
                  <c:v>201.16239929199219</c:v>
                </c:pt>
                <c:pt idx="52">
                  <c:v>205.60879516601562</c:v>
                </c:pt>
                <c:pt idx="53">
                  <c:v>210.05520629882812</c:v>
                </c:pt>
                <c:pt idx="54">
                  <c:v>214.50160217285156</c:v>
                </c:pt>
                <c:pt idx="55">
                  <c:v>218.947998046875</c:v>
                </c:pt>
                <c:pt idx="56">
                  <c:v>223.39439392089844</c:v>
                </c:pt>
                <c:pt idx="57">
                  <c:v>227.84078979492188</c:v>
                </c:pt>
                <c:pt idx="58">
                  <c:v>232.28720092773438</c:v>
                </c:pt>
                <c:pt idx="59">
                  <c:v>236.73359680175781</c:v>
                </c:pt>
                <c:pt idx="60">
                  <c:v>241.17999267578125</c:v>
                </c:pt>
                <c:pt idx="61">
                  <c:v>244.86698913574219</c:v>
                </c:pt>
                <c:pt idx="62">
                  <c:v>248.55398559570312</c:v>
                </c:pt>
                <c:pt idx="63">
                  <c:v>252.24099731445312</c:v>
                </c:pt>
                <c:pt idx="64">
                  <c:v>255.92799377441406</c:v>
                </c:pt>
                <c:pt idx="65">
                  <c:v>259.614990234375</c:v>
                </c:pt>
                <c:pt idx="66">
                  <c:v>263.302001953125</c:v>
                </c:pt>
                <c:pt idx="67">
                  <c:v>266.98898315429688</c:v>
                </c:pt>
                <c:pt idx="68">
                  <c:v>270.67599487304688</c:v>
                </c:pt>
                <c:pt idx="69">
                  <c:v>274.36297607421875</c:v>
                </c:pt>
                <c:pt idx="70">
                  <c:v>278.04998779296875</c:v>
                </c:pt>
                <c:pt idx="71">
                  <c:v>281.131591796875</c:v>
                </c:pt>
                <c:pt idx="72">
                  <c:v>284.21319580078125</c:v>
                </c:pt>
                <c:pt idx="73">
                  <c:v>287.2947998046875</c:v>
                </c:pt>
                <c:pt idx="74">
                  <c:v>290.37640380859375</c:v>
                </c:pt>
                <c:pt idx="75">
                  <c:v>293.4580078125</c:v>
                </c:pt>
                <c:pt idx="76">
                  <c:v>296.53958129882812</c:v>
                </c:pt>
                <c:pt idx="77">
                  <c:v>299.62118530273438</c:v>
                </c:pt>
                <c:pt idx="78">
                  <c:v>302.70278930664062</c:v>
                </c:pt>
                <c:pt idx="79">
                  <c:v>305.78439331054688</c:v>
                </c:pt>
                <c:pt idx="80">
                  <c:v>308.86599731445312</c:v>
                </c:pt>
                <c:pt idx="81">
                  <c:v>310.13400268554688</c:v>
                </c:pt>
                <c:pt idx="82">
                  <c:v>311.40200805664062</c:v>
                </c:pt>
                <c:pt idx="83">
                  <c:v>312.66998291015625</c:v>
                </c:pt>
                <c:pt idx="84">
                  <c:v>313.93798828125</c:v>
                </c:pt>
                <c:pt idx="85">
                  <c:v>315.20599365234375</c:v>
                </c:pt>
                <c:pt idx="86">
                  <c:v>316.4739990234375</c:v>
                </c:pt>
                <c:pt idx="87">
                  <c:v>317.74200439453125</c:v>
                </c:pt>
                <c:pt idx="88">
                  <c:v>319.00997924804688</c:v>
                </c:pt>
                <c:pt idx="89">
                  <c:v>320.27798461914062</c:v>
                </c:pt>
                <c:pt idx="90">
                  <c:v>321.54598999023438</c:v>
                </c:pt>
                <c:pt idx="91">
                  <c:v>322.02328491210938</c:v>
                </c:pt>
                <c:pt idx="92">
                  <c:v>322.50057983398438</c:v>
                </c:pt>
                <c:pt idx="93">
                  <c:v>322.9779052734375</c:v>
                </c:pt>
                <c:pt idx="94">
                  <c:v>323.4552001953125</c:v>
                </c:pt>
                <c:pt idx="95">
                  <c:v>323.9324951171875</c:v>
                </c:pt>
                <c:pt idx="96">
                  <c:v>324.4097900390625</c:v>
                </c:pt>
                <c:pt idx="97">
                  <c:v>324.8870849609375</c:v>
                </c:pt>
                <c:pt idx="98">
                  <c:v>325.36441040039062</c:v>
                </c:pt>
                <c:pt idx="99">
                  <c:v>325.84170532226562</c:v>
                </c:pt>
                <c:pt idx="100">
                  <c:v>326.31900024414062</c:v>
                </c:pt>
                <c:pt idx="101">
                  <c:v>328.40960693359375</c:v>
                </c:pt>
                <c:pt idx="102">
                  <c:v>330.50021362304688</c:v>
                </c:pt>
                <c:pt idx="103">
                  <c:v>332.59078979492188</c:v>
                </c:pt>
                <c:pt idx="104">
                  <c:v>334.681396484375</c:v>
                </c:pt>
                <c:pt idx="105">
                  <c:v>336.77200317382812</c:v>
                </c:pt>
                <c:pt idx="106">
                  <c:v>338.86260986328125</c:v>
                </c:pt>
                <c:pt idx="107">
                  <c:v>340.95321655273438</c:v>
                </c:pt>
                <c:pt idx="108">
                  <c:v>343.04379272460938</c:v>
                </c:pt>
                <c:pt idx="109">
                  <c:v>345.1343994140625</c:v>
                </c:pt>
                <c:pt idx="110">
                  <c:v>347.22500610351562</c:v>
                </c:pt>
              </c:numCache>
            </c:numRef>
          </c:yVal>
          <c:smooth val="0"/>
          <c:extLst>
            <c:ext xmlns:c16="http://schemas.microsoft.com/office/drawing/2014/chart" uri="{C3380CC4-5D6E-409C-BE32-E72D297353CC}">
              <c16:uniqueId val="{00000008-BC06-3E4E-8112-231C1097C7C1}"/>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98.723602294921875</c:v>
                </c:pt>
                <c:pt idx="16">
                  <c:v>100.23704528808594</c:v>
                </c:pt>
                <c:pt idx="17">
                  <c:v>101.75048065185547</c:v>
                </c:pt>
                <c:pt idx="18">
                  <c:v>103.26392364501953</c:v>
                </c:pt>
                <c:pt idx="19">
                  <c:v>104.77735900878906</c:v>
                </c:pt>
                <c:pt idx="20">
                  <c:v>106.29080200195312</c:v>
                </c:pt>
                <c:pt idx="21">
                  <c:v>108.51456451416016</c:v>
                </c:pt>
                <c:pt idx="22">
                  <c:v>110.73831939697266</c:v>
                </c:pt>
                <c:pt idx="23">
                  <c:v>112.96208190917969</c:v>
                </c:pt>
                <c:pt idx="24">
                  <c:v>115.18583679199219</c:v>
                </c:pt>
                <c:pt idx="25">
                  <c:v>117.40959930419922</c:v>
                </c:pt>
                <c:pt idx="26">
                  <c:v>119.63336181640625</c:v>
                </c:pt>
                <c:pt idx="27">
                  <c:v>121.85711669921875</c:v>
                </c:pt>
                <c:pt idx="28">
                  <c:v>124.08087921142578</c:v>
                </c:pt>
                <c:pt idx="29">
                  <c:v>126.30463409423828</c:v>
                </c:pt>
                <c:pt idx="30">
                  <c:v>128.52839660644531</c:v>
                </c:pt>
                <c:pt idx="31">
                  <c:v>130.77153015136719</c:v>
                </c:pt>
                <c:pt idx="32">
                  <c:v>133.01467895507812</c:v>
                </c:pt>
                <c:pt idx="33">
                  <c:v>135.2578125</c:v>
                </c:pt>
                <c:pt idx="34">
                  <c:v>137.50096130371094</c:v>
                </c:pt>
                <c:pt idx="35">
                  <c:v>139.74409484863281</c:v>
                </c:pt>
                <c:pt idx="36">
                  <c:v>141.98722839355469</c:v>
                </c:pt>
                <c:pt idx="37">
                  <c:v>144.23037719726562</c:v>
                </c:pt>
                <c:pt idx="38">
                  <c:v>146.4735107421875</c:v>
                </c:pt>
                <c:pt idx="39">
                  <c:v>148.71665954589844</c:v>
                </c:pt>
                <c:pt idx="40">
                  <c:v>150.95979309082031</c:v>
                </c:pt>
                <c:pt idx="41">
                  <c:v>152.73507690429688</c:v>
                </c:pt>
                <c:pt idx="42">
                  <c:v>154.51036071777344</c:v>
                </c:pt>
                <c:pt idx="43">
                  <c:v>156.28562927246094</c:v>
                </c:pt>
                <c:pt idx="44">
                  <c:v>158.0609130859375</c:v>
                </c:pt>
                <c:pt idx="45">
                  <c:v>159.83619689941406</c:v>
                </c:pt>
                <c:pt idx="46">
                  <c:v>161.61148071289062</c:v>
                </c:pt>
                <c:pt idx="47">
                  <c:v>163.38676452636719</c:v>
                </c:pt>
                <c:pt idx="48">
                  <c:v>165.16203308105469</c:v>
                </c:pt>
                <c:pt idx="49">
                  <c:v>166.93731689453125</c:v>
                </c:pt>
                <c:pt idx="50">
                  <c:v>168.71260070800781</c:v>
                </c:pt>
                <c:pt idx="51">
                  <c:v>170.08323669433594</c:v>
                </c:pt>
                <c:pt idx="52">
                  <c:v>171.453857421875</c:v>
                </c:pt>
                <c:pt idx="53">
                  <c:v>172.82449340820312</c:v>
                </c:pt>
                <c:pt idx="54">
                  <c:v>174.19511413574219</c:v>
                </c:pt>
                <c:pt idx="55">
                  <c:v>175.56575012207031</c:v>
                </c:pt>
                <c:pt idx="56">
                  <c:v>176.93638610839844</c:v>
                </c:pt>
                <c:pt idx="57">
                  <c:v>178.3070068359375</c:v>
                </c:pt>
                <c:pt idx="58">
                  <c:v>179.67764282226562</c:v>
                </c:pt>
                <c:pt idx="59">
                  <c:v>181.04826354980469</c:v>
                </c:pt>
                <c:pt idx="60">
                  <c:v>182.41889953613281</c:v>
                </c:pt>
                <c:pt idx="61">
                  <c:v>184.20257568359375</c:v>
                </c:pt>
                <c:pt idx="62">
                  <c:v>185.98623657226562</c:v>
                </c:pt>
                <c:pt idx="63">
                  <c:v>187.76991271972656</c:v>
                </c:pt>
                <c:pt idx="64">
                  <c:v>189.55357360839844</c:v>
                </c:pt>
                <c:pt idx="65">
                  <c:v>191.33724975585938</c:v>
                </c:pt>
                <c:pt idx="66">
                  <c:v>193.12092590332031</c:v>
                </c:pt>
                <c:pt idx="67">
                  <c:v>194.90458679199219</c:v>
                </c:pt>
                <c:pt idx="68">
                  <c:v>196.68826293945312</c:v>
                </c:pt>
                <c:pt idx="69">
                  <c:v>198.471923828125</c:v>
                </c:pt>
                <c:pt idx="70">
                  <c:v>200.25559997558594</c:v>
                </c:pt>
                <c:pt idx="71">
                  <c:v>201.79891967773438</c:v>
                </c:pt>
                <c:pt idx="72">
                  <c:v>203.34223937988281</c:v>
                </c:pt>
                <c:pt idx="73">
                  <c:v>204.88555908203125</c:v>
                </c:pt>
                <c:pt idx="74">
                  <c:v>206.42887878417969</c:v>
                </c:pt>
                <c:pt idx="75">
                  <c:v>207.97219848632812</c:v>
                </c:pt>
                <c:pt idx="76">
                  <c:v>209.51551818847656</c:v>
                </c:pt>
                <c:pt idx="77">
                  <c:v>211.058837890625</c:v>
                </c:pt>
                <c:pt idx="78">
                  <c:v>212.60215759277344</c:v>
                </c:pt>
                <c:pt idx="79">
                  <c:v>214.14547729492188</c:v>
                </c:pt>
                <c:pt idx="80">
                  <c:v>215.68879699707031</c:v>
                </c:pt>
                <c:pt idx="81">
                  <c:v>216.79780578613281</c:v>
                </c:pt>
                <c:pt idx="82">
                  <c:v>217.90681457519531</c:v>
                </c:pt>
                <c:pt idx="83">
                  <c:v>219.01582336425781</c:v>
                </c:pt>
                <c:pt idx="84">
                  <c:v>220.12483215332031</c:v>
                </c:pt>
                <c:pt idx="85">
                  <c:v>221.23385620117188</c:v>
                </c:pt>
                <c:pt idx="86">
                  <c:v>222.34286499023438</c:v>
                </c:pt>
                <c:pt idx="87">
                  <c:v>223.45187377929688</c:v>
                </c:pt>
                <c:pt idx="88">
                  <c:v>224.56088256835938</c:v>
                </c:pt>
                <c:pt idx="89">
                  <c:v>225.66989135742188</c:v>
                </c:pt>
                <c:pt idx="90">
                  <c:v>226.77890014648438</c:v>
                </c:pt>
                <c:pt idx="91">
                  <c:v>227.41204833984375</c:v>
                </c:pt>
                <c:pt idx="92">
                  <c:v>228.04518127441406</c:v>
                </c:pt>
                <c:pt idx="93">
                  <c:v>228.67831420898438</c:v>
                </c:pt>
                <c:pt idx="94">
                  <c:v>229.31146240234375</c:v>
                </c:pt>
                <c:pt idx="95">
                  <c:v>229.94461059570312</c:v>
                </c:pt>
                <c:pt idx="96">
                  <c:v>230.57774353027344</c:v>
                </c:pt>
                <c:pt idx="97">
                  <c:v>231.21087646484375</c:v>
                </c:pt>
                <c:pt idx="98">
                  <c:v>231.84402465820312</c:v>
                </c:pt>
                <c:pt idx="99">
                  <c:v>232.4771728515625</c:v>
                </c:pt>
                <c:pt idx="100">
                  <c:v>233.11030578613281</c:v>
                </c:pt>
                <c:pt idx="101">
                  <c:v>234.07987976074219</c:v>
                </c:pt>
                <c:pt idx="102">
                  <c:v>235.04946899414062</c:v>
                </c:pt>
                <c:pt idx="103">
                  <c:v>236.01904296875</c:v>
                </c:pt>
                <c:pt idx="104">
                  <c:v>236.98863220214844</c:v>
                </c:pt>
                <c:pt idx="105">
                  <c:v>237.95820617675781</c:v>
                </c:pt>
                <c:pt idx="106">
                  <c:v>238.92778015136719</c:v>
                </c:pt>
                <c:pt idx="107">
                  <c:v>239.89736938476562</c:v>
                </c:pt>
                <c:pt idx="108">
                  <c:v>240.866943359375</c:v>
                </c:pt>
                <c:pt idx="109">
                  <c:v>241.83653259277344</c:v>
                </c:pt>
                <c:pt idx="110">
                  <c:v>242.80610656738281</c:v>
                </c:pt>
              </c:numCache>
            </c:numRef>
          </c:yVal>
          <c:smooth val="0"/>
          <c:extLst>
            <c:ext xmlns:c16="http://schemas.microsoft.com/office/drawing/2014/chart" uri="{C3380CC4-5D6E-409C-BE32-E72D297353CC}">
              <c16:uniqueId val="{00000009-BC06-3E4E-8112-231C1097C7C1}"/>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98.803726196289062</c:v>
                </c:pt>
                <c:pt idx="16">
                  <c:v>101.81193542480469</c:v>
                </c:pt>
                <c:pt idx="17">
                  <c:v>104.82015228271484</c:v>
                </c:pt>
                <c:pt idx="18">
                  <c:v>107.82836151123047</c:v>
                </c:pt>
                <c:pt idx="19">
                  <c:v>110.83657836914062</c:v>
                </c:pt>
                <c:pt idx="20">
                  <c:v>113.84478759765625</c:v>
                </c:pt>
                <c:pt idx="21">
                  <c:v>117.47286987304688</c:v>
                </c:pt>
                <c:pt idx="22">
                  <c:v>121.1009521484375</c:v>
                </c:pt>
                <c:pt idx="23">
                  <c:v>124.72904205322266</c:v>
                </c:pt>
                <c:pt idx="24">
                  <c:v>128.35711669921875</c:v>
                </c:pt>
                <c:pt idx="25">
                  <c:v>131.98519897460938</c:v>
                </c:pt>
                <c:pt idx="26">
                  <c:v>135.61329650878906</c:v>
                </c:pt>
                <c:pt idx="27">
                  <c:v>139.24137878417969</c:v>
                </c:pt>
                <c:pt idx="28">
                  <c:v>142.86946105957031</c:v>
                </c:pt>
                <c:pt idx="29">
                  <c:v>146.49754333496094</c:v>
                </c:pt>
                <c:pt idx="30">
                  <c:v>150.12562561035156</c:v>
                </c:pt>
                <c:pt idx="31">
                  <c:v>155.45429992675781</c:v>
                </c:pt>
                <c:pt idx="32">
                  <c:v>160.782958984375</c:v>
                </c:pt>
                <c:pt idx="33">
                  <c:v>166.11163330078125</c:v>
                </c:pt>
                <c:pt idx="34">
                  <c:v>171.4403076171875</c:v>
                </c:pt>
                <c:pt idx="35">
                  <c:v>176.76898193359375</c:v>
                </c:pt>
                <c:pt idx="36">
                  <c:v>182.09764099121094</c:v>
                </c:pt>
                <c:pt idx="37">
                  <c:v>187.42631530761719</c:v>
                </c:pt>
                <c:pt idx="38">
                  <c:v>192.75498962402344</c:v>
                </c:pt>
                <c:pt idx="39">
                  <c:v>198.08364868164062</c:v>
                </c:pt>
                <c:pt idx="40">
                  <c:v>203.41232299804688</c:v>
                </c:pt>
                <c:pt idx="41">
                  <c:v>207.00616455078125</c:v>
                </c:pt>
                <c:pt idx="42">
                  <c:v>210.59999084472656</c:v>
                </c:pt>
                <c:pt idx="43">
                  <c:v>214.19383239746094</c:v>
                </c:pt>
                <c:pt idx="44">
                  <c:v>217.78765869140625</c:v>
                </c:pt>
                <c:pt idx="45">
                  <c:v>221.38150024414062</c:v>
                </c:pt>
                <c:pt idx="46">
                  <c:v>224.975341796875</c:v>
                </c:pt>
                <c:pt idx="47">
                  <c:v>228.56916809082031</c:v>
                </c:pt>
                <c:pt idx="48">
                  <c:v>232.16300964355469</c:v>
                </c:pt>
                <c:pt idx="49">
                  <c:v>235.7568359375</c:v>
                </c:pt>
                <c:pt idx="50">
                  <c:v>239.35067749023438</c:v>
                </c:pt>
                <c:pt idx="51">
                  <c:v>241.41148376464844</c:v>
                </c:pt>
                <c:pt idx="52">
                  <c:v>243.4722900390625</c:v>
                </c:pt>
                <c:pt idx="53">
                  <c:v>245.53311157226562</c:v>
                </c:pt>
                <c:pt idx="54">
                  <c:v>247.59391784667969</c:v>
                </c:pt>
                <c:pt idx="55">
                  <c:v>249.65472412109375</c:v>
                </c:pt>
                <c:pt idx="56">
                  <c:v>251.71553039550781</c:v>
                </c:pt>
                <c:pt idx="57">
                  <c:v>253.77633666992188</c:v>
                </c:pt>
                <c:pt idx="58">
                  <c:v>255.837158203125</c:v>
                </c:pt>
                <c:pt idx="59">
                  <c:v>257.89794921875</c:v>
                </c:pt>
                <c:pt idx="60">
                  <c:v>259.95877075195312</c:v>
                </c:pt>
                <c:pt idx="61">
                  <c:v>260.09722900390625</c:v>
                </c:pt>
                <c:pt idx="62">
                  <c:v>260.23565673828125</c:v>
                </c:pt>
                <c:pt idx="63">
                  <c:v>260.37411499023438</c:v>
                </c:pt>
                <c:pt idx="64">
                  <c:v>260.51254272460938</c:v>
                </c:pt>
                <c:pt idx="65">
                  <c:v>260.6510009765625</c:v>
                </c:pt>
                <c:pt idx="66">
                  <c:v>260.78945922851562</c:v>
                </c:pt>
                <c:pt idx="67">
                  <c:v>260.92788696289062</c:v>
                </c:pt>
                <c:pt idx="68">
                  <c:v>261.06634521484375</c:v>
                </c:pt>
                <c:pt idx="69">
                  <c:v>261.20477294921875</c:v>
                </c:pt>
                <c:pt idx="70">
                  <c:v>261.34323120117188</c:v>
                </c:pt>
                <c:pt idx="71">
                  <c:v>259.80462646484375</c:v>
                </c:pt>
                <c:pt idx="72">
                  <c:v>258.26605224609375</c:v>
                </c:pt>
                <c:pt idx="73">
                  <c:v>256.72744750976562</c:v>
                </c:pt>
                <c:pt idx="74">
                  <c:v>255.18887329101562</c:v>
                </c:pt>
                <c:pt idx="75">
                  <c:v>253.6502685546875</c:v>
                </c:pt>
                <c:pt idx="76">
                  <c:v>252.11167907714844</c:v>
                </c:pt>
                <c:pt idx="77">
                  <c:v>250.57308959960938</c:v>
                </c:pt>
                <c:pt idx="78">
                  <c:v>249.03450012207031</c:v>
                </c:pt>
                <c:pt idx="79">
                  <c:v>247.49591064453125</c:v>
                </c:pt>
                <c:pt idx="80">
                  <c:v>245.95732116699219</c:v>
                </c:pt>
                <c:pt idx="81">
                  <c:v>244.37425231933594</c:v>
                </c:pt>
                <c:pt idx="82">
                  <c:v>242.79118347167969</c:v>
                </c:pt>
                <c:pt idx="83">
                  <c:v>241.20811462402344</c:v>
                </c:pt>
                <c:pt idx="84">
                  <c:v>239.62504577636719</c:v>
                </c:pt>
                <c:pt idx="85">
                  <c:v>238.0419921875</c:v>
                </c:pt>
                <c:pt idx="86">
                  <c:v>236.45892333984375</c:v>
                </c:pt>
                <c:pt idx="87">
                  <c:v>234.8758544921875</c:v>
                </c:pt>
                <c:pt idx="88">
                  <c:v>233.29278564453125</c:v>
                </c:pt>
                <c:pt idx="89">
                  <c:v>231.709716796875</c:v>
                </c:pt>
                <c:pt idx="90">
                  <c:v>230.12664794921875</c:v>
                </c:pt>
                <c:pt idx="91">
                  <c:v>229.02035522460938</c:v>
                </c:pt>
                <c:pt idx="92">
                  <c:v>227.91404724121094</c:v>
                </c:pt>
                <c:pt idx="93">
                  <c:v>226.80775451660156</c:v>
                </c:pt>
                <c:pt idx="94">
                  <c:v>225.70146179199219</c:v>
                </c:pt>
                <c:pt idx="95">
                  <c:v>224.59515380859375</c:v>
                </c:pt>
                <c:pt idx="96">
                  <c:v>223.48886108398438</c:v>
                </c:pt>
                <c:pt idx="97">
                  <c:v>222.382568359375</c:v>
                </c:pt>
                <c:pt idx="98">
                  <c:v>221.27627563476562</c:v>
                </c:pt>
                <c:pt idx="99">
                  <c:v>220.16996765136719</c:v>
                </c:pt>
                <c:pt idx="100">
                  <c:v>219.06367492675781</c:v>
                </c:pt>
                <c:pt idx="101">
                  <c:v>218.15196228027344</c:v>
                </c:pt>
                <c:pt idx="102">
                  <c:v>217.24026489257812</c:v>
                </c:pt>
                <c:pt idx="103">
                  <c:v>216.32855224609375</c:v>
                </c:pt>
                <c:pt idx="104">
                  <c:v>215.41683959960938</c:v>
                </c:pt>
                <c:pt idx="105">
                  <c:v>214.505126953125</c:v>
                </c:pt>
                <c:pt idx="106">
                  <c:v>213.59342956542969</c:v>
                </c:pt>
                <c:pt idx="107">
                  <c:v>212.68171691894531</c:v>
                </c:pt>
                <c:pt idx="108">
                  <c:v>211.77000427246094</c:v>
                </c:pt>
                <c:pt idx="109">
                  <c:v>210.85830688476562</c:v>
                </c:pt>
                <c:pt idx="110">
                  <c:v>209.94659423828125</c:v>
                </c:pt>
              </c:numCache>
            </c:numRef>
          </c:yVal>
          <c:smooth val="0"/>
          <c:extLst>
            <c:ext xmlns:c16="http://schemas.microsoft.com/office/drawing/2014/chart" uri="{C3380CC4-5D6E-409C-BE32-E72D297353CC}">
              <c16:uniqueId val="{0000000A-BC06-3E4E-8112-231C1097C7C1}"/>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98.080001831054688</c:v>
                </c:pt>
                <c:pt idx="16">
                  <c:v>98.964004516601562</c:v>
                </c:pt>
                <c:pt idx="17">
                  <c:v>99.847999572753906</c:v>
                </c:pt>
                <c:pt idx="18">
                  <c:v>100.73200225830078</c:v>
                </c:pt>
                <c:pt idx="19">
                  <c:v>101.61599731445312</c:v>
                </c:pt>
                <c:pt idx="20">
                  <c:v>102.5</c:v>
                </c:pt>
                <c:pt idx="21">
                  <c:v>105.33999633789062</c:v>
                </c:pt>
                <c:pt idx="22">
                  <c:v>108.18000030517578</c:v>
                </c:pt>
                <c:pt idx="23">
                  <c:v>111.01999664306641</c:v>
                </c:pt>
                <c:pt idx="24">
                  <c:v>113.86000061035156</c:v>
                </c:pt>
                <c:pt idx="25">
                  <c:v>116.69999694824219</c:v>
                </c:pt>
                <c:pt idx="26">
                  <c:v>119.53999328613281</c:v>
                </c:pt>
                <c:pt idx="27">
                  <c:v>122.37999725341797</c:v>
                </c:pt>
                <c:pt idx="28">
                  <c:v>125.21999359130859</c:v>
                </c:pt>
                <c:pt idx="29">
                  <c:v>128.05999755859375</c:v>
                </c:pt>
                <c:pt idx="30">
                  <c:v>130.89999389648438</c:v>
                </c:pt>
                <c:pt idx="31">
                  <c:v>134.33999633789062</c:v>
                </c:pt>
                <c:pt idx="32">
                  <c:v>137.77999877929688</c:v>
                </c:pt>
                <c:pt idx="33">
                  <c:v>141.22000122070312</c:v>
                </c:pt>
                <c:pt idx="34">
                  <c:v>144.66000366210938</c:v>
                </c:pt>
                <c:pt idx="35">
                  <c:v>148.10000610351562</c:v>
                </c:pt>
                <c:pt idx="36">
                  <c:v>151.53999328613281</c:v>
                </c:pt>
                <c:pt idx="37">
                  <c:v>154.97999572753906</c:v>
                </c:pt>
                <c:pt idx="38">
                  <c:v>158.41999816894531</c:v>
                </c:pt>
                <c:pt idx="39">
                  <c:v>161.86000061035156</c:v>
                </c:pt>
                <c:pt idx="40">
                  <c:v>165.30000305175781</c:v>
                </c:pt>
                <c:pt idx="41">
                  <c:v>169.38999938964844</c:v>
                </c:pt>
                <c:pt idx="42">
                  <c:v>173.47999572753906</c:v>
                </c:pt>
                <c:pt idx="43">
                  <c:v>177.57000732421875</c:v>
                </c:pt>
                <c:pt idx="44">
                  <c:v>181.66000366210938</c:v>
                </c:pt>
                <c:pt idx="45">
                  <c:v>185.75</c:v>
                </c:pt>
                <c:pt idx="46">
                  <c:v>189.83999633789062</c:v>
                </c:pt>
                <c:pt idx="47">
                  <c:v>193.92999267578125</c:v>
                </c:pt>
                <c:pt idx="48">
                  <c:v>198.02000427246094</c:v>
                </c:pt>
                <c:pt idx="49">
                  <c:v>202.11000061035156</c:v>
                </c:pt>
                <c:pt idx="50">
                  <c:v>206.19999694824219</c:v>
                </c:pt>
                <c:pt idx="51">
                  <c:v>210.77999877929688</c:v>
                </c:pt>
                <c:pt idx="52">
                  <c:v>215.36000061035156</c:v>
                </c:pt>
                <c:pt idx="53">
                  <c:v>219.94000244140625</c:v>
                </c:pt>
                <c:pt idx="54">
                  <c:v>224.52000427246094</c:v>
                </c:pt>
                <c:pt idx="55">
                  <c:v>229.10000610351562</c:v>
                </c:pt>
                <c:pt idx="56">
                  <c:v>233.67999267578125</c:v>
                </c:pt>
                <c:pt idx="57">
                  <c:v>238.25999450683594</c:v>
                </c:pt>
                <c:pt idx="58">
                  <c:v>242.83999633789062</c:v>
                </c:pt>
                <c:pt idx="59">
                  <c:v>247.41999816894531</c:v>
                </c:pt>
                <c:pt idx="60">
                  <c:v>252</c:v>
                </c:pt>
                <c:pt idx="61">
                  <c:v>254.49000549316406</c:v>
                </c:pt>
                <c:pt idx="62">
                  <c:v>256.98001098632812</c:v>
                </c:pt>
                <c:pt idx="63">
                  <c:v>259.47000122070312</c:v>
                </c:pt>
                <c:pt idx="64">
                  <c:v>261.95999145507812</c:v>
                </c:pt>
                <c:pt idx="65">
                  <c:v>264.45001220703125</c:v>
                </c:pt>
                <c:pt idx="66">
                  <c:v>266.94000244140625</c:v>
                </c:pt>
                <c:pt idx="67">
                  <c:v>269.42999267578125</c:v>
                </c:pt>
                <c:pt idx="68">
                  <c:v>271.91998291015625</c:v>
                </c:pt>
                <c:pt idx="69">
                  <c:v>274.41000366210938</c:v>
                </c:pt>
                <c:pt idx="70">
                  <c:v>276.89999389648438</c:v>
                </c:pt>
                <c:pt idx="71">
                  <c:v>277.64999389648438</c:v>
                </c:pt>
                <c:pt idx="72">
                  <c:v>278.39999389648438</c:v>
                </c:pt>
                <c:pt idx="73">
                  <c:v>279.14999389648438</c:v>
                </c:pt>
                <c:pt idx="74">
                  <c:v>279.89999389648438</c:v>
                </c:pt>
                <c:pt idx="75">
                  <c:v>280.64999389648438</c:v>
                </c:pt>
                <c:pt idx="76">
                  <c:v>281.39999389648438</c:v>
                </c:pt>
                <c:pt idx="77">
                  <c:v>282.14999389648438</c:v>
                </c:pt>
                <c:pt idx="78">
                  <c:v>282.89999389648438</c:v>
                </c:pt>
                <c:pt idx="79">
                  <c:v>283.64999389648438</c:v>
                </c:pt>
                <c:pt idx="80">
                  <c:v>284.39999389648438</c:v>
                </c:pt>
                <c:pt idx="81">
                  <c:v>283.97998046875</c:v>
                </c:pt>
                <c:pt idx="82">
                  <c:v>283.55999755859375</c:v>
                </c:pt>
                <c:pt idx="83">
                  <c:v>283.1400146484375</c:v>
                </c:pt>
                <c:pt idx="84">
                  <c:v>282.72000122070312</c:v>
                </c:pt>
                <c:pt idx="85">
                  <c:v>282.29998779296875</c:v>
                </c:pt>
                <c:pt idx="86">
                  <c:v>281.8800048828125</c:v>
                </c:pt>
                <c:pt idx="87">
                  <c:v>281.46002197265625</c:v>
                </c:pt>
                <c:pt idx="88">
                  <c:v>281.04000854492188</c:v>
                </c:pt>
                <c:pt idx="89">
                  <c:v>280.6199951171875</c:v>
                </c:pt>
                <c:pt idx="90">
                  <c:v>280.20001220703125</c:v>
                </c:pt>
                <c:pt idx="91">
                  <c:v>277.60000610351562</c:v>
                </c:pt>
                <c:pt idx="92">
                  <c:v>275</c:v>
                </c:pt>
                <c:pt idx="93">
                  <c:v>272.39999389648438</c:v>
                </c:pt>
                <c:pt idx="94">
                  <c:v>269.80001831054688</c:v>
                </c:pt>
                <c:pt idx="95">
                  <c:v>267.20001220703125</c:v>
                </c:pt>
                <c:pt idx="96">
                  <c:v>264.60000610351562</c:v>
                </c:pt>
                <c:pt idx="97">
                  <c:v>262</c:v>
                </c:pt>
                <c:pt idx="98">
                  <c:v>259.39999389648438</c:v>
                </c:pt>
                <c:pt idx="99">
                  <c:v>256.79998779296875</c:v>
                </c:pt>
                <c:pt idx="100">
                  <c:v>254.19999694824219</c:v>
                </c:pt>
                <c:pt idx="101">
                  <c:v>253.22000122070312</c:v>
                </c:pt>
                <c:pt idx="102">
                  <c:v>252.239990234375</c:v>
                </c:pt>
                <c:pt idx="103">
                  <c:v>251.25999450683594</c:v>
                </c:pt>
                <c:pt idx="104">
                  <c:v>250.27999877929688</c:v>
                </c:pt>
                <c:pt idx="105">
                  <c:v>249.29998779296875</c:v>
                </c:pt>
                <c:pt idx="106">
                  <c:v>248.31999206542969</c:v>
                </c:pt>
                <c:pt idx="107">
                  <c:v>247.33999633789062</c:v>
                </c:pt>
                <c:pt idx="108">
                  <c:v>246.36000061035156</c:v>
                </c:pt>
                <c:pt idx="109">
                  <c:v>245.37998962402344</c:v>
                </c:pt>
                <c:pt idx="110">
                  <c:v>244.39999389648438</c:v>
                </c:pt>
              </c:numCache>
            </c:numRef>
          </c:yVal>
          <c:smooth val="0"/>
          <c:extLst>
            <c:ext xmlns:c16="http://schemas.microsoft.com/office/drawing/2014/chart" uri="{C3380CC4-5D6E-409C-BE32-E72D297353CC}">
              <c16:uniqueId val="{0000000B-BC06-3E4E-8112-231C1097C7C1}"/>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91.701820373535156</c:v>
                </c:pt>
                <c:pt idx="16">
                  <c:v>96.053871154785156</c:v>
                </c:pt>
                <c:pt idx="17">
                  <c:v>100.40592956542969</c:v>
                </c:pt>
                <c:pt idx="18">
                  <c:v>104.75798034667969</c:v>
                </c:pt>
                <c:pt idx="19">
                  <c:v>109.11003875732422</c:v>
                </c:pt>
                <c:pt idx="20">
                  <c:v>113.46208953857422</c:v>
                </c:pt>
                <c:pt idx="21">
                  <c:v>117.48722076416016</c:v>
                </c:pt>
                <c:pt idx="22">
                  <c:v>121.51234436035156</c:v>
                </c:pt>
                <c:pt idx="23">
                  <c:v>125.5374755859375</c:v>
                </c:pt>
                <c:pt idx="24">
                  <c:v>129.56260681152344</c:v>
                </c:pt>
                <c:pt idx="25">
                  <c:v>133.58773803710938</c:v>
                </c:pt>
                <c:pt idx="26">
                  <c:v>137.61286926269531</c:v>
                </c:pt>
                <c:pt idx="27">
                  <c:v>141.63798522949219</c:v>
                </c:pt>
                <c:pt idx="28">
                  <c:v>145.66311645507812</c:v>
                </c:pt>
                <c:pt idx="29">
                  <c:v>149.68824768066406</c:v>
                </c:pt>
                <c:pt idx="30">
                  <c:v>153.71337890625</c:v>
                </c:pt>
                <c:pt idx="31">
                  <c:v>156.82835388183594</c:v>
                </c:pt>
                <c:pt idx="32">
                  <c:v>159.94332885742188</c:v>
                </c:pt>
                <c:pt idx="33">
                  <c:v>163.05830383300781</c:v>
                </c:pt>
                <c:pt idx="34">
                  <c:v>166.17327880859375</c:v>
                </c:pt>
                <c:pt idx="35">
                  <c:v>169.28826904296875</c:v>
                </c:pt>
                <c:pt idx="36">
                  <c:v>172.40324401855469</c:v>
                </c:pt>
                <c:pt idx="37">
                  <c:v>175.51821899414062</c:v>
                </c:pt>
                <c:pt idx="38">
                  <c:v>178.63319396972656</c:v>
                </c:pt>
                <c:pt idx="39">
                  <c:v>181.7481689453125</c:v>
                </c:pt>
                <c:pt idx="40">
                  <c:v>184.86314392089844</c:v>
                </c:pt>
                <c:pt idx="41">
                  <c:v>187.28169250488281</c:v>
                </c:pt>
                <c:pt idx="42">
                  <c:v>189.70022583007812</c:v>
                </c:pt>
                <c:pt idx="43">
                  <c:v>192.1187744140625</c:v>
                </c:pt>
                <c:pt idx="44">
                  <c:v>194.53730773925781</c:v>
                </c:pt>
                <c:pt idx="45">
                  <c:v>196.95585632324219</c:v>
                </c:pt>
                <c:pt idx="46">
                  <c:v>199.37440490722656</c:v>
                </c:pt>
                <c:pt idx="47">
                  <c:v>201.79293823242188</c:v>
                </c:pt>
                <c:pt idx="48">
                  <c:v>204.21148681640625</c:v>
                </c:pt>
                <c:pt idx="49">
                  <c:v>206.63002014160156</c:v>
                </c:pt>
                <c:pt idx="50">
                  <c:v>209.04856872558594</c:v>
                </c:pt>
                <c:pt idx="51">
                  <c:v>211.43305969238281</c:v>
                </c:pt>
                <c:pt idx="52">
                  <c:v>213.81756591796875</c:v>
                </c:pt>
                <c:pt idx="53">
                  <c:v>216.20205688476562</c:v>
                </c:pt>
                <c:pt idx="54">
                  <c:v>218.58656311035156</c:v>
                </c:pt>
                <c:pt idx="55">
                  <c:v>220.97105407714844</c:v>
                </c:pt>
                <c:pt idx="56">
                  <c:v>223.35554504394531</c:v>
                </c:pt>
                <c:pt idx="57">
                  <c:v>225.74005126953125</c:v>
                </c:pt>
                <c:pt idx="58">
                  <c:v>228.12454223632812</c:v>
                </c:pt>
                <c:pt idx="59">
                  <c:v>230.50904846191406</c:v>
                </c:pt>
                <c:pt idx="60">
                  <c:v>232.89353942871094</c:v>
                </c:pt>
                <c:pt idx="61">
                  <c:v>235.10270690917969</c:v>
                </c:pt>
                <c:pt idx="62">
                  <c:v>237.31187438964844</c:v>
                </c:pt>
                <c:pt idx="63">
                  <c:v>239.52104187011719</c:v>
                </c:pt>
                <c:pt idx="64">
                  <c:v>241.73020935058594</c:v>
                </c:pt>
                <c:pt idx="65">
                  <c:v>243.93936157226562</c:v>
                </c:pt>
                <c:pt idx="66">
                  <c:v>246.14852905273438</c:v>
                </c:pt>
                <c:pt idx="67">
                  <c:v>248.35769653320312</c:v>
                </c:pt>
                <c:pt idx="68">
                  <c:v>250.56686401367188</c:v>
                </c:pt>
                <c:pt idx="69">
                  <c:v>252.77603149414062</c:v>
                </c:pt>
                <c:pt idx="70">
                  <c:v>254.98519897460938</c:v>
                </c:pt>
                <c:pt idx="71">
                  <c:v>257.04522705078125</c:v>
                </c:pt>
                <c:pt idx="72">
                  <c:v>259.105224609375</c:v>
                </c:pt>
                <c:pt idx="73">
                  <c:v>261.16522216796875</c:v>
                </c:pt>
                <c:pt idx="74">
                  <c:v>263.22525024414062</c:v>
                </c:pt>
                <c:pt idx="75">
                  <c:v>265.2852783203125</c:v>
                </c:pt>
                <c:pt idx="76">
                  <c:v>267.34527587890625</c:v>
                </c:pt>
                <c:pt idx="77">
                  <c:v>269.4052734375</c:v>
                </c:pt>
                <c:pt idx="78">
                  <c:v>271.46530151367188</c:v>
                </c:pt>
                <c:pt idx="79">
                  <c:v>273.52532958984375</c:v>
                </c:pt>
                <c:pt idx="80">
                  <c:v>275.5853271484375</c:v>
                </c:pt>
                <c:pt idx="81">
                  <c:v>277.39666748046875</c:v>
                </c:pt>
                <c:pt idx="82">
                  <c:v>279.2080078125</c:v>
                </c:pt>
                <c:pt idx="83">
                  <c:v>281.01934814453125</c:v>
                </c:pt>
                <c:pt idx="84">
                  <c:v>282.8306884765625</c:v>
                </c:pt>
                <c:pt idx="85">
                  <c:v>284.64202880859375</c:v>
                </c:pt>
                <c:pt idx="86">
                  <c:v>286.453369140625</c:v>
                </c:pt>
                <c:pt idx="87">
                  <c:v>288.26470947265625</c:v>
                </c:pt>
                <c:pt idx="88">
                  <c:v>290.0760498046875</c:v>
                </c:pt>
                <c:pt idx="89">
                  <c:v>291.88739013671875</c:v>
                </c:pt>
                <c:pt idx="90">
                  <c:v>293.69873046875</c:v>
                </c:pt>
                <c:pt idx="91">
                  <c:v>294.96499633789062</c:v>
                </c:pt>
                <c:pt idx="92">
                  <c:v>296.23126220703125</c:v>
                </c:pt>
                <c:pt idx="93">
                  <c:v>297.49752807617188</c:v>
                </c:pt>
                <c:pt idx="94">
                  <c:v>298.7637939453125</c:v>
                </c:pt>
                <c:pt idx="95">
                  <c:v>300.03005981445312</c:v>
                </c:pt>
                <c:pt idx="96">
                  <c:v>301.29632568359375</c:v>
                </c:pt>
                <c:pt idx="97">
                  <c:v>302.56259155273438</c:v>
                </c:pt>
                <c:pt idx="98">
                  <c:v>303.828857421875</c:v>
                </c:pt>
                <c:pt idx="99">
                  <c:v>305.09512329101562</c:v>
                </c:pt>
                <c:pt idx="100">
                  <c:v>306.36138916015625</c:v>
                </c:pt>
                <c:pt idx="101">
                  <c:v>305.880615234375</c:v>
                </c:pt>
                <c:pt idx="102">
                  <c:v>305.39984130859375</c:v>
                </c:pt>
                <c:pt idx="103">
                  <c:v>304.9190673828125</c:v>
                </c:pt>
                <c:pt idx="104">
                  <c:v>304.43829345703125</c:v>
                </c:pt>
                <c:pt idx="105">
                  <c:v>303.95751953125</c:v>
                </c:pt>
                <c:pt idx="106">
                  <c:v>303.47671508789062</c:v>
                </c:pt>
                <c:pt idx="107">
                  <c:v>302.99594116210938</c:v>
                </c:pt>
                <c:pt idx="108">
                  <c:v>302.51516723632812</c:v>
                </c:pt>
                <c:pt idx="109">
                  <c:v>302.03439331054688</c:v>
                </c:pt>
                <c:pt idx="110">
                  <c:v>301.55361938476562</c:v>
                </c:pt>
              </c:numCache>
            </c:numRef>
          </c:yVal>
          <c:smooth val="0"/>
          <c:extLst>
            <c:ext xmlns:c16="http://schemas.microsoft.com/office/drawing/2014/chart" uri="{C3380CC4-5D6E-409C-BE32-E72D297353CC}">
              <c16:uniqueId val="{0000000C-BC06-3E4E-8112-231C1097C7C1}"/>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4.1396544855311287E-2"/>
              <c:y val="0.26284042577424593"/>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a:t>
            </a:r>
            <a:r>
              <a:rPr lang="en-US" sz="1200" b="1" i="0" u="none" strike="noStrike" baseline="0">
                <a:effectLst/>
              </a:rPr>
              <a:t>Renewables and Hydro</a:t>
            </a:r>
            <a:r>
              <a:rPr lang="en-US" sz="1200" b="1" i="0" u="none" strike="noStrike" baseline="0"/>
              <a:t> </a:t>
            </a:r>
            <a:endParaRPr lang="en-US" sz="1200" b="1"/>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8.5736780166625977</c:v>
                </c:pt>
                <c:pt idx="1">
                  <c:v>9.6377010345458984</c:v>
                </c:pt>
                <c:pt idx="2">
                  <c:v>10.055578231811523</c:v>
                </c:pt>
                <c:pt idx="3">
                  <c:v>10.297410011291504</c:v>
                </c:pt>
                <c:pt idx="4">
                  <c:v>10.472232818603516</c:v>
                </c:pt>
                <c:pt idx="5">
                  <c:v>10.655264854431152</c:v>
                </c:pt>
                <c:pt idx="6">
                  <c:v>10.858396530151367</c:v>
                </c:pt>
                <c:pt idx="7">
                  <c:v>11.057044982910156</c:v>
                </c:pt>
                <c:pt idx="8">
                  <c:v>11.227340698242188</c:v>
                </c:pt>
                <c:pt idx="9">
                  <c:v>11.367916107177734</c:v>
                </c:pt>
                <c:pt idx="10">
                  <c:v>11.517780303955078</c:v>
                </c:pt>
                <c:pt idx="11">
                  <c:v>11.70228385925293</c:v>
                </c:pt>
                <c:pt idx="12">
                  <c:v>11.906778335571289</c:v>
                </c:pt>
                <c:pt idx="13">
                  <c:v>12.15306282043457</c:v>
                </c:pt>
                <c:pt idx="14">
                  <c:v>12.408263206481934</c:v>
                </c:pt>
                <c:pt idx="15">
                  <c:v>12.682451248168945</c:v>
                </c:pt>
                <c:pt idx="16">
                  <c:v>13.014503479003906</c:v>
                </c:pt>
                <c:pt idx="17">
                  <c:v>13.412066459655762</c:v>
                </c:pt>
                <c:pt idx="18">
                  <c:v>13.827820777893066</c:v>
                </c:pt>
                <c:pt idx="19">
                  <c:v>14.260048866271973</c:v>
                </c:pt>
                <c:pt idx="20">
                  <c:v>14.766950607299805</c:v>
                </c:pt>
                <c:pt idx="21">
                  <c:v>15.41825008392334</c:v>
                </c:pt>
                <c:pt idx="22">
                  <c:v>16.1661376953125</c:v>
                </c:pt>
                <c:pt idx="23">
                  <c:v>16.999349594116211</c:v>
                </c:pt>
                <c:pt idx="24">
                  <c:v>17.936670303344727</c:v>
                </c:pt>
                <c:pt idx="25">
                  <c:v>18.992494583129883</c:v>
                </c:pt>
                <c:pt idx="26">
                  <c:v>20.149185180664062</c:v>
                </c:pt>
                <c:pt idx="27">
                  <c:v>21.40815544128418</c:v>
                </c:pt>
                <c:pt idx="28">
                  <c:v>22.761943817138672</c:v>
                </c:pt>
                <c:pt idx="29">
                  <c:v>24.206392288208008</c:v>
                </c:pt>
                <c:pt idx="30">
                  <c:v>25.710250854492188</c:v>
                </c:pt>
                <c:pt idx="31">
                  <c:v>27.181047439575195</c:v>
                </c:pt>
                <c:pt idx="32">
                  <c:v>28.499904632568359</c:v>
                </c:pt>
                <c:pt idx="33">
                  <c:v>29.773313522338867</c:v>
                </c:pt>
                <c:pt idx="34">
                  <c:v>31.055908203125</c:v>
                </c:pt>
                <c:pt idx="35">
                  <c:v>32.364067077636719</c:v>
                </c:pt>
                <c:pt idx="36">
                  <c:v>33.726894378662109</c:v>
                </c:pt>
                <c:pt idx="37">
                  <c:v>35.156906127929688</c:v>
                </c:pt>
                <c:pt idx="38">
                  <c:v>36.647480010986328</c:v>
                </c:pt>
                <c:pt idx="39">
                  <c:v>38.200046539306641</c:v>
                </c:pt>
                <c:pt idx="40">
                  <c:v>39.816852569580078</c:v>
                </c:pt>
                <c:pt idx="41">
                  <c:v>41.501693725585938</c:v>
                </c:pt>
                <c:pt idx="42">
                  <c:v>43.254409790039062</c:v>
                </c:pt>
                <c:pt idx="43">
                  <c:v>45.073867797851562</c:v>
                </c:pt>
                <c:pt idx="44">
                  <c:v>46.959300994873047</c:v>
                </c:pt>
                <c:pt idx="45">
                  <c:v>48.909492492675781</c:v>
                </c:pt>
                <c:pt idx="46">
                  <c:v>50.922096252441406</c:v>
                </c:pt>
                <c:pt idx="47">
                  <c:v>52.993412017822266</c:v>
                </c:pt>
                <c:pt idx="48">
                  <c:v>55.122512817382812</c:v>
                </c:pt>
                <c:pt idx="49">
                  <c:v>57.307998657226562</c:v>
                </c:pt>
                <c:pt idx="50">
                  <c:v>59.547950744628906</c:v>
                </c:pt>
                <c:pt idx="51">
                  <c:v>61.840297698974609</c:v>
                </c:pt>
                <c:pt idx="52">
                  <c:v>64.18115234375</c:v>
                </c:pt>
                <c:pt idx="53">
                  <c:v>66.568771362304688</c:v>
                </c:pt>
                <c:pt idx="54">
                  <c:v>69.000968933105469</c:v>
                </c:pt>
                <c:pt idx="55">
                  <c:v>71.474578857421875</c:v>
                </c:pt>
                <c:pt idx="56">
                  <c:v>73.985702514648438</c:v>
                </c:pt>
                <c:pt idx="57">
                  <c:v>76.529922485351562</c:v>
                </c:pt>
                <c:pt idx="58">
                  <c:v>79.1024169921875</c:v>
                </c:pt>
                <c:pt idx="59">
                  <c:v>81.698211669921875</c:v>
                </c:pt>
                <c:pt idx="60">
                  <c:v>84.312400817871094</c:v>
                </c:pt>
                <c:pt idx="61">
                  <c:v>86.940376281738281</c:v>
                </c:pt>
                <c:pt idx="62">
                  <c:v>89.577987670898438</c:v>
                </c:pt>
                <c:pt idx="63">
                  <c:v>92.221733093261719</c:v>
                </c:pt>
                <c:pt idx="64">
                  <c:v>94.86883544921875</c:v>
                </c:pt>
                <c:pt idx="65">
                  <c:v>97.517295837402344</c:v>
                </c:pt>
                <c:pt idx="66">
                  <c:v>100.16593170166016</c:v>
                </c:pt>
                <c:pt idx="67">
                  <c:v>102.81426239013672</c:v>
                </c:pt>
                <c:pt idx="68">
                  <c:v>105.46245574951172</c:v>
                </c:pt>
                <c:pt idx="69">
                  <c:v>108.11119079589844</c:v>
                </c:pt>
                <c:pt idx="70">
                  <c:v>110.76148986816406</c:v>
                </c:pt>
                <c:pt idx="71">
                  <c:v>113.41448211669922</c:v>
                </c:pt>
                <c:pt idx="72">
                  <c:v>116.07126617431641</c:v>
                </c:pt>
                <c:pt idx="73">
                  <c:v>118.73265838623047</c:v>
                </c:pt>
                <c:pt idx="74">
                  <c:v>121.39913177490234</c:v>
                </c:pt>
                <c:pt idx="75">
                  <c:v>124.0706787109375</c:v>
                </c:pt>
                <c:pt idx="76">
                  <c:v>126.74678039550781</c:v>
                </c:pt>
                <c:pt idx="77">
                  <c:v>129.42637634277344</c:v>
                </c:pt>
                <c:pt idx="78">
                  <c:v>132.10789489746094</c:v>
                </c:pt>
                <c:pt idx="79">
                  <c:v>134.78936767578125</c:v>
                </c:pt>
                <c:pt idx="80">
                  <c:v>137.46849060058594</c:v>
                </c:pt>
                <c:pt idx="81">
                  <c:v>140.142822265625</c:v>
                </c:pt>
                <c:pt idx="82">
                  <c:v>142.80995178222656</c:v>
                </c:pt>
                <c:pt idx="83">
                  <c:v>145.46762084960938</c:v>
                </c:pt>
                <c:pt idx="84">
                  <c:v>148.11381530761719</c:v>
                </c:pt>
                <c:pt idx="85">
                  <c:v>150.74693298339844</c:v>
                </c:pt>
                <c:pt idx="86">
                  <c:v>153.36572265625</c:v>
                </c:pt>
                <c:pt idx="87">
                  <c:v>155.96945190429688</c:v>
                </c:pt>
                <c:pt idx="88">
                  <c:v>158.55783081054688</c:v>
                </c:pt>
                <c:pt idx="89">
                  <c:v>161.13095092773438</c:v>
                </c:pt>
                <c:pt idx="90">
                  <c:v>163.68923950195312</c:v>
                </c:pt>
                <c:pt idx="91">
                  <c:v>166.23338317871094</c:v>
                </c:pt>
                <c:pt idx="92">
                  <c:v>168.76423645019531</c:v>
                </c:pt>
                <c:pt idx="93">
                  <c:v>171.28269958496094</c:v>
                </c:pt>
                <c:pt idx="94">
                  <c:v>173.78976440429688</c:v>
                </c:pt>
                <c:pt idx="95">
                  <c:v>176.28636169433594</c:v>
                </c:pt>
                <c:pt idx="96">
                  <c:v>178.77336120605469</c:v>
                </c:pt>
                <c:pt idx="97">
                  <c:v>181.25137329101562</c:v>
                </c:pt>
                <c:pt idx="98">
                  <c:v>183.72087097167969</c:v>
                </c:pt>
                <c:pt idx="99">
                  <c:v>186.18240356445312</c:v>
                </c:pt>
                <c:pt idx="100">
                  <c:v>188.63706970214844</c:v>
                </c:pt>
                <c:pt idx="101">
                  <c:v>191.08540344238281</c:v>
                </c:pt>
                <c:pt idx="102">
                  <c:v>193.52774047851562</c:v>
                </c:pt>
                <c:pt idx="103">
                  <c:v>195.96444702148438</c:v>
                </c:pt>
                <c:pt idx="104">
                  <c:v>198.3958740234375</c:v>
                </c:pt>
                <c:pt idx="105">
                  <c:v>200.82235717773438</c:v>
                </c:pt>
                <c:pt idx="106">
                  <c:v>203.24430847167969</c:v>
                </c:pt>
                <c:pt idx="107">
                  <c:v>205.66213989257812</c:v>
                </c:pt>
                <c:pt idx="108">
                  <c:v>208.07618713378906</c:v>
                </c:pt>
                <c:pt idx="109">
                  <c:v>210.48661804199219</c:v>
                </c:pt>
                <c:pt idx="110">
                  <c:v>212.89338684082031</c:v>
                </c:pt>
              </c:numCache>
            </c:numRef>
          </c:yVal>
          <c:smooth val="0"/>
          <c:extLst>
            <c:ext xmlns:c16="http://schemas.microsoft.com/office/drawing/2014/chart" uri="{C3380CC4-5D6E-409C-BE32-E72D297353CC}">
              <c16:uniqueId val="{00000000-CC96-D747-B63E-07A975642E8B}"/>
            </c:ext>
          </c:extLst>
        </c:ser>
        <c:ser>
          <c:idx val="1"/>
          <c:order val="1"/>
          <c:tx>
            <c:strRef>
              <c:f>Output!$AC$1</c:f>
              <c:strCache>
                <c:ptCount val="1"/>
                <c:pt idx="0">
                  <c:v>WEO (2018) History</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9.1033296585083008</c:v>
                </c:pt>
                <c:pt idx="10">
                  <c:v>11.569384574890137</c:v>
                </c:pt>
                <c:pt idx="11">
                  <c:v>11.34259033203125</c:v>
                </c:pt>
                <c:pt idx="12">
                  <c:v>11.384589195251465</c:v>
                </c:pt>
                <c:pt idx="13">
                  <c:v>11.489809036254883</c:v>
                </c:pt>
                <c:pt idx="14">
                  <c:v>12.198346138000488</c:v>
                </c:pt>
                <c:pt idx="15">
                  <c:v>12.676609992980957</c:v>
                </c:pt>
                <c:pt idx="16">
                  <c:v>13.183762550354004</c:v>
                </c:pt>
                <c:pt idx="17">
                  <c:v>13.531397819519043</c:v>
                </c:pt>
                <c:pt idx="18">
                  <c:v>14.216488838195801</c:v>
                </c:pt>
                <c:pt idx="19">
                  <c:v>14.765508651733398</c:v>
                </c:pt>
                <c:pt idx="20">
                  <c:v>15.737395286560059</c:v>
                </c:pt>
                <c:pt idx="21">
                  <c:v>16.565675735473633</c:v>
                </c:pt>
                <c:pt idx="22">
                  <c:v>17.687032699584961</c:v>
                </c:pt>
                <c:pt idx="23">
                  <c:v>19.00349235534668</c:v>
                </c:pt>
                <c:pt idx="24">
                  <c:v>20.052835464477539</c:v>
                </c:pt>
                <c:pt idx="25">
                  <c:v>20.839666366577148</c:v>
                </c:pt>
                <c:pt idx="26">
                  <c:v>22.143148422241211</c:v>
                </c:pt>
                <c:pt idx="27">
                  <c:v>23.437705993652344</c:v>
                </c:pt>
              </c:numCache>
            </c:numRef>
          </c:yVal>
          <c:smooth val="0"/>
          <c:extLst>
            <c:ext xmlns:c16="http://schemas.microsoft.com/office/drawing/2014/chart" uri="{C3380CC4-5D6E-409C-BE32-E72D297353CC}">
              <c16:uniqueId val="{00000001-CC96-D747-B63E-07A975642E8B}"/>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CC96-D747-B63E-07A975642E8B}"/>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34.438522338867188</c:v>
                </c:pt>
                <c:pt idx="9">
                  <c:v>41.130706787109375</c:v>
                </c:pt>
                <c:pt idx="14">
                  <c:v>48.198024749755859</c:v>
                </c:pt>
                <c:pt idx="19">
                  <c:v>55.969982147216797</c:v>
                </c:pt>
              </c:numCache>
            </c:numRef>
          </c:yVal>
          <c:smooth val="0"/>
          <c:extLst>
            <c:ext xmlns:c16="http://schemas.microsoft.com/office/drawing/2014/chart" uri="{C3380CC4-5D6E-409C-BE32-E72D297353CC}">
              <c16:uniqueId val="{00000003-CC96-D747-B63E-07A975642E8B}"/>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8.6223068237304688</c:v>
                </c:pt>
                <c:pt idx="1">
                  <c:v>8.8224000930786133</c:v>
                </c:pt>
                <c:pt idx="2">
                  <c:v>8.9214487075805664</c:v>
                </c:pt>
                <c:pt idx="3">
                  <c:v>9.4456996917724609</c:v>
                </c:pt>
                <c:pt idx="4">
                  <c:v>9.5242767333984375</c:v>
                </c:pt>
                <c:pt idx="5">
                  <c:v>10.042712211608887</c:v>
                </c:pt>
                <c:pt idx="6">
                  <c:v>10.212619781494141</c:v>
                </c:pt>
                <c:pt idx="7">
                  <c:v>10.452815055847168</c:v>
                </c:pt>
                <c:pt idx="8">
                  <c:v>10.659725189208984</c:v>
                </c:pt>
                <c:pt idx="9">
                  <c:v>10.873605728149414</c:v>
                </c:pt>
                <c:pt idx="10">
                  <c:v>11.236552238464355</c:v>
                </c:pt>
                <c:pt idx="11">
                  <c:v>11.074909210205078</c:v>
                </c:pt>
                <c:pt idx="12">
                  <c:v>11.437865257263184</c:v>
                </c:pt>
                <c:pt idx="13">
                  <c:v>11.504752159118652</c:v>
                </c:pt>
                <c:pt idx="14">
                  <c:v>12.455406188964844</c:v>
                </c:pt>
                <c:pt idx="15">
                  <c:v>13.087545394897461</c:v>
                </c:pt>
                <c:pt idx="16">
                  <c:v>13.677877426147461</c:v>
                </c:pt>
                <c:pt idx="17">
                  <c:v>14.043939590454102</c:v>
                </c:pt>
                <c:pt idx="18">
                  <c:v>14.886065483093262</c:v>
                </c:pt>
                <c:pt idx="19">
                  <c:v>15.439373016357422</c:v>
                </c:pt>
                <c:pt idx="20">
                  <c:v>16.884490966796875</c:v>
                </c:pt>
                <c:pt idx="21">
                  <c:v>18.44096565246582</c:v>
                </c:pt>
                <c:pt idx="22">
                  <c:v>20.477964401245117</c:v>
                </c:pt>
                <c:pt idx="23">
                  <c:v>22.541866302490234</c:v>
                </c:pt>
                <c:pt idx="24">
                  <c:v>24.122791290283203</c:v>
                </c:pt>
                <c:pt idx="25">
                  <c:v>26.190029144287109</c:v>
                </c:pt>
                <c:pt idx="26">
                  <c:v>28.684005737304688</c:v>
                </c:pt>
                <c:pt idx="27">
                  <c:v>31.575733184814453</c:v>
                </c:pt>
              </c:numCache>
            </c:numRef>
          </c:yVal>
          <c:smooth val="0"/>
          <c:extLst>
            <c:ext xmlns:c16="http://schemas.microsoft.com/office/drawing/2014/chart" uri="{C3380CC4-5D6E-409C-BE32-E72D297353CC}">
              <c16:uniqueId val="{00000004-CC96-D747-B63E-07A975642E8B}"/>
            </c:ext>
          </c:extLst>
        </c:ser>
        <c:ser>
          <c:idx val="3"/>
          <c:order val="4"/>
          <c:tx>
            <c:strRef>
              <c:f>Output!$AD$1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9.2483806610107422</c:v>
                </c:pt>
                <c:pt idx="5">
                  <c:v>10.657796859741211</c:v>
                </c:pt>
                <c:pt idx="10">
                  <c:v>11.871292114257812</c:v>
                </c:pt>
                <c:pt idx="15">
                  <c:v>13.38373851776123</c:v>
                </c:pt>
                <c:pt idx="20">
                  <c:v>16.794660568237305</c:v>
                </c:pt>
                <c:pt idx="25">
                  <c:v>22.181877136230469</c:v>
                </c:pt>
              </c:numCache>
            </c:numRef>
          </c:yVal>
          <c:smooth val="0"/>
          <c:extLst>
            <c:ext xmlns:c16="http://schemas.microsoft.com/office/drawing/2014/chart" uri="{C3380CC4-5D6E-409C-BE32-E72D297353CC}">
              <c16:uniqueId val="{00000005-CC96-D747-B63E-07A975642E8B}"/>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23.799999237060547</c:v>
                </c:pt>
                <c:pt idx="10">
                  <c:v>37.299999237060547</c:v>
                </c:pt>
                <c:pt idx="20">
                  <c:v>57.100002288818359</c:v>
                </c:pt>
                <c:pt idx="30">
                  <c:v>87.300003051757812</c:v>
                </c:pt>
                <c:pt idx="40">
                  <c:v>137.19999694824219</c:v>
                </c:pt>
              </c:numCache>
            </c:numRef>
          </c:yVal>
          <c:smooth val="0"/>
          <c:extLst>
            <c:ext xmlns:c16="http://schemas.microsoft.com/office/drawing/2014/chart" uri="{C3380CC4-5D6E-409C-BE32-E72D297353CC}">
              <c16:uniqueId val="{00000006-CC96-D747-B63E-07A975642E8B}"/>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11.156126976013184</c:v>
                </c:pt>
                <c:pt idx="16">
                  <c:v>11.721848487854004</c:v>
                </c:pt>
                <c:pt idx="17">
                  <c:v>12.287569046020508</c:v>
                </c:pt>
                <c:pt idx="18">
                  <c:v>12.853290557861328</c:v>
                </c:pt>
                <c:pt idx="19">
                  <c:v>13.419011116027832</c:v>
                </c:pt>
                <c:pt idx="20">
                  <c:v>13.984732627868652</c:v>
                </c:pt>
                <c:pt idx="21">
                  <c:v>14.893242835998535</c:v>
                </c:pt>
                <c:pt idx="22">
                  <c:v>15.801752090454102</c:v>
                </c:pt>
                <c:pt idx="23">
                  <c:v>16.710262298583984</c:v>
                </c:pt>
                <c:pt idx="24">
                  <c:v>17.618772506713867</c:v>
                </c:pt>
                <c:pt idx="25">
                  <c:v>18.52728271484375</c:v>
                </c:pt>
                <c:pt idx="26">
                  <c:v>19.435792922973633</c:v>
                </c:pt>
                <c:pt idx="27">
                  <c:v>20.344301223754883</c:v>
                </c:pt>
                <c:pt idx="28">
                  <c:v>21.252811431884766</c:v>
                </c:pt>
                <c:pt idx="29">
                  <c:v>22.161321640014648</c:v>
                </c:pt>
                <c:pt idx="30">
                  <c:v>23.069831848144531</c:v>
                </c:pt>
                <c:pt idx="31">
                  <c:v>24.002317428588867</c:v>
                </c:pt>
                <c:pt idx="32">
                  <c:v>24.93480110168457</c:v>
                </c:pt>
                <c:pt idx="33">
                  <c:v>25.867286682128906</c:v>
                </c:pt>
                <c:pt idx="34">
                  <c:v>26.799770355224609</c:v>
                </c:pt>
                <c:pt idx="35">
                  <c:v>27.732255935668945</c:v>
                </c:pt>
                <c:pt idx="36">
                  <c:v>28.664741516113281</c:v>
                </c:pt>
                <c:pt idx="37">
                  <c:v>29.597225189208984</c:v>
                </c:pt>
                <c:pt idx="38">
                  <c:v>30.52971076965332</c:v>
                </c:pt>
                <c:pt idx="39">
                  <c:v>31.462194442749023</c:v>
                </c:pt>
                <c:pt idx="40">
                  <c:v>32.394680023193359</c:v>
                </c:pt>
                <c:pt idx="41">
                  <c:v>33.349758148193359</c:v>
                </c:pt>
                <c:pt idx="42">
                  <c:v>34.304836273193359</c:v>
                </c:pt>
                <c:pt idx="43">
                  <c:v>35.259914398193359</c:v>
                </c:pt>
                <c:pt idx="44">
                  <c:v>36.214992523193359</c:v>
                </c:pt>
                <c:pt idx="45">
                  <c:v>37.170070648193359</c:v>
                </c:pt>
                <c:pt idx="46">
                  <c:v>38.125148773193359</c:v>
                </c:pt>
                <c:pt idx="47">
                  <c:v>39.080226898193359</c:v>
                </c:pt>
                <c:pt idx="48">
                  <c:v>40.035305023193359</c:v>
                </c:pt>
                <c:pt idx="49">
                  <c:v>40.990383148193359</c:v>
                </c:pt>
                <c:pt idx="50">
                  <c:v>41.945461273193359</c:v>
                </c:pt>
                <c:pt idx="51">
                  <c:v>42.973503112792969</c:v>
                </c:pt>
                <c:pt idx="52">
                  <c:v>44.001548767089844</c:v>
                </c:pt>
                <c:pt idx="53">
                  <c:v>45.029594421386719</c:v>
                </c:pt>
                <c:pt idx="54">
                  <c:v>46.057636260986328</c:v>
                </c:pt>
                <c:pt idx="55">
                  <c:v>47.085678100585938</c:v>
                </c:pt>
                <c:pt idx="56">
                  <c:v>48.113723754882812</c:v>
                </c:pt>
                <c:pt idx="57">
                  <c:v>49.141769409179688</c:v>
                </c:pt>
                <c:pt idx="58">
                  <c:v>50.169811248779297</c:v>
                </c:pt>
                <c:pt idx="59">
                  <c:v>51.197853088378906</c:v>
                </c:pt>
                <c:pt idx="60">
                  <c:v>52.225898742675781</c:v>
                </c:pt>
                <c:pt idx="61">
                  <c:v>53.184455871582031</c:v>
                </c:pt>
                <c:pt idx="62">
                  <c:v>54.143016815185547</c:v>
                </c:pt>
                <c:pt idx="63">
                  <c:v>55.101577758789062</c:v>
                </c:pt>
                <c:pt idx="64">
                  <c:v>56.060134887695312</c:v>
                </c:pt>
                <c:pt idx="65">
                  <c:v>57.018692016601562</c:v>
                </c:pt>
                <c:pt idx="66">
                  <c:v>57.977252960205078</c:v>
                </c:pt>
                <c:pt idx="67">
                  <c:v>58.935813903808594</c:v>
                </c:pt>
                <c:pt idx="68">
                  <c:v>59.894371032714844</c:v>
                </c:pt>
                <c:pt idx="69">
                  <c:v>60.852928161621094</c:v>
                </c:pt>
                <c:pt idx="70">
                  <c:v>61.811489105224609</c:v>
                </c:pt>
                <c:pt idx="71">
                  <c:v>63.117996215820312</c:v>
                </c:pt>
                <c:pt idx="72">
                  <c:v>64.42449951171875</c:v>
                </c:pt>
                <c:pt idx="73">
                  <c:v>65.731002807617188</c:v>
                </c:pt>
                <c:pt idx="74">
                  <c:v>67.037506103515625</c:v>
                </c:pt>
                <c:pt idx="75">
                  <c:v>68.344017028808594</c:v>
                </c:pt>
                <c:pt idx="76">
                  <c:v>69.650520324707031</c:v>
                </c:pt>
                <c:pt idx="77">
                  <c:v>70.957023620605469</c:v>
                </c:pt>
                <c:pt idx="78">
                  <c:v>72.263534545898438</c:v>
                </c:pt>
                <c:pt idx="79">
                  <c:v>73.570037841796875</c:v>
                </c:pt>
                <c:pt idx="80">
                  <c:v>74.876541137695312</c:v>
                </c:pt>
                <c:pt idx="81">
                  <c:v>76.650115966796875</c:v>
                </c:pt>
                <c:pt idx="82">
                  <c:v>78.423683166503906</c:v>
                </c:pt>
                <c:pt idx="83">
                  <c:v>80.197257995605469</c:v>
                </c:pt>
                <c:pt idx="84">
                  <c:v>81.9708251953125</c:v>
                </c:pt>
                <c:pt idx="85">
                  <c:v>83.744400024414062</c:v>
                </c:pt>
                <c:pt idx="86">
                  <c:v>85.517974853515625</c:v>
                </c:pt>
                <c:pt idx="87">
                  <c:v>87.291542053222656</c:v>
                </c:pt>
                <c:pt idx="88">
                  <c:v>89.065116882324219</c:v>
                </c:pt>
                <c:pt idx="89">
                  <c:v>90.83868408203125</c:v>
                </c:pt>
                <c:pt idx="90">
                  <c:v>92.612258911132812</c:v>
                </c:pt>
                <c:pt idx="91">
                  <c:v>94.291923522949219</c:v>
                </c:pt>
                <c:pt idx="92">
                  <c:v>95.971588134765625</c:v>
                </c:pt>
                <c:pt idx="93">
                  <c:v>97.6512451171875</c:v>
                </c:pt>
                <c:pt idx="94">
                  <c:v>99.330909729003906</c:v>
                </c:pt>
                <c:pt idx="95">
                  <c:v>101.01057434082031</c:v>
                </c:pt>
                <c:pt idx="96">
                  <c:v>102.69023895263672</c:v>
                </c:pt>
                <c:pt idx="97">
                  <c:v>104.36990356445312</c:v>
                </c:pt>
                <c:pt idx="98">
                  <c:v>106.049560546875</c:v>
                </c:pt>
                <c:pt idx="99">
                  <c:v>107.72922515869141</c:v>
                </c:pt>
                <c:pt idx="100">
                  <c:v>109.40888977050781</c:v>
                </c:pt>
                <c:pt idx="101">
                  <c:v>110.80513000488281</c:v>
                </c:pt>
                <c:pt idx="102">
                  <c:v>112.20137786865234</c:v>
                </c:pt>
                <c:pt idx="103">
                  <c:v>113.59761810302734</c:v>
                </c:pt>
                <c:pt idx="104">
                  <c:v>114.99386596679688</c:v>
                </c:pt>
                <c:pt idx="105">
                  <c:v>116.39010620117188</c:v>
                </c:pt>
                <c:pt idx="106">
                  <c:v>117.78634643554688</c:v>
                </c:pt>
                <c:pt idx="107">
                  <c:v>119.18259429931641</c:v>
                </c:pt>
                <c:pt idx="108">
                  <c:v>120.57883453369141</c:v>
                </c:pt>
                <c:pt idx="109">
                  <c:v>121.97508239746094</c:v>
                </c:pt>
                <c:pt idx="110">
                  <c:v>123.37132263183594</c:v>
                </c:pt>
              </c:numCache>
            </c:numRef>
          </c:yVal>
          <c:smooth val="0"/>
          <c:extLst>
            <c:ext xmlns:c16="http://schemas.microsoft.com/office/drawing/2014/chart" uri="{C3380CC4-5D6E-409C-BE32-E72D297353CC}">
              <c16:uniqueId val="{00000007-CC96-D747-B63E-07A975642E8B}"/>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11.656000137329102</c:v>
                </c:pt>
                <c:pt idx="16">
                  <c:v>12.836400032043457</c:v>
                </c:pt>
                <c:pt idx="17">
                  <c:v>14.016799926757812</c:v>
                </c:pt>
                <c:pt idx="18">
                  <c:v>15.197200775146484</c:v>
                </c:pt>
                <c:pt idx="19">
                  <c:v>16.377599716186523</c:v>
                </c:pt>
                <c:pt idx="20">
                  <c:v>17.558000564575195</c:v>
                </c:pt>
                <c:pt idx="21">
                  <c:v>18.980600357055664</c:v>
                </c:pt>
                <c:pt idx="22">
                  <c:v>20.403200149536133</c:v>
                </c:pt>
                <c:pt idx="23">
                  <c:v>21.825799942016602</c:v>
                </c:pt>
                <c:pt idx="24">
                  <c:v>23.24839973449707</c:v>
                </c:pt>
                <c:pt idx="25">
                  <c:v>24.671001434326172</c:v>
                </c:pt>
                <c:pt idx="26">
                  <c:v>26.093601226806641</c:v>
                </c:pt>
                <c:pt idx="27">
                  <c:v>27.516201019287109</c:v>
                </c:pt>
                <c:pt idx="28">
                  <c:v>28.938800811767578</c:v>
                </c:pt>
                <c:pt idx="29">
                  <c:v>30.361400604248047</c:v>
                </c:pt>
                <c:pt idx="30">
                  <c:v>31.784000396728516</c:v>
                </c:pt>
                <c:pt idx="31">
                  <c:v>33.424301147460938</c:v>
                </c:pt>
                <c:pt idx="32">
                  <c:v>35.064601898193359</c:v>
                </c:pt>
                <c:pt idx="33">
                  <c:v>36.704898834228516</c:v>
                </c:pt>
                <c:pt idx="34">
                  <c:v>38.345199584960938</c:v>
                </c:pt>
                <c:pt idx="35">
                  <c:v>39.985500335693359</c:v>
                </c:pt>
                <c:pt idx="36">
                  <c:v>41.625801086425781</c:v>
                </c:pt>
                <c:pt idx="37">
                  <c:v>43.266101837158203</c:v>
                </c:pt>
                <c:pt idx="38">
                  <c:v>44.906398773193359</c:v>
                </c:pt>
                <c:pt idx="39">
                  <c:v>46.546699523925781</c:v>
                </c:pt>
                <c:pt idx="40">
                  <c:v>48.187000274658203</c:v>
                </c:pt>
                <c:pt idx="41">
                  <c:v>50.05670166015625</c:v>
                </c:pt>
                <c:pt idx="42">
                  <c:v>51.926399230957031</c:v>
                </c:pt>
                <c:pt idx="43">
                  <c:v>53.796100616455078</c:v>
                </c:pt>
                <c:pt idx="44">
                  <c:v>55.665802001953125</c:v>
                </c:pt>
                <c:pt idx="45">
                  <c:v>57.535499572753906</c:v>
                </c:pt>
                <c:pt idx="46">
                  <c:v>59.405200958251953</c:v>
                </c:pt>
                <c:pt idx="47">
                  <c:v>61.27490234375</c:v>
                </c:pt>
                <c:pt idx="48">
                  <c:v>63.144603729248047</c:v>
                </c:pt>
                <c:pt idx="49">
                  <c:v>65.014305114746094</c:v>
                </c:pt>
                <c:pt idx="50">
                  <c:v>66.884002685546875</c:v>
                </c:pt>
                <c:pt idx="51">
                  <c:v>68.611701965332031</c:v>
                </c:pt>
                <c:pt idx="52">
                  <c:v>70.339401245117188</c:v>
                </c:pt>
                <c:pt idx="53">
                  <c:v>72.067100524902344</c:v>
                </c:pt>
                <c:pt idx="54">
                  <c:v>73.7947998046875</c:v>
                </c:pt>
                <c:pt idx="55">
                  <c:v>75.522506713867188</c:v>
                </c:pt>
                <c:pt idx="56">
                  <c:v>77.250205993652344</c:v>
                </c:pt>
                <c:pt idx="57">
                  <c:v>78.9779052734375</c:v>
                </c:pt>
                <c:pt idx="58">
                  <c:v>80.705604553222656</c:v>
                </c:pt>
                <c:pt idx="59">
                  <c:v>82.433303833007812</c:v>
                </c:pt>
                <c:pt idx="60">
                  <c:v>84.161003112792969</c:v>
                </c:pt>
                <c:pt idx="61">
                  <c:v>86.286300659179688</c:v>
                </c:pt>
                <c:pt idx="62">
                  <c:v>88.411605834960938</c:v>
                </c:pt>
                <c:pt idx="63">
                  <c:v>90.536903381347656</c:v>
                </c:pt>
                <c:pt idx="64">
                  <c:v>92.662200927734375</c:v>
                </c:pt>
                <c:pt idx="65">
                  <c:v>94.787506103515625</c:v>
                </c:pt>
                <c:pt idx="66">
                  <c:v>96.912803649902344</c:v>
                </c:pt>
                <c:pt idx="67">
                  <c:v>99.038101196289062</c:v>
                </c:pt>
                <c:pt idx="68">
                  <c:v>101.16339874267578</c:v>
                </c:pt>
                <c:pt idx="69">
                  <c:v>103.28870391845703</c:v>
                </c:pt>
                <c:pt idx="70">
                  <c:v>105.41400146484375</c:v>
                </c:pt>
                <c:pt idx="71">
                  <c:v>107.67150115966797</c:v>
                </c:pt>
                <c:pt idx="72">
                  <c:v>109.92900085449219</c:v>
                </c:pt>
                <c:pt idx="73">
                  <c:v>112.18650054931641</c:v>
                </c:pt>
                <c:pt idx="74">
                  <c:v>114.44400024414062</c:v>
                </c:pt>
                <c:pt idx="75">
                  <c:v>116.70149993896484</c:v>
                </c:pt>
                <c:pt idx="76">
                  <c:v>118.95899963378906</c:v>
                </c:pt>
                <c:pt idx="77">
                  <c:v>121.21649932861328</c:v>
                </c:pt>
                <c:pt idx="78">
                  <c:v>123.4739990234375</c:v>
                </c:pt>
                <c:pt idx="79">
                  <c:v>125.73149871826172</c:v>
                </c:pt>
                <c:pt idx="80">
                  <c:v>127.98899841308594</c:v>
                </c:pt>
                <c:pt idx="81">
                  <c:v>129.42109680175781</c:v>
                </c:pt>
                <c:pt idx="82">
                  <c:v>130.85319519042969</c:v>
                </c:pt>
                <c:pt idx="83">
                  <c:v>132.28529357910156</c:v>
                </c:pt>
                <c:pt idx="84">
                  <c:v>133.71739196777344</c:v>
                </c:pt>
                <c:pt idx="85">
                  <c:v>135.14950561523438</c:v>
                </c:pt>
                <c:pt idx="86">
                  <c:v>136.58160400390625</c:v>
                </c:pt>
                <c:pt idx="87">
                  <c:v>138.01370239257812</c:v>
                </c:pt>
                <c:pt idx="88">
                  <c:v>139.44580078125</c:v>
                </c:pt>
                <c:pt idx="89">
                  <c:v>140.87789916992188</c:v>
                </c:pt>
                <c:pt idx="90">
                  <c:v>142.30999755859375</c:v>
                </c:pt>
                <c:pt idx="91">
                  <c:v>144.26950073242188</c:v>
                </c:pt>
                <c:pt idx="92">
                  <c:v>146.22900390625</c:v>
                </c:pt>
                <c:pt idx="93">
                  <c:v>148.18849182128906</c:v>
                </c:pt>
                <c:pt idx="94">
                  <c:v>150.14799499511719</c:v>
                </c:pt>
                <c:pt idx="95">
                  <c:v>152.10749816894531</c:v>
                </c:pt>
                <c:pt idx="96">
                  <c:v>154.06700134277344</c:v>
                </c:pt>
                <c:pt idx="97">
                  <c:v>156.02650451660156</c:v>
                </c:pt>
                <c:pt idx="98">
                  <c:v>157.98599243164062</c:v>
                </c:pt>
                <c:pt idx="99">
                  <c:v>159.94549560546875</c:v>
                </c:pt>
                <c:pt idx="100">
                  <c:v>161.90499877929688</c:v>
                </c:pt>
                <c:pt idx="101">
                  <c:v>164.55490112304688</c:v>
                </c:pt>
                <c:pt idx="102">
                  <c:v>167.20480346679688</c:v>
                </c:pt>
                <c:pt idx="103">
                  <c:v>169.85470581054688</c:v>
                </c:pt>
                <c:pt idx="104">
                  <c:v>172.50460815429688</c:v>
                </c:pt>
                <c:pt idx="105">
                  <c:v>175.15451049804688</c:v>
                </c:pt>
                <c:pt idx="106">
                  <c:v>177.80439758300781</c:v>
                </c:pt>
                <c:pt idx="107">
                  <c:v>180.45429992675781</c:v>
                </c:pt>
                <c:pt idx="108">
                  <c:v>183.10420227050781</c:v>
                </c:pt>
                <c:pt idx="109">
                  <c:v>185.75410461425781</c:v>
                </c:pt>
                <c:pt idx="110">
                  <c:v>188.40400695800781</c:v>
                </c:pt>
              </c:numCache>
            </c:numRef>
          </c:yVal>
          <c:smooth val="0"/>
          <c:extLst>
            <c:ext xmlns:c16="http://schemas.microsoft.com/office/drawing/2014/chart" uri="{C3380CC4-5D6E-409C-BE32-E72D297353CC}">
              <c16:uniqueId val="{00000008-CC96-D747-B63E-07A975642E8B}"/>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11.04419994354248</c:v>
                </c:pt>
                <c:pt idx="16">
                  <c:v>11.449819564819336</c:v>
                </c:pt>
                <c:pt idx="17">
                  <c:v>11.855440139770508</c:v>
                </c:pt>
                <c:pt idx="18">
                  <c:v>12.261059761047363</c:v>
                </c:pt>
                <c:pt idx="19">
                  <c:v>12.666680335998535</c:v>
                </c:pt>
                <c:pt idx="20">
                  <c:v>13.072299957275391</c:v>
                </c:pt>
                <c:pt idx="21">
                  <c:v>13.465970039367676</c:v>
                </c:pt>
                <c:pt idx="22">
                  <c:v>13.859640121459961</c:v>
                </c:pt>
                <c:pt idx="23">
                  <c:v>14.253310203552246</c:v>
                </c:pt>
                <c:pt idx="24">
                  <c:v>14.646980285644531</c:v>
                </c:pt>
                <c:pt idx="25">
                  <c:v>15.040650367736816</c:v>
                </c:pt>
                <c:pt idx="26">
                  <c:v>15.434320449829102</c:v>
                </c:pt>
                <c:pt idx="27">
                  <c:v>15.827990531921387</c:v>
                </c:pt>
                <c:pt idx="28">
                  <c:v>16.221660614013672</c:v>
                </c:pt>
                <c:pt idx="29">
                  <c:v>16.615329742431641</c:v>
                </c:pt>
                <c:pt idx="30">
                  <c:v>17.009000778198242</c:v>
                </c:pt>
                <c:pt idx="31">
                  <c:v>17.383661270141602</c:v>
                </c:pt>
                <c:pt idx="32">
                  <c:v>17.758319854736328</c:v>
                </c:pt>
                <c:pt idx="33">
                  <c:v>18.132980346679688</c:v>
                </c:pt>
                <c:pt idx="34">
                  <c:v>18.507640838623047</c:v>
                </c:pt>
                <c:pt idx="35">
                  <c:v>18.882301330566406</c:v>
                </c:pt>
                <c:pt idx="36">
                  <c:v>19.256959915161133</c:v>
                </c:pt>
                <c:pt idx="37">
                  <c:v>19.631620407104492</c:v>
                </c:pt>
                <c:pt idx="38">
                  <c:v>20.006280899047852</c:v>
                </c:pt>
                <c:pt idx="39">
                  <c:v>20.380939483642578</c:v>
                </c:pt>
                <c:pt idx="40">
                  <c:v>20.755599975585938</c:v>
                </c:pt>
                <c:pt idx="41">
                  <c:v>21.291540145874023</c:v>
                </c:pt>
                <c:pt idx="42">
                  <c:v>21.827480316162109</c:v>
                </c:pt>
                <c:pt idx="43">
                  <c:v>22.363420486450195</c:v>
                </c:pt>
                <c:pt idx="44">
                  <c:v>22.899360656738281</c:v>
                </c:pt>
                <c:pt idx="45">
                  <c:v>23.435298919677734</c:v>
                </c:pt>
                <c:pt idx="46">
                  <c:v>23.97123908996582</c:v>
                </c:pt>
                <c:pt idx="47">
                  <c:v>24.507179260253906</c:v>
                </c:pt>
                <c:pt idx="48">
                  <c:v>25.043119430541992</c:v>
                </c:pt>
                <c:pt idx="49">
                  <c:v>25.579059600830078</c:v>
                </c:pt>
                <c:pt idx="50">
                  <c:v>26.114999771118164</c:v>
                </c:pt>
                <c:pt idx="51">
                  <c:v>26.786109924316406</c:v>
                </c:pt>
                <c:pt idx="52">
                  <c:v>27.457220077514648</c:v>
                </c:pt>
                <c:pt idx="53">
                  <c:v>28.128330230712891</c:v>
                </c:pt>
                <c:pt idx="54">
                  <c:v>28.799440383911133</c:v>
                </c:pt>
                <c:pt idx="55">
                  <c:v>29.470550537109375</c:v>
                </c:pt>
                <c:pt idx="56">
                  <c:v>30.141658782958984</c:v>
                </c:pt>
                <c:pt idx="57">
                  <c:v>30.812768936157227</c:v>
                </c:pt>
                <c:pt idx="58">
                  <c:v>31.483879089355469</c:v>
                </c:pt>
                <c:pt idx="59">
                  <c:v>32.154991149902344</c:v>
                </c:pt>
                <c:pt idx="60">
                  <c:v>32.826099395751953</c:v>
                </c:pt>
                <c:pt idx="61">
                  <c:v>33.348487854003906</c:v>
                </c:pt>
                <c:pt idx="62">
                  <c:v>33.870880126953125</c:v>
                </c:pt>
                <c:pt idx="63">
                  <c:v>34.393268585205078</c:v>
                </c:pt>
                <c:pt idx="64">
                  <c:v>34.915660858154297</c:v>
                </c:pt>
                <c:pt idx="65">
                  <c:v>35.43804931640625</c:v>
                </c:pt>
                <c:pt idx="66">
                  <c:v>35.960437774658203</c:v>
                </c:pt>
                <c:pt idx="67">
                  <c:v>36.482830047607422</c:v>
                </c:pt>
                <c:pt idx="68">
                  <c:v>37.005218505859375</c:v>
                </c:pt>
                <c:pt idx="69">
                  <c:v>37.527610778808594</c:v>
                </c:pt>
                <c:pt idx="70">
                  <c:v>38.049999237060547</c:v>
                </c:pt>
                <c:pt idx="71">
                  <c:v>38.455490112304688</c:v>
                </c:pt>
                <c:pt idx="72">
                  <c:v>38.860980987548828</c:v>
                </c:pt>
                <c:pt idx="73">
                  <c:v>39.266468048095703</c:v>
                </c:pt>
                <c:pt idx="74">
                  <c:v>39.671958923339844</c:v>
                </c:pt>
                <c:pt idx="75">
                  <c:v>40.077449798583984</c:v>
                </c:pt>
                <c:pt idx="76">
                  <c:v>40.482940673828125</c:v>
                </c:pt>
                <c:pt idx="77">
                  <c:v>40.888431549072266</c:v>
                </c:pt>
                <c:pt idx="78">
                  <c:v>41.293918609619141</c:v>
                </c:pt>
                <c:pt idx="79">
                  <c:v>41.699409484863281</c:v>
                </c:pt>
                <c:pt idx="80">
                  <c:v>42.104900360107422</c:v>
                </c:pt>
                <c:pt idx="81">
                  <c:v>42.535018920898438</c:v>
                </c:pt>
                <c:pt idx="82">
                  <c:v>42.965141296386719</c:v>
                </c:pt>
                <c:pt idx="83">
                  <c:v>43.395259857177734</c:v>
                </c:pt>
                <c:pt idx="84">
                  <c:v>43.825382232666016</c:v>
                </c:pt>
                <c:pt idx="85">
                  <c:v>44.255500793457031</c:v>
                </c:pt>
                <c:pt idx="86">
                  <c:v>44.685619354248047</c:v>
                </c:pt>
                <c:pt idx="87">
                  <c:v>45.115741729736328</c:v>
                </c:pt>
                <c:pt idx="88">
                  <c:v>45.545860290527344</c:v>
                </c:pt>
                <c:pt idx="89">
                  <c:v>45.975982666015625</c:v>
                </c:pt>
                <c:pt idx="90">
                  <c:v>46.406101226806641</c:v>
                </c:pt>
                <c:pt idx="91">
                  <c:v>46.774681091308594</c:v>
                </c:pt>
                <c:pt idx="92">
                  <c:v>47.143260955810547</c:v>
                </c:pt>
                <c:pt idx="93">
                  <c:v>47.5118408203125</c:v>
                </c:pt>
                <c:pt idx="94">
                  <c:v>47.880420684814453</c:v>
                </c:pt>
                <c:pt idx="95">
                  <c:v>48.249000549316406</c:v>
                </c:pt>
                <c:pt idx="96">
                  <c:v>48.617580413818359</c:v>
                </c:pt>
                <c:pt idx="97">
                  <c:v>48.986160278320312</c:v>
                </c:pt>
                <c:pt idx="98">
                  <c:v>49.354740142822266</c:v>
                </c:pt>
                <c:pt idx="99">
                  <c:v>49.723320007324219</c:v>
                </c:pt>
                <c:pt idx="100">
                  <c:v>50.091899871826172</c:v>
                </c:pt>
                <c:pt idx="101">
                  <c:v>50.460498809814453</c:v>
                </c:pt>
                <c:pt idx="102">
                  <c:v>50.8291015625</c:v>
                </c:pt>
                <c:pt idx="103">
                  <c:v>51.197700500488281</c:v>
                </c:pt>
                <c:pt idx="104">
                  <c:v>51.566299438476562</c:v>
                </c:pt>
                <c:pt idx="105">
                  <c:v>51.934898376464844</c:v>
                </c:pt>
                <c:pt idx="106">
                  <c:v>52.303501129150391</c:v>
                </c:pt>
                <c:pt idx="107">
                  <c:v>52.672100067138672</c:v>
                </c:pt>
                <c:pt idx="108">
                  <c:v>53.040699005126953</c:v>
                </c:pt>
                <c:pt idx="109">
                  <c:v>53.4093017578125</c:v>
                </c:pt>
                <c:pt idx="110">
                  <c:v>53.777900695800781</c:v>
                </c:pt>
              </c:numCache>
            </c:numRef>
          </c:yVal>
          <c:smooth val="0"/>
          <c:extLst>
            <c:ext xmlns:c16="http://schemas.microsoft.com/office/drawing/2014/chart" uri="{C3380CC4-5D6E-409C-BE32-E72D297353CC}">
              <c16:uniqueId val="{00000009-CC96-D747-B63E-07A975642E8B}"/>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11.159968376159668</c:v>
                </c:pt>
                <c:pt idx="16">
                  <c:v>11.725322723388672</c:v>
                </c:pt>
                <c:pt idx="17">
                  <c:v>12.290678024291992</c:v>
                </c:pt>
                <c:pt idx="18">
                  <c:v>12.856032371520996</c:v>
                </c:pt>
                <c:pt idx="19">
                  <c:v>13.421387672424316</c:v>
                </c:pt>
                <c:pt idx="20">
                  <c:v>13.98674201965332</c:v>
                </c:pt>
                <c:pt idx="21">
                  <c:v>14.68245792388916</c:v>
                </c:pt>
                <c:pt idx="22">
                  <c:v>15.378173828125</c:v>
                </c:pt>
                <c:pt idx="23">
                  <c:v>16.073888778686523</c:v>
                </c:pt>
                <c:pt idx="24">
                  <c:v>16.76960563659668</c:v>
                </c:pt>
                <c:pt idx="25">
                  <c:v>17.465320587158203</c:v>
                </c:pt>
                <c:pt idx="26">
                  <c:v>18.161035537719727</c:v>
                </c:pt>
                <c:pt idx="27">
                  <c:v>18.856752395629883</c:v>
                </c:pt>
                <c:pt idx="28">
                  <c:v>19.552467346191406</c:v>
                </c:pt>
                <c:pt idx="29">
                  <c:v>20.248184204101562</c:v>
                </c:pt>
                <c:pt idx="30">
                  <c:v>20.943899154663086</c:v>
                </c:pt>
                <c:pt idx="31">
                  <c:v>21.637615203857422</c:v>
                </c:pt>
                <c:pt idx="32">
                  <c:v>22.331331253051758</c:v>
                </c:pt>
                <c:pt idx="33">
                  <c:v>23.025047302246094</c:v>
                </c:pt>
                <c:pt idx="34">
                  <c:v>23.71876335144043</c:v>
                </c:pt>
                <c:pt idx="35">
                  <c:v>24.412479400634766</c:v>
                </c:pt>
                <c:pt idx="36">
                  <c:v>25.106195449829102</c:v>
                </c:pt>
                <c:pt idx="37">
                  <c:v>25.799911499023438</c:v>
                </c:pt>
                <c:pt idx="38">
                  <c:v>26.493627548217773</c:v>
                </c:pt>
                <c:pt idx="39">
                  <c:v>27.187343597412109</c:v>
                </c:pt>
                <c:pt idx="40">
                  <c:v>27.881059646606445</c:v>
                </c:pt>
                <c:pt idx="41">
                  <c:v>28.678928375244141</c:v>
                </c:pt>
                <c:pt idx="42">
                  <c:v>29.476797103881836</c:v>
                </c:pt>
                <c:pt idx="43">
                  <c:v>30.274665832519531</c:v>
                </c:pt>
                <c:pt idx="44">
                  <c:v>31.072534561157227</c:v>
                </c:pt>
                <c:pt idx="45">
                  <c:v>31.870403289794922</c:v>
                </c:pt>
                <c:pt idx="46">
                  <c:v>32.66827392578125</c:v>
                </c:pt>
                <c:pt idx="47">
                  <c:v>33.466140747070312</c:v>
                </c:pt>
                <c:pt idx="48">
                  <c:v>34.264011383056641</c:v>
                </c:pt>
                <c:pt idx="49">
                  <c:v>35.061878204345703</c:v>
                </c:pt>
                <c:pt idx="50">
                  <c:v>35.859748840332031</c:v>
                </c:pt>
                <c:pt idx="51">
                  <c:v>36.637897491455078</c:v>
                </c:pt>
                <c:pt idx="52">
                  <c:v>37.416042327880859</c:v>
                </c:pt>
                <c:pt idx="53">
                  <c:v>38.194190979003906</c:v>
                </c:pt>
                <c:pt idx="54">
                  <c:v>38.972335815429688</c:v>
                </c:pt>
                <c:pt idx="55">
                  <c:v>39.750484466552734</c:v>
                </c:pt>
                <c:pt idx="56">
                  <c:v>40.528633117675781</c:v>
                </c:pt>
                <c:pt idx="57">
                  <c:v>41.306777954101562</c:v>
                </c:pt>
                <c:pt idx="58">
                  <c:v>42.084926605224609</c:v>
                </c:pt>
                <c:pt idx="59">
                  <c:v>42.863071441650391</c:v>
                </c:pt>
                <c:pt idx="60">
                  <c:v>43.641220092773438</c:v>
                </c:pt>
                <c:pt idx="61">
                  <c:v>44.613494873046875</c:v>
                </c:pt>
                <c:pt idx="62">
                  <c:v>45.585769653320312</c:v>
                </c:pt>
                <c:pt idx="63">
                  <c:v>46.558048248291016</c:v>
                </c:pt>
                <c:pt idx="64">
                  <c:v>47.530323028564453</c:v>
                </c:pt>
                <c:pt idx="65">
                  <c:v>48.502597808837891</c:v>
                </c:pt>
                <c:pt idx="66">
                  <c:v>49.474872589111328</c:v>
                </c:pt>
                <c:pt idx="67">
                  <c:v>50.447147369384766</c:v>
                </c:pt>
                <c:pt idx="68">
                  <c:v>51.419425964355469</c:v>
                </c:pt>
                <c:pt idx="69">
                  <c:v>52.391700744628906</c:v>
                </c:pt>
                <c:pt idx="70">
                  <c:v>53.363975524902344</c:v>
                </c:pt>
                <c:pt idx="71">
                  <c:v>54.3114013671875</c:v>
                </c:pt>
                <c:pt idx="72">
                  <c:v>55.258827209472656</c:v>
                </c:pt>
                <c:pt idx="73">
                  <c:v>56.206256866455078</c:v>
                </c:pt>
                <c:pt idx="74">
                  <c:v>57.153682708740234</c:v>
                </c:pt>
                <c:pt idx="75">
                  <c:v>58.101108551025391</c:v>
                </c:pt>
                <c:pt idx="76">
                  <c:v>59.048534393310547</c:v>
                </c:pt>
                <c:pt idx="77">
                  <c:v>59.995960235595703</c:v>
                </c:pt>
                <c:pt idx="78">
                  <c:v>60.943389892578125</c:v>
                </c:pt>
                <c:pt idx="79">
                  <c:v>61.890815734863281</c:v>
                </c:pt>
                <c:pt idx="80">
                  <c:v>62.838241577148438</c:v>
                </c:pt>
                <c:pt idx="81">
                  <c:v>63.887790679931641</c:v>
                </c:pt>
                <c:pt idx="82">
                  <c:v>64.937339782714844</c:v>
                </c:pt>
                <c:pt idx="83">
                  <c:v>65.986892700195312</c:v>
                </c:pt>
                <c:pt idx="84">
                  <c:v>67.036445617675781</c:v>
                </c:pt>
                <c:pt idx="85">
                  <c:v>68.08599853515625</c:v>
                </c:pt>
                <c:pt idx="86">
                  <c:v>69.135543823242188</c:v>
                </c:pt>
                <c:pt idx="87">
                  <c:v>70.185096740722656</c:v>
                </c:pt>
                <c:pt idx="88">
                  <c:v>71.234649658203125</c:v>
                </c:pt>
                <c:pt idx="89">
                  <c:v>72.284194946289062</c:v>
                </c:pt>
                <c:pt idx="90">
                  <c:v>73.333747863769531</c:v>
                </c:pt>
                <c:pt idx="91">
                  <c:v>74.1607666015625</c:v>
                </c:pt>
                <c:pt idx="92">
                  <c:v>74.987777709960938</c:v>
                </c:pt>
                <c:pt idx="93">
                  <c:v>75.814788818359375</c:v>
                </c:pt>
                <c:pt idx="94">
                  <c:v>76.641807556152344</c:v>
                </c:pt>
                <c:pt idx="95">
                  <c:v>77.468826293945312</c:v>
                </c:pt>
                <c:pt idx="96">
                  <c:v>78.29583740234375</c:v>
                </c:pt>
                <c:pt idx="97">
                  <c:v>79.122848510742188</c:v>
                </c:pt>
                <c:pt idx="98">
                  <c:v>79.949867248535156</c:v>
                </c:pt>
                <c:pt idx="99">
                  <c:v>80.776885986328125</c:v>
                </c:pt>
                <c:pt idx="100">
                  <c:v>81.603897094726562</c:v>
                </c:pt>
                <c:pt idx="101">
                  <c:v>82.16632080078125</c:v>
                </c:pt>
                <c:pt idx="102">
                  <c:v>82.728744506835938</c:v>
                </c:pt>
                <c:pt idx="103">
                  <c:v>83.291168212890625</c:v>
                </c:pt>
                <c:pt idx="104">
                  <c:v>83.853591918945312</c:v>
                </c:pt>
                <c:pt idx="105">
                  <c:v>84.416015625</c:v>
                </c:pt>
                <c:pt idx="106">
                  <c:v>84.978439331054688</c:v>
                </c:pt>
                <c:pt idx="107">
                  <c:v>85.540863037109375</c:v>
                </c:pt>
                <c:pt idx="108">
                  <c:v>86.103286743164062</c:v>
                </c:pt>
                <c:pt idx="109">
                  <c:v>86.66571044921875</c:v>
                </c:pt>
                <c:pt idx="110">
                  <c:v>87.228134155273438</c:v>
                </c:pt>
              </c:numCache>
            </c:numRef>
          </c:yVal>
          <c:smooth val="0"/>
          <c:extLst>
            <c:ext xmlns:c16="http://schemas.microsoft.com/office/drawing/2014/chart" uri="{C3380CC4-5D6E-409C-BE32-E72D297353CC}">
              <c16:uniqueId val="{0000000A-CC96-D747-B63E-07A975642E8B}"/>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11.300000190734863</c:v>
                </c:pt>
                <c:pt idx="16">
                  <c:v>11.848000526428223</c:v>
                </c:pt>
                <c:pt idx="17">
                  <c:v>12.395999908447266</c:v>
                </c:pt>
                <c:pt idx="18">
                  <c:v>12.944000244140625</c:v>
                </c:pt>
                <c:pt idx="19">
                  <c:v>13.491999626159668</c:v>
                </c:pt>
                <c:pt idx="20">
                  <c:v>14.039999961853027</c:v>
                </c:pt>
                <c:pt idx="21">
                  <c:v>14.895000457763672</c:v>
                </c:pt>
                <c:pt idx="22">
                  <c:v>15.75</c:v>
                </c:pt>
                <c:pt idx="23">
                  <c:v>16.604999542236328</c:v>
                </c:pt>
                <c:pt idx="24">
                  <c:v>17.459999084472656</c:v>
                </c:pt>
                <c:pt idx="25">
                  <c:v>18.315000534057617</c:v>
                </c:pt>
                <c:pt idx="26">
                  <c:v>19.170000076293945</c:v>
                </c:pt>
                <c:pt idx="27">
                  <c:v>20.024999618530273</c:v>
                </c:pt>
                <c:pt idx="28">
                  <c:v>20.880001068115234</c:v>
                </c:pt>
                <c:pt idx="29">
                  <c:v>21.735000610351562</c:v>
                </c:pt>
                <c:pt idx="30">
                  <c:v>22.590000152587891</c:v>
                </c:pt>
                <c:pt idx="31">
                  <c:v>23.485000610351562</c:v>
                </c:pt>
                <c:pt idx="32">
                  <c:v>24.380001068115234</c:v>
                </c:pt>
                <c:pt idx="33">
                  <c:v>25.274999618530273</c:v>
                </c:pt>
                <c:pt idx="34">
                  <c:v>26.170000076293945</c:v>
                </c:pt>
                <c:pt idx="35">
                  <c:v>27.065000534057617</c:v>
                </c:pt>
                <c:pt idx="36">
                  <c:v>27.960000991821289</c:v>
                </c:pt>
                <c:pt idx="37">
                  <c:v>28.855001449584961</c:v>
                </c:pt>
                <c:pt idx="38">
                  <c:v>29.75</c:v>
                </c:pt>
                <c:pt idx="39">
                  <c:v>30.645000457763672</c:v>
                </c:pt>
                <c:pt idx="40">
                  <c:v>31.540000915527344</c:v>
                </c:pt>
                <c:pt idx="41">
                  <c:v>32.409999847412109</c:v>
                </c:pt>
                <c:pt idx="42">
                  <c:v>33.280002593994141</c:v>
                </c:pt>
                <c:pt idx="43">
                  <c:v>34.150001525878906</c:v>
                </c:pt>
                <c:pt idx="44">
                  <c:v>35.020000457763672</c:v>
                </c:pt>
                <c:pt idx="45">
                  <c:v>35.889999389648438</c:v>
                </c:pt>
                <c:pt idx="46">
                  <c:v>36.760002136230469</c:v>
                </c:pt>
                <c:pt idx="47">
                  <c:v>37.630001068115234</c:v>
                </c:pt>
                <c:pt idx="48">
                  <c:v>38.5</c:v>
                </c:pt>
                <c:pt idx="49">
                  <c:v>39.370002746582031</c:v>
                </c:pt>
                <c:pt idx="50">
                  <c:v>40.240001678466797</c:v>
                </c:pt>
                <c:pt idx="51">
                  <c:v>41.627002716064453</c:v>
                </c:pt>
                <c:pt idx="52">
                  <c:v>43.013999938964844</c:v>
                </c:pt>
                <c:pt idx="53">
                  <c:v>44.4010009765625</c:v>
                </c:pt>
                <c:pt idx="54">
                  <c:v>45.788002014160156</c:v>
                </c:pt>
                <c:pt idx="55">
                  <c:v>47.175003051757812</c:v>
                </c:pt>
                <c:pt idx="56">
                  <c:v>48.562000274658203</c:v>
                </c:pt>
                <c:pt idx="57">
                  <c:v>49.949001312255859</c:v>
                </c:pt>
                <c:pt idx="58">
                  <c:v>51.336002349853516</c:v>
                </c:pt>
                <c:pt idx="59">
                  <c:v>52.722999572753906</c:v>
                </c:pt>
                <c:pt idx="60">
                  <c:v>54.110000610351562</c:v>
                </c:pt>
                <c:pt idx="61">
                  <c:v>56.753002166748047</c:v>
                </c:pt>
                <c:pt idx="62">
                  <c:v>59.395999908447266</c:v>
                </c:pt>
                <c:pt idx="63">
                  <c:v>62.03900146484375</c:v>
                </c:pt>
                <c:pt idx="64">
                  <c:v>64.681999206542969</c:v>
                </c:pt>
                <c:pt idx="65">
                  <c:v>67.324996948242188</c:v>
                </c:pt>
                <c:pt idx="66">
                  <c:v>69.968002319335938</c:v>
                </c:pt>
                <c:pt idx="67">
                  <c:v>72.611000061035156</c:v>
                </c:pt>
                <c:pt idx="68">
                  <c:v>75.253997802734375</c:v>
                </c:pt>
                <c:pt idx="69">
                  <c:v>77.897003173828125</c:v>
                </c:pt>
                <c:pt idx="70">
                  <c:v>80.540000915527344</c:v>
                </c:pt>
                <c:pt idx="71">
                  <c:v>84.576004028320312</c:v>
                </c:pt>
                <c:pt idx="72">
                  <c:v>88.61199951171875</c:v>
                </c:pt>
                <c:pt idx="73">
                  <c:v>92.648002624511719</c:v>
                </c:pt>
                <c:pt idx="74">
                  <c:v>96.683998107910156</c:v>
                </c:pt>
                <c:pt idx="75">
                  <c:v>100.72000122070312</c:v>
                </c:pt>
                <c:pt idx="76">
                  <c:v>104.75600433349609</c:v>
                </c:pt>
                <c:pt idx="77">
                  <c:v>108.79199981689453</c:v>
                </c:pt>
                <c:pt idx="78">
                  <c:v>112.8280029296875</c:v>
                </c:pt>
                <c:pt idx="79">
                  <c:v>116.86399841308594</c:v>
                </c:pt>
                <c:pt idx="80">
                  <c:v>120.90000152587891</c:v>
                </c:pt>
                <c:pt idx="81">
                  <c:v>126.61000061035156</c:v>
                </c:pt>
                <c:pt idx="82">
                  <c:v>132.32000732421875</c:v>
                </c:pt>
                <c:pt idx="83">
                  <c:v>138.02999877929688</c:v>
                </c:pt>
                <c:pt idx="84">
                  <c:v>143.74000549316406</c:v>
                </c:pt>
                <c:pt idx="85">
                  <c:v>149.44999694824219</c:v>
                </c:pt>
                <c:pt idx="86">
                  <c:v>155.16000366210938</c:v>
                </c:pt>
                <c:pt idx="87">
                  <c:v>160.8699951171875</c:v>
                </c:pt>
                <c:pt idx="88">
                  <c:v>166.58000183105469</c:v>
                </c:pt>
                <c:pt idx="89">
                  <c:v>172.28999328613281</c:v>
                </c:pt>
                <c:pt idx="90">
                  <c:v>178</c:v>
                </c:pt>
                <c:pt idx="91">
                  <c:v>185.22000122070312</c:v>
                </c:pt>
                <c:pt idx="92">
                  <c:v>192.44000244140625</c:v>
                </c:pt>
                <c:pt idx="93">
                  <c:v>199.66000366210938</c:v>
                </c:pt>
                <c:pt idx="94">
                  <c:v>206.8800048828125</c:v>
                </c:pt>
                <c:pt idx="95">
                  <c:v>214.10000610351562</c:v>
                </c:pt>
                <c:pt idx="96">
                  <c:v>221.31999206542969</c:v>
                </c:pt>
                <c:pt idx="97">
                  <c:v>228.53999328613281</c:v>
                </c:pt>
                <c:pt idx="98">
                  <c:v>235.75999450683594</c:v>
                </c:pt>
                <c:pt idx="99">
                  <c:v>242.97999572753906</c:v>
                </c:pt>
                <c:pt idx="100">
                  <c:v>250.19999694824219</c:v>
                </c:pt>
                <c:pt idx="101">
                  <c:v>257.22000122070312</c:v>
                </c:pt>
                <c:pt idx="102">
                  <c:v>264.239990234375</c:v>
                </c:pt>
                <c:pt idx="103">
                  <c:v>271.260009765625</c:v>
                </c:pt>
                <c:pt idx="104">
                  <c:v>278.27999877929688</c:v>
                </c:pt>
                <c:pt idx="105">
                  <c:v>285.29998779296875</c:v>
                </c:pt>
                <c:pt idx="106">
                  <c:v>292.32000732421875</c:v>
                </c:pt>
                <c:pt idx="107">
                  <c:v>299.33999633789062</c:v>
                </c:pt>
                <c:pt idx="108">
                  <c:v>306.3599853515625</c:v>
                </c:pt>
                <c:pt idx="109">
                  <c:v>313.3800048828125</c:v>
                </c:pt>
                <c:pt idx="110">
                  <c:v>320.39999389648438</c:v>
                </c:pt>
              </c:numCache>
            </c:numRef>
          </c:yVal>
          <c:smooth val="0"/>
          <c:extLst>
            <c:ext xmlns:c16="http://schemas.microsoft.com/office/drawing/2014/chart" uri="{C3380CC4-5D6E-409C-BE32-E72D297353CC}">
              <c16:uniqueId val="{0000000B-CC96-D747-B63E-07A975642E8B}"/>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11.395079612731934</c:v>
                </c:pt>
                <c:pt idx="16">
                  <c:v>11.700169563293457</c:v>
                </c:pt>
                <c:pt idx="17">
                  <c:v>12.005258560180664</c:v>
                </c:pt>
                <c:pt idx="18">
                  <c:v>12.310348510742188</c:v>
                </c:pt>
                <c:pt idx="19">
                  <c:v>12.615437507629395</c:v>
                </c:pt>
                <c:pt idx="20">
                  <c:v>12.920527458190918</c:v>
                </c:pt>
                <c:pt idx="21">
                  <c:v>13.546886444091797</c:v>
                </c:pt>
                <c:pt idx="22">
                  <c:v>14.173246383666992</c:v>
                </c:pt>
                <c:pt idx="23">
                  <c:v>14.799605369567871</c:v>
                </c:pt>
                <c:pt idx="24">
                  <c:v>15.42596435546875</c:v>
                </c:pt>
                <c:pt idx="25">
                  <c:v>16.052324295043945</c:v>
                </c:pt>
                <c:pt idx="26">
                  <c:v>16.678682327270508</c:v>
                </c:pt>
                <c:pt idx="27">
                  <c:v>17.305042266845703</c:v>
                </c:pt>
                <c:pt idx="28">
                  <c:v>17.931402206420898</c:v>
                </c:pt>
                <c:pt idx="29">
                  <c:v>18.557760238647461</c:v>
                </c:pt>
                <c:pt idx="30">
                  <c:v>19.184120178222656</c:v>
                </c:pt>
                <c:pt idx="31">
                  <c:v>20.131608963012695</c:v>
                </c:pt>
                <c:pt idx="32">
                  <c:v>21.079099655151367</c:v>
                </c:pt>
                <c:pt idx="33">
                  <c:v>22.026588439941406</c:v>
                </c:pt>
                <c:pt idx="34">
                  <c:v>22.974077224731445</c:v>
                </c:pt>
                <c:pt idx="35">
                  <c:v>23.921566009521484</c:v>
                </c:pt>
                <c:pt idx="36">
                  <c:v>24.869056701660156</c:v>
                </c:pt>
                <c:pt idx="37">
                  <c:v>25.816545486450195</c:v>
                </c:pt>
                <c:pt idx="38">
                  <c:v>26.764034271240234</c:v>
                </c:pt>
                <c:pt idx="39">
                  <c:v>27.711524963378906</c:v>
                </c:pt>
                <c:pt idx="40">
                  <c:v>28.659013748168945</c:v>
                </c:pt>
                <c:pt idx="41">
                  <c:v>29.824300765991211</c:v>
                </c:pt>
                <c:pt idx="42">
                  <c:v>30.989589691162109</c:v>
                </c:pt>
                <c:pt idx="43">
                  <c:v>32.154876708984375</c:v>
                </c:pt>
                <c:pt idx="44">
                  <c:v>33.320163726806641</c:v>
                </c:pt>
                <c:pt idx="45">
                  <c:v>34.485450744628906</c:v>
                </c:pt>
                <c:pt idx="46">
                  <c:v>35.650737762451172</c:v>
                </c:pt>
                <c:pt idx="47">
                  <c:v>36.816028594970703</c:v>
                </c:pt>
                <c:pt idx="48">
                  <c:v>37.981315612792969</c:v>
                </c:pt>
                <c:pt idx="49">
                  <c:v>39.146602630615234</c:v>
                </c:pt>
                <c:pt idx="50">
                  <c:v>40.3118896484375</c:v>
                </c:pt>
                <c:pt idx="51">
                  <c:v>41.822822570800781</c:v>
                </c:pt>
                <c:pt idx="52">
                  <c:v>43.333759307861328</c:v>
                </c:pt>
                <c:pt idx="53">
                  <c:v>44.844692230224609</c:v>
                </c:pt>
                <c:pt idx="54">
                  <c:v>46.355628967285156</c:v>
                </c:pt>
                <c:pt idx="55">
                  <c:v>47.866561889648438</c:v>
                </c:pt>
                <c:pt idx="56">
                  <c:v>49.377494812011719</c:v>
                </c:pt>
                <c:pt idx="57">
                  <c:v>50.888431549072266</c:v>
                </c:pt>
                <c:pt idx="58">
                  <c:v>52.399364471435547</c:v>
                </c:pt>
                <c:pt idx="59">
                  <c:v>53.910301208496094</c:v>
                </c:pt>
                <c:pt idx="60">
                  <c:v>55.421234130859375</c:v>
                </c:pt>
                <c:pt idx="61">
                  <c:v>57.210018157958984</c:v>
                </c:pt>
                <c:pt idx="62">
                  <c:v>58.998805999755859</c:v>
                </c:pt>
                <c:pt idx="63">
                  <c:v>60.787590026855469</c:v>
                </c:pt>
                <c:pt idx="64">
                  <c:v>62.576377868652344</c:v>
                </c:pt>
                <c:pt idx="65">
                  <c:v>64.365158081054688</c:v>
                </c:pt>
                <c:pt idx="66">
                  <c:v>66.153945922851562</c:v>
                </c:pt>
                <c:pt idx="67">
                  <c:v>67.942733764648438</c:v>
                </c:pt>
                <c:pt idx="68">
                  <c:v>69.731521606445312</c:v>
                </c:pt>
                <c:pt idx="69">
                  <c:v>71.520301818847656</c:v>
                </c:pt>
                <c:pt idx="70">
                  <c:v>73.309089660644531</c:v>
                </c:pt>
                <c:pt idx="71">
                  <c:v>75.719085693359375</c:v>
                </c:pt>
                <c:pt idx="72">
                  <c:v>78.129074096679688</c:v>
                </c:pt>
                <c:pt idx="73">
                  <c:v>80.539070129394531</c:v>
                </c:pt>
                <c:pt idx="74">
                  <c:v>82.949066162109375</c:v>
                </c:pt>
                <c:pt idx="75">
                  <c:v>85.359054565429688</c:v>
                </c:pt>
                <c:pt idx="76">
                  <c:v>87.769050598144531</c:v>
                </c:pt>
                <c:pt idx="77">
                  <c:v>90.179046630859375</c:v>
                </c:pt>
                <c:pt idx="78">
                  <c:v>92.589042663574219</c:v>
                </c:pt>
                <c:pt idx="79">
                  <c:v>94.999031066894531</c:v>
                </c:pt>
                <c:pt idx="80">
                  <c:v>97.409027099609375</c:v>
                </c:pt>
                <c:pt idx="81">
                  <c:v>100.15264892578125</c:v>
                </c:pt>
                <c:pt idx="82">
                  <c:v>102.89627075195312</c:v>
                </c:pt>
                <c:pt idx="83">
                  <c:v>105.639892578125</c:v>
                </c:pt>
                <c:pt idx="84">
                  <c:v>108.38351440429688</c:v>
                </c:pt>
                <c:pt idx="85">
                  <c:v>111.12713623046875</c:v>
                </c:pt>
                <c:pt idx="86">
                  <c:v>113.87075805664062</c:v>
                </c:pt>
                <c:pt idx="87">
                  <c:v>116.6143798828125</c:v>
                </c:pt>
                <c:pt idx="88">
                  <c:v>119.35800170898438</c:v>
                </c:pt>
                <c:pt idx="89">
                  <c:v>122.10162353515625</c:v>
                </c:pt>
                <c:pt idx="90">
                  <c:v>124.84524536132812</c:v>
                </c:pt>
                <c:pt idx="91">
                  <c:v>128.34716796875</c:v>
                </c:pt>
                <c:pt idx="92">
                  <c:v>131.84909057617188</c:v>
                </c:pt>
                <c:pt idx="93">
                  <c:v>135.35101318359375</c:v>
                </c:pt>
                <c:pt idx="94">
                  <c:v>138.85293579101562</c:v>
                </c:pt>
                <c:pt idx="95">
                  <c:v>142.3548583984375</c:v>
                </c:pt>
                <c:pt idx="96">
                  <c:v>145.85676574707031</c:v>
                </c:pt>
                <c:pt idx="97">
                  <c:v>149.35868835449219</c:v>
                </c:pt>
                <c:pt idx="98">
                  <c:v>152.86061096191406</c:v>
                </c:pt>
                <c:pt idx="99">
                  <c:v>156.36253356933594</c:v>
                </c:pt>
                <c:pt idx="100">
                  <c:v>159.86445617675781</c:v>
                </c:pt>
                <c:pt idx="101">
                  <c:v>164.16497802734375</c:v>
                </c:pt>
                <c:pt idx="102">
                  <c:v>168.46551513671875</c:v>
                </c:pt>
                <c:pt idx="103">
                  <c:v>172.76603698730469</c:v>
                </c:pt>
                <c:pt idx="104">
                  <c:v>177.06655883789062</c:v>
                </c:pt>
                <c:pt idx="105">
                  <c:v>181.36709594726562</c:v>
                </c:pt>
                <c:pt idx="106">
                  <c:v>185.66761779785156</c:v>
                </c:pt>
                <c:pt idx="107">
                  <c:v>189.9681396484375</c:v>
                </c:pt>
                <c:pt idx="108">
                  <c:v>194.26866149902344</c:v>
                </c:pt>
                <c:pt idx="109">
                  <c:v>198.56919860839844</c:v>
                </c:pt>
                <c:pt idx="110">
                  <c:v>202.86972045898438</c:v>
                </c:pt>
              </c:numCache>
            </c:numRef>
          </c:yVal>
          <c:smooth val="0"/>
          <c:extLst>
            <c:ext xmlns:c16="http://schemas.microsoft.com/office/drawing/2014/chart" uri="{C3380CC4-5D6E-409C-BE32-E72D297353CC}">
              <c16:uniqueId val="{0000000C-CC96-D747-B63E-07A975642E8B}"/>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900" dirty="0"/>
                  <a:t>Exajoules</a:t>
                </a:r>
                <a:r>
                  <a:rPr lang="en-US" sz="900" baseline="0" dirty="0"/>
                  <a:t> per Year</a:t>
                </a:r>
                <a:endParaRPr lang="en-US" sz="900" dirty="0"/>
              </a:p>
            </c:rich>
          </c:tx>
          <c:layout>
            <c:manualLayout>
              <c:xMode val="edge"/>
              <c:yMode val="edge"/>
              <c:x val="5.0567664566618466E-2"/>
              <c:y val="0.2241016810842247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Bio</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36.941024780273438</c:v>
                </c:pt>
                <c:pt idx="1">
                  <c:v>37.33917236328125</c:v>
                </c:pt>
                <c:pt idx="2">
                  <c:v>37.449176788330078</c:v>
                </c:pt>
                <c:pt idx="3">
                  <c:v>37.625274658203125</c:v>
                </c:pt>
                <c:pt idx="4">
                  <c:v>37.891807556152344</c:v>
                </c:pt>
                <c:pt idx="5">
                  <c:v>38.306461334228516</c:v>
                </c:pt>
                <c:pt idx="6">
                  <c:v>38.873477935791016</c:v>
                </c:pt>
                <c:pt idx="7">
                  <c:v>39.588520050048828</c:v>
                </c:pt>
                <c:pt idx="8">
                  <c:v>40.356365203857422</c:v>
                </c:pt>
                <c:pt idx="9">
                  <c:v>41.067214965820312</c:v>
                </c:pt>
                <c:pt idx="10">
                  <c:v>41.852699279785156</c:v>
                </c:pt>
                <c:pt idx="11">
                  <c:v>42.738883972167969</c:v>
                </c:pt>
                <c:pt idx="12">
                  <c:v>43.515266418457031</c:v>
                </c:pt>
                <c:pt idx="13">
                  <c:v>44.303287506103516</c:v>
                </c:pt>
                <c:pt idx="14">
                  <c:v>45.162712097167969</c:v>
                </c:pt>
                <c:pt idx="15">
                  <c:v>46.174571990966797</c:v>
                </c:pt>
                <c:pt idx="16">
                  <c:v>47.297019958496094</c:v>
                </c:pt>
                <c:pt idx="17">
                  <c:v>48.591392517089844</c:v>
                </c:pt>
                <c:pt idx="18">
                  <c:v>49.916816711425781</c:v>
                </c:pt>
                <c:pt idx="19">
                  <c:v>50.897468566894531</c:v>
                </c:pt>
                <c:pt idx="20">
                  <c:v>51.453506469726562</c:v>
                </c:pt>
                <c:pt idx="21">
                  <c:v>52.231727600097656</c:v>
                </c:pt>
                <c:pt idx="22">
                  <c:v>53.185150146484375</c:v>
                </c:pt>
                <c:pt idx="23">
                  <c:v>54.030055999755859</c:v>
                </c:pt>
                <c:pt idx="24">
                  <c:v>54.696395874023438</c:v>
                </c:pt>
                <c:pt idx="25">
                  <c:v>55.352592468261719</c:v>
                </c:pt>
                <c:pt idx="26">
                  <c:v>56.029502868652344</c:v>
                </c:pt>
                <c:pt idx="27">
                  <c:v>56.712863922119141</c:v>
                </c:pt>
                <c:pt idx="28">
                  <c:v>57.417861938476562</c:v>
                </c:pt>
                <c:pt idx="29">
                  <c:v>58.229026794433594</c:v>
                </c:pt>
                <c:pt idx="30">
                  <c:v>59.153553009033203</c:v>
                </c:pt>
                <c:pt idx="31">
                  <c:v>60.162517547607422</c:v>
                </c:pt>
                <c:pt idx="32">
                  <c:v>61.241195678710938</c:v>
                </c:pt>
                <c:pt idx="33">
                  <c:v>62.365573883056641</c:v>
                </c:pt>
                <c:pt idx="34">
                  <c:v>63.515365600585938</c:v>
                </c:pt>
                <c:pt idx="35">
                  <c:v>64.673393249511719</c:v>
                </c:pt>
                <c:pt idx="36">
                  <c:v>65.815406799316406</c:v>
                </c:pt>
                <c:pt idx="37">
                  <c:v>66.931571960449219</c:v>
                </c:pt>
                <c:pt idx="38">
                  <c:v>68.018989562988281</c:v>
                </c:pt>
                <c:pt idx="39">
                  <c:v>69.073577880859375</c:v>
                </c:pt>
                <c:pt idx="40">
                  <c:v>70.092674255371094</c:v>
                </c:pt>
                <c:pt idx="41">
                  <c:v>71.061767578125</c:v>
                </c:pt>
                <c:pt idx="42">
                  <c:v>71.992622375488281</c:v>
                </c:pt>
                <c:pt idx="43">
                  <c:v>72.898048400878906</c:v>
                </c:pt>
                <c:pt idx="44">
                  <c:v>73.784217834472656</c:v>
                </c:pt>
                <c:pt idx="45">
                  <c:v>74.6573486328125</c:v>
                </c:pt>
                <c:pt idx="46">
                  <c:v>75.499748229980469</c:v>
                </c:pt>
                <c:pt idx="47">
                  <c:v>76.328781127929688</c:v>
                </c:pt>
                <c:pt idx="48">
                  <c:v>77.159439086914062</c:v>
                </c:pt>
                <c:pt idx="49">
                  <c:v>77.993370056152344</c:v>
                </c:pt>
                <c:pt idx="50">
                  <c:v>78.830558776855469</c:v>
                </c:pt>
                <c:pt idx="51">
                  <c:v>79.679832458496094</c:v>
                </c:pt>
                <c:pt idx="52">
                  <c:v>80.534706115722656</c:v>
                </c:pt>
                <c:pt idx="53">
                  <c:v>81.386856079101562</c:v>
                </c:pt>
                <c:pt idx="54">
                  <c:v>82.232444763183594</c:v>
                </c:pt>
                <c:pt idx="55">
                  <c:v>83.067642211914062</c:v>
                </c:pt>
                <c:pt idx="56">
                  <c:v>83.888816833496094</c:v>
                </c:pt>
                <c:pt idx="57">
                  <c:v>84.692955017089844</c:v>
                </c:pt>
                <c:pt idx="58">
                  <c:v>85.477798461914062</c:v>
                </c:pt>
                <c:pt idx="59">
                  <c:v>86.24200439453125</c:v>
                </c:pt>
                <c:pt idx="60">
                  <c:v>86.985145568847656</c:v>
                </c:pt>
                <c:pt idx="61">
                  <c:v>87.707656860351562</c:v>
                </c:pt>
                <c:pt idx="62">
                  <c:v>88.410667419433594</c:v>
                </c:pt>
                <c:pt idx="63">
                  <c:v>89.095794677734375</c:v>
                </c:pt>
                <c:pt idx="64">
                  <c:v>89.764976501464844</c:v>
                </c:pt>
                <c:pt idx="65">
                  <c:v>90.42022705078125</c:v>
                </c:pt>
                <c:pt idx="66">
                  <c:v>91.063499450683594</c:v>
                </c:pt>
                <c:pt idx="67">
                  <c:v>91.696533203125</c:v>
                </c:pt>
                <c:pt idx="68">
                  <c:v>92.320793151855469</c:v>
                </c:pt>
                <c:pt idx="69">
                  <c:v>92.937492370605469</c:v>
                </c:pt>
                <c:pt idx="70">
                  <c:v>93.547523498535156</c:v>
                </c:pt>
                <c:pt idx="71">
                  <c:v>94.151496887207031</c:v>
                </c:pt>
                <c:pt idx="72">
                  <c:v>94.749732971191406</c:v>
                </c:pt>
                <c:pt idx="73">
                  <c:v>95.342300415039062</c:v>
                </c:pt>
                <c:pt idx="74">
                  <c:v>95.929168701171875</c:v>
                </c:pt>
                <c:pt idx="75">
                  <c:v>96.510238647460938</c:v>
                </c:pt>
                <c:pt idx="76">
                  <c:v>97.085418701171875</c:v>
                </c:pt>
                <c:pt idx="77">
                  <c:v>97.65472412109375</c:v>
                </c:pt>
                <c:pt idx="78">
                  <c:v>98.218254089355469</c:v>
                </c:pt>
                <c:pt idx="79">
                  <c:v>98.776237487792969</c:v>
                </c:pt>
                <c:pt idx="80">
                  <c:v>99.329055786132812</c:v>
                </c:pt>
                <c:pt idx="81">
                  <c:v>99.877235412597656</c:v>
                </c:pt>
                <c:pt idx="82">
                  <c:v>100.42152404785156</c:v>
                </c:pt>
                <c:pt idx="83">
                  <c:v>100.96278381347656</c:v>
                </c:pt>
                <c:pt idx="84">
                  <c:v>101.50196075439453</c:v>
                </c:pt>
                <c:pt idx="85">
                  <c:v>102.04004669189453</c:v>
                </c:pt>
                <c:pt idx="86">
                  <c:v>102.5780029296875</c:v>
                </c:pt>
                <c:pt idx="87">
                  <c:v>103.11680603027344</c:v>
                </c:pt>
                <c:pt idx="88">
                  <c:v>103.65733337402344</c:v>
                </c:pt>
                <c:pt idx="89">
                  <c:v>104.20040893554688</c:v>
                </c:pt>
                <c:pt idx="90">
                  <c:v>104.74672698974609</c:v>
                </c:pt>
                <c:pt idx="91">
                  <c:v>105.29689025878906</c:v>
                </c:pt>
                <c:pt idx="92">
                  <c:v>105.85137939453125</c:v>
                </c:pt>
                <c:pt idx="93">
                  <c:v>106.41062927246094</c:v>
                </c:pt>
                <c:pt idx="94">
                  <c:v>106.97502899169922</c:v>
                </c:pt>
                <c:pt idx="95">
                  <c:v>107.54499053955078</c:v>
                </c:pt>
                <c:pt idx="96">
                  <c:v>108.12083435058594</c:v>
                </c:pt>
                <c:pt idx="97">
                  <c:v>108.70278167724609</c:v>
                </c:pt>
                <c:pt idx="98">
                  <c:v>109.29098510742188</c:v>
                </c:pt>
                <c:pt idx="99">
                  <c:v>109.88607025146484</c:v>
                </c:pt>
                <c:pt idx="100">
                  <c:v>110.48979949951172</c:v>
                </c:pt>
                <c:pt idx="101">
                  <c:v>111.10246276855469</c:v>
                </c:pt>
                <c:pt idx="102">
                  <c:v>111.72394561767578</c:v>
                </c:pt>
                <c:pt idx="103">
                  <c:v>112.35410308837891</c:v>
                </c:pt>
                <c:pt idx="104">
                  <c:v>112.99267578125</c:v>
                </c:pt>
                <c:pt idx="105">
                  <c:v>113.63935852050781</c:v>
                </c:pt>
                <c:pt idx="106">
                  <c:v>114.29378509521484</c:v>
                </c:pt>
                <c:pt idx="107">
                  <c:v>114.95552825927734</c:v>
                </c:pt>
                <c:pt idx="108">
                  <c:v>115.62409973144531</c:v>
                </c:pt>
                <c:pt idx="109">
                  <c:v>116.2989501953125</c:v>
                </c:pt>
                <c:pt idx="110">
                  <c:v>116.9794921875</c:v>
                </c:pt>
              </c:numCache>
            </c:numRef>
          </c:yVal>
          <c:smooth val="0"/>
          <c:extLst>
            <c:ext xmlns:c16="http://schemas.microsoft.com/office/drawing/2014/chart" uri="{C3380CC4-5D6E-409C-BE32-E72D297353CC}">
              <c16:uniqueId val="{00000000-48A0-E646-A73A-24AC61C640BB}"/>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37.990673065185547</c:v>
                </c:pt>
                <c:pt idx="10">
                  <c:v>42.797470092773438</c:v>
                </c:pt>
                <c:pt idx="11">
                  <c:v>42.581012725830078</c:v>
                </c:pt>
                <c:pt idx="12">
                  <c:v>43.443492889404297</c:v>
                </c:pt>
                <c:pt idx="13">
                  <c:v>44.340305328369141</c:v>
                </c:pt>
                <c:pt idx="14">
                  <c:v>45.145008087158203</c:v>
                </c:pt>
                <c:pt idx="15">
                  <c:v>45.891933441162109</c:v>
                </c:pt>
                <c:pt idx="16">
                  <c:v>46.598247528076172</c:v>
                </c:pt>
                <c:pt idx="17">
                  <c:v>47.625686645507812</c:v>
                </c:pt>
                <c:pt idx="18">
                  <c:v>48.540504455566406</c:v>
                </c:pt>
                <c:pt idx="19">
                  <c:v>49.225044250488281</c:v>
                </c:pt>
                <c:pt idx="20">
                  <c:v>51.150974273681641</c:v>
                </c:pt>
                <c:pt idx="21">
                  <c:v>51.73126220703125</c:v>
                </c:pt>
                <c:pt idx="22">
                  <c:v>53.055130004882812</c:v>
                </c:pt>
                <c:pt idx="23">
                  <c:v>53.9866943359375</c:v>
                </c:pt>
                <c:pt idx="24">
                  <c:v>54.393650054931641</c:v>
                </c:pt>
                <c:pt idx="25">
                  <c:v>55.153972625732422</c:v>
                </c:pt>
                <c:pt idx="26">
                  <c:v>56.503379821777344</c:v>
                </c:pt>
                <c:pt idx="27">
                  <c:v>57.962059020996094</c:v>
                </c:pt>
              </c:numCache>
            </c:numRef>
          </c:yVal>
          <c:smooth val="0"/>
          <c:extLst>
            <c:ext xmlns:c16="http://schemas.microsoft.com/office/drawing/2014/chart" uri="{C3380CC4-5D6E-409C-BE32-E72D297353CC}">
              <c16:uniqueId val="{00000001-48A0-E646-A73A-24AC61C640BB}"/>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48A0-E646-A73A-24AC61C640BB}"/>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65.810218811035156</c:v>
                </c:pt>
                <c:pt idx="9">
                  <c:v>69.044097900390625</c:v>
                </c:pt>
                <c:pt idx="14">
                  <c:v>71.934249877929688</c:v>
                </c:pt>
                <c:pt idx="19">
                  <c:v>74.156600952148438</c:v>
                </c:pt>
              </c:numCache>
            </c:numRef>
          </c:yVal>
          <c:smooth val="0"/>
          <c:extLst>
            <c:ext xmlns:c16="http://schemas.microsoft.com/office/drawing/2014/chart" uri="{C3380CC4-5D6E-409C-BE32-E72D297353CC}">
              <c16:uniqueId val="{00000003-48A0-E646-A73A-24AC61C640BB}"/>
            </c:ext>
          </c:extLst>
        </c:ser>
        <c:ser>
          <c:idx val="3"/>
          <c:order val="3"/>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Output!$H$3:$H$28</c:f>
              <c:numCache>
                <c:formatCode>General</c:formatCode>
                <c:ptCount val="26"/>
                <c:pt idx="0">
                  <c:v>38.098522186279297</c:v>
                </c:pt>
                <c:pt idx="5">
                  <c:v>40.773963928222656</c:v>
                </c:pt>
                <c:pt idx="10">
                  <c:v>43.00762939453125</c:v>
                </c:pt>
                <c:pt idx="15">
                  <c:v>46.139469146728516</c:v>
                </c:pt>
                <c:pt idx="20">
                  <c:v>51.072517395019531</c:v>
                </c:pt>
                <c:pt idx="25">
                  <c:v>56.137073516845703</c:v>
                </c:pt>
              </c:numCache>
            </c:numRef>
          </c:yVal>
          <c:smooth val="0"/>
          <c:extLst>
            <c:ext xmlns:c16="http://schemas.microsoft.com/office/drawing/2014/chart" uri="{C3380CC4-5D6E-409C-BE32-E72D297353CC}">
              <c16:uniqueId val="{00000004-48A0-E646-A73A-24AC61C640BB}"/>
            </c:ext>
          </c:extLst>
        </c:ser>
        <c:ser>
          <c:idx val="10"/>
          <c:order val="4"/>
          <c:tx>
            <c:strRef>
              <c:f>Output!$G$1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Output!$G$33:$G$113</c:f>
              <c:numCache>
                <c:formatCode>General</c:formatCode>
                <c:ptCount val="81"/>
                <c:pt idx="0">
                  <c:v>61.099998474121094</c:v>
                </c:pt>
                <c:pt idx="10">
                  <c:v>68.199996948242188</c:v>
                </c:pt>
                <c:pt idx="20">
                  <c:v>84.400001525878906</c:v>
                </c:pt>
                <c:pt idx="30">
                  <c:v>112.40000152587891</c:v>
                </c:pt>
                <c:pt idx="40">
                  <c:v>133</c:v>
                </c:pt>
              </c:numCache>
            </c:numRef>
          </c:yVal>
          <c:smooth val="0"/>
          <c:extLst>
            <c:ext xmlns:c16="http://schemas.microsoft.com/office/drawing/2014/chart" uri="{C3380CC4-5D6E-409C-BE32-E72D297353CC}">
              <c16:uniqueId val="{00000005-48A0-E646-A73A-24AC61C640BB}"/>
            </c:ext>
          </c:extLst>
        </c:ser>
        <c:ser>
          <c:idx val="4"/>
          <c:order val="5"/>
          <c:tx>
            <c:strRef>
              <c:f>Output!$J$1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Output!$J$3:$J$113</c:f>
              <c:numCache>
                <c:formatCode>General</c:formatCode>
                <c:ptCount val="111"/>
                <c:pt idx="15">
                  <c:v>44.049892425537109</c:v>
                </c:pt>
                <c:pt idx="16">
                  <c:v>45.659374237060547</c:v>
                </c:pt>
                <c:pt idx="17">
                  <c:v>47.26885986328125</c:v>
                </c:pt>
                <c:pt idx="18">
                  <c:v>48.878341674804688</c:v>
                </c:pt>
                <c:pt idx="19">
                  <c:v>50.487827301025391</c:v>
                </c:pt>
                <c:pt idx="20">
                  <c:v>52.097309112548828</c:v>
                </c:pt>
                <c:pt idx="21">
                  <c:v>52.884300231933594</c:v>
                </c:pt>
                <c:pt idx="22">
                  <c:v>53.671291351318359</c:v>
                </c:pt>
                <c:pt idx="23">
                  <c:v>54.458286285400391</c:v>
                </c:pt>
                <c:pt idx="24">
                  <c:v>55.245277404785156</c:v>
                </c:pt>
                <c:pt idx="25">
                  <c:v>56.032268524169922</c:v>
                </c:pt>
                <c:pt idx="26">
                  <c:v>56.819259643554688</c:v>
                </c:pt>
                <c:pt idx="27">
                  <c:v>57.606250762939453</c:v>
                </c:pt>
                <c:pt idx="28">
                  <c:v>58.393245697021484</c:v>
                </c:pt>
                <c:pt idx="29">
                  <c:v>59.18023681640625</c:v>
                </c:pt>
                <c:pt idx="30">
                  <c:v>59.967227935791016</c:v>
                </c:pt>
                <c:pt idx="31">
                  <c:v>60.688087463378906</c:v>
                </c:pt>
                <c:pt idx="32">
                  <c:v>61.408950805664062</c:v>
                </c:pt>
                <c:pt idx="33">
                  <c:v>62.129814147949219</c:v>
                </c:pt>
                <c:pt idx="34">
                  <c:v>62.850673675537109</c:v>
                </c:pt>
                <c:pt idx="35">
                  <c:v>63.571533203125</c:v>
                </c:pt>
                <c:pt idx="36">
                  <c:v>64.292396545410156</c:v>
                </c:pt>
                <c:pt idx="37">
                  <c:v>65.013259887695312</c:v>
                </c:pt>
                <c:pt idx="38">
                  <c:v>65.734115600585938</c:v>
                </c:pt>
                <c:pt idx="39">
                  <c:v>66.454978942871094</c:v>
                </c:pt>
                <c:pt idx="40">
                  <c:v>67.17584228515625</c:v>
                </c:pt>
                <c:pt idx="41">
                  <c:v>69.245704650878906</c:v>
                </c:pt>
                <c:pt idx="42">
                  <c:v>71.315559387207031</c:v>
                </c:pt>
                <c:pt idx="43">
                  <c:v>73.385421752929688</c:v>
                </c:pt>
                <c:pt idx="44">
                  <c:v>75.455284118652344</c:v>
                </c:pt>
                <c:pt idx="45">
                  <c:v>77.525146484375</c:v>
                </c:pt>
                <c:pt idx="46">
                  <c:v>79.595001220703125</c:v>
                </c:pt>
                <c:pt idx="47">
                  <c:v>81.664863586425781</c:v>
                </c:pt>
                <c:pt idx="48">
                  <c:v>83.734725952148438</c:v>
                </c:pt>
                <c:pt idx="49">
                  <c:v>85.804580688476562</c:v>
                </c:pt>
                <c:pt idx="50">
                  <c:v>87.874443054199219</c:v>
                </c:pt>
                <c:pt idx="51">
                  <c:v>88.947311401367188</c:v>
                </c:pt>
                <c:pt idx="52">
                  <c:v>90.020187377929688</c:v>
                </c:pt>
                <c:pt idx="53">
                  <c:v>91.093063354492188</c:v>
                </c:pt>
                <c:pt idx="54">
                  <c:v>92.165931701660156</c:v>
                </c:pt>
                <c:pt idx="55">
                  <c:v>93.238800048828125</c:v>
                </c:pt>
                <c:pt idx="56">
                  <c:v>94.311676025390625</c:v>
                </c:pt>
                <c:pt idx="57">
                  <c:v>95.384552001953125</c:v>
                </c:pt>
                <c:pt idx="58">
                  <c:v>96.457420349121094</c:v>
                </c:pt>
                <c:pt idx="59">
                  <c:v>97.530288696289062</c:v>
                </c:pt>
                <c:pt idx="60">
                  <c:v>98.603164672851562</c:v>
                </c:pt>
                <c:pt idx="61">
                  <c:v>97.764892578125</c:v>
                </c:pt>
                <c:pt idx="62">
                  <c:v>96.926612854003906</c:v>
                </c:pt>
                <c:pt idx="63">
                  <c:v>96.088333129882812</c:v>
                </c:pt>
                <c:pt idx="64">
                  <c:v>95.25006103515625</c:v>
                </c:pt>
                <c:pt idx="65">
                  <c:v>94.411788940429688</c:v>
                </c:pt>
                <c:pt idx="66">
                  <c:v>93.573509216308594</c:v>
                </c:pt>
                <c:pt idx="67">
                  <c:v>92.7352294921875</c:v>
                </c:pt>
                <c:pt idx="68">
                  <c:v>91.896957397460938</c:v>
                </c:pt>
                <c:pt idx="69">
                  <c:v>91.058685302734375</c:v>
                </c:pt>
                <c:pt idx="70">
                  <c:v>90.220405578613281</c:v>
                </c:pt>
                <c:pt idx="71">
                  <c:v>90.955245971679688</c:v>
                </c:pt>
                <c:pt idx="72">
                  <c:v>91.690086364746094</c:v>
                </c:pt>
                <c:pt idx="73">
                  <c:v>92.4249267578125</c:v>
                </c:pt>
                <c:pt idx="74">
                  <c:v>93.159767150878906</c:v>
                </c:pt>
                <c:pt idx="75">
                  <c:v>93.894607543945312</c:v>
                </c:pt>
                <c:pt idx="76">
                  <c:v>94.62945556640625</c:v>
                </c:pt>
                <c:pt idx="77">
                  <c:v>95.364295959472656</c:v>
                </c:pt>
                <c:pt idx="78">
                  <c:v>96.099136352539062</c:v>
                </c:pt>
                <c:pt idx="79">
                  <c:v>96.833976745605469</c:v>
                </c:pt>
                <c:pt idx="80">
                  <c:v>97.568817138671875</c:v>
                </c:pt>
                <c:pt idx="81">
                  <c:v>98.559043884277344</c:v>
                </c:pt>
                <c:pt idx="82">
                  <c:v>99.549263000488281</c:v>
                </c:pt>
                <c:pt idx="83">
                  <c:v>100.53948974609375</c:v>
                </c:pt>
                <c:pt idx="84">
                  <c:v>101.52971649169922</c:v>
                </c:pt>
                <c:pt idx="85">
                  <c:v>102.51994323730469</c:v>
                </c:pt>
                <c:pt idx="86">
                  <c:v>103.51016235351562</c:v>
                </c:pt>
                <c:pt idx="87">
                  <c:v>104.50038909912109</c:v>
                </c:pt>
                <c:pt idx="88">
                  <c:v>105.49061584472656</c:v>
                </c:pt>
                <c:pt idx="89">
                  <c:v>106.4808349609375</c:v>
                </c:pt>
                <c:pt idx="90">
                  <c:v>107.47106170654297</c:v>
                </c:pt>
                <c:pt idx="91">
                  <c:v>107.95266723632812</c:v>
                </c:pt>
                <c:pt idx="92">
                  <c:v>108.43426513671875</c:v>
                </c:pt>
                <c:pt idx="93">
                  <c:v>108.91586303710938</c:v>
                </c:pt>
                <c:pt idx="94">
                  <c:v>109.39746856689453</c:v>
                </c:pt>
                <c:pt idx="95">
                  <c:v>109.87907409667969</c:v>
                </c:pt>
                <c:pt idx="96">
                  <c:v>110.36067199707031</c:v>
                </c:pt>
                <c:pt idx="97">
                  <c:v>110.84226989746094</c:v>
                </c:pt>
                <c:pt idx="98">
                  <c:v>111.32387542724609</c:v>
                </c:pt>
                <c:pt idx="99">
                  <c:v>111.80548095703125</c:v>
                </c:pt>
                <c:pt idx="100">
                  <c:v>112.28707885742188</c:v>
                </c:pt>
                <c:pt idx="101">
                  <c:v>112.70562744140625</c:v>
                </c:pt>
                <c:pt idx="102">
                  <c:v>113.12417602539062</c:v>
                </c:pt>
                <c:pt idx="103">
                  <c:v>113.54271697998047</c:v>
                </c:pt>
                <c:pt idx="104">
                  <c:v>113.96126556396484</c:v>
                </c:pt>
                <c:pt idx="105">
                  <c:v>114.37981414794922</c:v>
                </c:pt>
                <c:pt idx="106">
                  <c:v>114.79836273193359</c:v>
                </c:pt>
                <c:pt idx="107">
                  <c:v>115.21691131591797</c:v>
                </c:pt>
                <c:pt idx="108">
                  <c:v>115.63545227050781</c:v>
                </c:pt>
                <c:pt idx="109">
                  <c:v>116.05400085449219</c:v>
                </c:pt>
                <c:pt idx="110">
                  <c:v>116.47254943847656</c:v>
                </c:pt>
              </c:numCache>
            </c:numRef>
          </c:yVal>
          <c:smooth val="0"/>
          <c:extLst>
            <c:ext xmlns:c16="http://schemas.microsoft.com/office/drawing/2014/chart" uri="{C3380CC4-5D6E-409C-BE32-E72D297353CC}">
              <c16:uniqueId val="{00000006-48A0-E646-A73A-24AC61C640BB}"/>
            </c:ext>
          </c:extLst>
        </c:ser>
        <c:ser>
          <c:idx val="5"/>
          <c:order val="6"/>
          <c:tx>
            <c:strRef>
              <c:f>Output!$K$1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48.451999664306641</c:v>
                </c:pt>
                <c:pt idx="16">
                  <c:v>49.762001037597656</c:v>
                </c:pt>
                <c:pt idx="17">
                  <c:v>51.071998596191406</c:v>
                </c:pt>
                <c:pt idx="18">
                  <c:v>52.381999969482422</c:v>
                </c:pt>
                <c:pt idx="19">
                  <c:v>53.691997528076172</c:v>
                </c:pt>
                <c:pt idx="20">
                  <c:v>55.001998901367188</c:v>
                </c:pt>
                <c:pt idx="21">
                  <c:v>55.727798461914062</c:v>
                </c:pt>
                <c:pt idx="22">
                  <c:v>56.453598022460938</c:v>
                </c:pt>
                <c:pt idx="23">
                  <c:v>57.179397583007812</c:v>
                </c:pt>
                <c:pt idx="24">
                  <c:v>57.905197143554688</c:v>
                </c:pt>
                <c:pt idx="25">
                  <c:v>58.630996704101562</c:v>
                </c:pt>
                <c:pt idx="26">
                  <c:v>59.356800079345703</c:v>
                </c:pt>
                <c:pt idx="27">
                  <c:v>60.082599639892578</c:v>
                </c:pt>
                <c:pt idx="28">
                  <c:v>60.808399200439453</c:v>
                </c:pt>
                <c:pt idx="29">
                  <c:v>61.534198760986328</c:v>
                </c:pt>
                <c:pt idx="30">
                  <c:v>62.259998321533203</c:v>
                </c:pt>
                <c:pt idx="31">
                  <c:v>62.167598724365234</c:v>
                </c:pt>
                <c:pt idx="32">
                  <c:v>62.075199127197266</c:v>
                </c:pt>
                <c:pt idx="33">
                  <c:v>61.982799530029297</c:v>
                </c:pt>
                <c:pt idx="34">
                  <c:v>61.890399932861328</c:v>
                </c:pt>
                <c:pt idx="35">
                  <c:v>61.797996520996094</c:v>
                </c:pt>
                <c:pt idx="36">
                  <c:v>61.705596923828125</c:v>
                </c:pt>
                <c:pt idx="37">
                  <c:v>61.613197326660156</c:v>
                </c:pt>
                <c:pt idx="38">
                  <c:v>61.520797729492188</c:v>
                </c:pt>
                <c:pt idx="39">
                  <c:v>61.428398132324219</c:v>
                </c:pt>
                <c:pt idx="40">
                  <c:v>61.33599853515625</c:v>
                </c:pt>
                <c:pt idx="41">
                  <c:v>61.025299072265625</c:v>
                </c:pt>
                <c:pt idx="42">
                  <c:v>60.714599609375</c:v>
                </c:pt>
                <c:pt idx="43">
                  <c:v>60.403900146484375</c:v>
                </c:pt>
                <c:pt idx="44">
                  <c:v>60.09320068359375</c:v>
                </c:pt>
                <c:pt idx="45">
                  <c:v>59.782501220703125</c:v>
                </c:pt>
                <c:pt idx="46">
                  <c:v>59.471797943115234</c:v>
                </c:pt>
                <c:pt idx="47">
                  <c:v>59.161098480224609</c:v>
                </c:pt>
                <c:pt idx="48">
                  <c:v>58.850399017333984</c:v>
                </c:pt>
                <c:pt idx="49">
                  <c:v>58.539699554443359</c:v>
                </c:pt>
                <c:pt idx="50">
                  <c:v>58.229000091552734</c:v>
                </c:pt>
                <c:pt idx="51">
                  <c:v>58.355300903320312</c:v>
                </c:pt>
                <c:pt idx="52">
                  <c:v>58.481601715087891</c:v>
                </c:pt>
                <c:pt idx="53">
                  <c:v>58.607898712158203</c:v>
                </c:pt>
                <c:pt idx="54">
                  <c:v>58.734199523925781</c:v>
                </c:pt>
                <c:pt idx="55">
                  <c:v>58.860500335693359</c:v>
                </c:pt>
                <c:pt idx="56">
                  <c:v>58.986801147460938</c:v>
                </c:pt>
                <c:pt idx="57">
                  <c:v>59.113101959228516</c:v>
                </c:pt>
                <c:pt idx="58">
                  <c:v>59.239398956298828</c:v>
                </c:pt>
                <c:pt idx="59">
                  <c:v>59.365699768066406</c:v>
                </c:pt>
                <c:pt idx="60">
                  <c:v>59.492000579833984</c:v>
                </c:pt>
                <c:pt idx="61">
                  <c:v>59.893699645996094</c:v>
                </c:pt>
                <c:pt idx="62">
                  <c:v>60.295398712158203</c:v>
                </c:pt>
                <c:pt idx="63">
                  <c:v>60.697101593017578</c:v>
                </c:pt>
                <c:pt idx="64">
                  <c:v>61.098800659179688</c:v>
                </c:pt>
                <c:pt idx="65">
                  <c:v>61.500499725341797</c:v>
                </c:pt>
                <c:pt idx="66">
                  <c:v>61.902198791503906</c:v>
                </c:pt>
                <c:pt idx="67">
                  <c:v>62.303897857666016</c:v>
                </c:pt>
                <c:pt idx="68">
                  <c:v>62.705600738525391</c:v>
                </c:pt>
                <c:pt idx="69">
                  <c:v>63.1072998046875</c:v>
                </c:pt>
                <c:pt idx="70">
                  <c:v>63.508998870849609</c:v>
                </c:pt>
                <c:pt idx="71">
                  <c:v>63.647300720214844</c:v>
                </c:pt>
                <c:pt idx="72">
                  <c:v>63.785598754882812</c:v>
                </c:pt>
                <c:pt idx="73">
                  <c:v>63.923896789550781</c:v>
                </c:pt>
                <c:pt idx="74">
                  <c:v>64.06219482421875</c:v>
                </c:pt>
                <c:pt idx="75">
                  <c:v>64.20050048828125</c:v>
                </c:pt>
                <c:pt idx="76">
                  <c:v>64.338798522949219</c:v>
                </c:pt>
                <c:pt idx="77">
                  <c:v>64.477096557617188</c:v>
                </c:pt>
                <c:pt idx="78">
                  <c:v>64.615402221679688</c:v>
                </c:pt>
                <c:pt idx="79">
                  <c:v>64.753700256347656</c:v>
                </c:pt>
                <c:pt idx="80">
                  <c:v>64.891998291015625</c:v>
                </c:pt>
                <c:pt idx="81">
                  <c:v>64.529701232910156</c:v>
                </c:pt>
                <c:pt idx="82">
                  <c:v>64.167396545410156</c:v>
                </c:pt>
                <c:pt idx="83">
                  <c:v>63.805099487304688</c:v>
                </c:pt>
                <c:pt idx="84">
                  <c:v>63.442798614501953</c:v>
                </c:pt>
                <c:pt idx="85">
                  <c:v>63.080497741699219</c:v>
                </c:pt>
                <c:pt idx="86">
                  <c:v>62.71820068359375</c:v>
                </c:pt>
                <c:pt idx="87">
                  <c:v>62.355899810791016</c:v>
                </c:pt>
                <c:pt idx="88">
                  <c:v>61.993598937988281</c:v>
                </c:pt>
                <c:pt idx="89">
                  <c:v>61.631301879882812</c:v>
                </c:pt>
                <c:pt idx="90">
                  <c:v>61.269001007080078</c:v>
                </c:pt>
                <c:pt idx="91">
                  <c:v>61.154201507568359</c:v>
                </c:pt>
                <c:pt idx="92">
                  <c:v>61.039402008056641</c:v>
                </c:pt>
                <c:pt idx="93">
                  <c:v>60.924598693847656</c:v>
                </c:pt>
                <c:pt idx="94">
                  <c:v>60.809799194335938</c:v>
                </c:pt>
                <c:pt idx="95">
                  <c:v>60.694999694824219</c:v>
                </c:pt>
                <c:pt idx="96">
                  <c:v>60.5802001953125</c:v>
                </c:pt>
                <c:pt idx="97">
                  <c:v>60.465400695800781</c:v>
                </c:pt>
                <c:pt idx="98">
                  <c:v>60.350597381591797</c:v>
                </c:pt>
                <c:pt idx="99">
                  <c:v>60.235797882080078</c:v>
                </c:pt>
                <c:pt idx="100">
                  <c:v>60.120998382568359</c:v>
                </c:pt>
                <c:pt idx="101">
                  <c:v>60.674900054931641</c:v>
                </c:pt>
                <c:pt idx="102">
                  <c:v>61.228797912597656</c:v>
                </c:pt>
                <c:pt idx="103">
                  <c:v>61.782699584960938</c:v>
                </c:pt>
                <c:pt idx="104">
                  <c:v>62.336601257324219</c:v>
                </c:pt>
                <c:pt idx="105">
                  <c:v>62.8905029296875</c:v>
                </c:pt>
                <c:pt idx="106">
                  <c:v>63.444400787353516</c:v>
                </c:pt>
                <c:pt idx="107">
                  <c:v>63.998302459716797</c:v>
                </c:pt>
                <c:pt idx="108">
                  <c:v>64.552200317382812</c:v>
                </c:pt>
                <c:pt idx="109">
                  <c:v>65.106101989746094</c:v>
                </c:pt>
                <c:pt idx="110">
                  <c:v>65.660003662109375</c:v>
                </c:pt>
              </c:numCache>
            </c:numRef>
          </c:yVal>
          <c:smooth val="0"/>
          <c:extLst>
            <c:ext xmlns:c16="http://schemas.microsoft.com/office/drawing/2014/chart" uri="{C3380CC4-5D6E-409C-BE32-E72D297353CC}">
              <c16:uniqueId val="{00000007-48A0-E646-A73A-24AC61C640BB}"/>
            </c:ext>
          </c:extLst>
        </c:ser>
        <c:ser>
          <c:idx val="6"/>
          <c:order val="7"/>
          <c:tx>
            <c:strRef>
              <c:f>Output!$L$1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46.146099090576172</c:v>
                </c:pt>
                <c:pt idx="16">
                  <c:v>46.227798461914062</c:v>
                </c:pt>
                <c:pt idx="17">
                  <c:v>46.309497833251953</c:v>
                </c:pt>
                <c:pt idx="18">
                  <c:v>46.391201019287109</c:v>
                </c:pt>
                <c:pt idx="19">
                  <c:v>46.472900390625</c:v>
                </c:pt>
                <c:pt idx="20">
                  <c:v>46.554599761962891</c:v>
                </c:pt>
                <c:pt idx="21">
                  <c:v>46.689811706542969</c:v>
                </c:pt>
                <c:pt idx="22">
                  <c:v>46.825019836425781</c:v>
                </c:pt>
                <c:pt idx="23">
                  <c:v>46.960227966308594</c:v>
                </c:pt>
                <c:pt idx="24">
                  <c:v>47.095439910888672</c:v>
                </c:pt>
                <c:pt idx="25">
                  <c:v>47.23065185546875</c:v>
                </c:pt>
                <c:pt idx="26">
                  <c:v>47.365859985351562</c:v>
                </c:pt>
                <c:pt idx="27">
                  <c:v>47.501068115234375</c:v>
                </c:pt>
                <c:pt idx="28">
                  <c:v>47.636280059814453</c:v>
                </c:pt>
                <c:pt idx="29">
                  <c:v>47.771492004394531</c:v>
                </c:pt>
                <c:pt idx="30">
                  <c:v>47.906700134277344</c:v>
                </c:pt>
                <c:pt idx="31">
                  <c:v>48.0797119140625</c:v>
                </c:pt>
                <c:pt idx="32">
                  <c:v>48.252719879150391</c:v>
                </c:pt>
                <c:pt idx="33">
                  <c:v>48.425727844238281</c:v>
                </c:pt>
                <c:pt idx="34">
                  <c:v>48.598739624023438</c:v>
                </c:pt>
                <c:pt idx="35">
                  <c:v>48.771751403808594</c:v>
                </c:pt>
                <c:pt idx="36">
                  <c:v>48.944759368896484</c:v>
                </c:pt>
                <c:pt idx="37">
                  <c:v>49.117767333984375</c:v>
                </c:pt>
                <c:pt idx="38">
                  <c:v>49.290779113769531</c:v>
                </c:pt>
                <c:pt idx="39">
                  <c:v>49.463790893554688</c:v>
                </c:pt>
                <c:pt idx="40">
                  <c:v>49.636798858642578</c:v>
                </c:pt>
                <c:pt idx="41">
                  <c:v>49.874057769775391</c:v>
                </c:pt>
                <c:pt idx="42">
                  <c:v>50.111320495605469</c:v>
                </c:pt>
                <c:pt idx="43">
                  <c:v>50.348579406738281</c:v>
                </c:pt>
                <c:pt idx="44">
                  <c:v>50.585838317871094</c:v>
                </c:pt>
                <c:pt idx="45">
                  <c:v>50.823097229003906</c:v>
                </c:pt>
                <c:pt idx="46">
                  <c:v>51.060359954833984</c:v>
                </c:pt>
                <c:pt idx="47">
                  <c:v>51.297618865966797</c:v>
                </c:pt>
                <c:pt idx="48">
                  <c:v>51.534877777099609</c:v>
                </c:pt>
                <c:pt idx="49">
                  <c:v>51.772140502929688</c:v>
                </c:pt>
                <c:pt idx="50">
                  <c:v>52.0093994140625</c:v>
                </c:pt>
                <c:pt idx="51">
                  <c:v>52.503238677978516</c:v>
                </c:pt>
                <c:pt idx="52">
                  <c:v>52.997077941894531</c:v>
                </c:pt>
                <c:pt idx="53">
                  <c:v>53.490921020507812</c:v>
                </c:pt>
                <c:pt idx="54">
                  <c:v>53.984760284423828</c:v>
                </c:pt>
                <c:pt idx="55">
                  <c:v>54.478599548339844</c:v>
                </c:pt>
                <c:pt idx="56">
                  <c:v>54.972438812255859</c:v>
                </c:pt>
                <c:pt idx="57">
                  <c:v>55.466278076171875</c:v>
                </c:pt>
                <c:pt idx="58">
                  <c:v>55.960121154785156</c:v>
                </c:pt>
                <c:pt idx="59">
                  <c:v>56.453960418701172</c:v>
                </c:pt>
                <c:pt idx="60">
                  <c:v>56.947799682617188</c:v>
                </c:pt>
                <c:pt idx="61">
                  <c:v>57.605579376220703</c:v>
                </c:pt>
                <c:pt idx="62">
                  <c:v>58.263359069824219</c:v>
                </c:pt>
                <c:pt idx="63">
                  <c:v>58.921138763427734</c:v>
                </c:pt>
                <c:pt idx="64">
                  <c:v>59.57891845703125</c:v>
                </c:pt>
                <c:pt idx="65">
                  <c:v>60.236701965332031</c:v>
                </c:pt>
                <c:pt idx="66">
                  <c:v>60.894481658935547</c:v>
                </c:pt>
                <c:pt idx="67">
                  <c:v>61.552261352539062</c:v>
                </c:pt>
                <c:pt idx="68">
                  <c:v>62.210041046142578</c:v>
                </c:pt>
                <c:pt idx="69">
                  <c:v>62.867820739746094</c:v>
                </c:pt>
                <c:pt idx="70">
                  <c:v>63.525600433349609</c:v>
                </c:pt>
                <c:pt idx="71">
                  <c:v>64.357963562011719</c:v>
                </c:pt>
                <c:pt idx="72">
                  <c:v>65.190322875976562</c:v>
                </c:pt>
                <c:pt idx="73">
                  <c:v>66.022682189941406</c:v>
                </c:pt>
                <c:pt idx="74">
                  <c:v>66.85504150390625</c:v>
                </c:pt>
                <c:pt idx="75">
                  <c:v>67.687400817871094</c:v>
                </c:pt>
                <c:pt idx="76">
                  <c:v>68.519760131835938</c:v>
                </c:pt>
                <c:pt idx="77">
                  <c:v>69.352119445800781</c:v>
                </c:pt>
                <c:pt idx="78">
                  <c:v>70.184478759765625</c:v>
                </c:pt>
                <c:pt idx="79">
                  <c:v>71.016838073730469</c:v>
                </c:pt>
                <c:pt idx="80">
                  <c:v>71.849197387695312</c:v>
                </c:pt>
                <c:pt idx="81">
                  <c:v>72.73583984375</c:v>
                </c:pt>
                <c:pt idx="82">
                  <c:v>73.622474670410156</c:v>
                </c:pt>
                <c:pt idx="83">
                  <c:v>74.509117126464844</c:v>
                </c:pt>
                <c:pt idx="84">
                  <c:v>75.395759582519531</c:v>
                </c:pt>
                <c:pt idx="85">
                  <c:v>76.282394409179688</c:v>
                </c:pt>
                <c:pt idx="86">
                  <c:v>77.169036865234375</c:v>
                </c:pt>
                <c:pt idx="87">
                  <c:v>78.055679321289062</c:v>
                </c:pt>
                <c:pt idx="88">
                  <c:v>78.94232177734375</c:v>
                </c:pt>
                <c:pt idx="89">
                  <c:v>79.828956604003906</c:v>
                </c:pt>
                <c:pt idx="90">
                  <c:v>80.715599060058594</c:v>
                </c:pt>
                <c:pt idx="91">
                  <c:v>81.263191223144531</c:v>
                </c:pt>
                <c:pt idx="92">
                  <c:v>81.810775756835938</c:v>
                </c:pt>
                <c:pt idx="93">
                  <c:v>82.358367919921875</c:v>
                </c:pt>
                <c:pt idx="94">
                  <c:v>82.905960083007812</c:v>
                </c:pt>
                <c:pt idx="95">
                  <c:v>83.45355224609375</c:v>
                </c:pt>
                <c:pt idx="96">
                  <c:v>84.001136779785156</c:v>
                </c:pt>
                <c:pt idx="97">
                  <c:v>84.548728942871094</c:v>
                </c:pt>
                <c:pt idx="98">
                  <c:v>85.096321105957031</c:v>
                </c:pt>
                <c:pt idx="99">
                  <c:v>85.643905639648438</c:v>
                </c:pt>
                <c:pt idx="100">
                  <c:v>86.191497802734375</c:v>
                </c:pt>
                <c:pt idx="101">
                  <c:v>86.782417297363281</c:v>
                </c:pt>
                <c:pt idx="102">
                  <c:v>87.373336791992188</c:v>
                </c:pt>
                <c:pt idx="103">
                  <c:v>87.964256286621094</c:v>
                </c:pt>
                <c:pt idx="104">
                  <c:v>88.55517578125</c:v>
                </c:pt>
                <c:pt idx="105">
                  <c:v>89.146102905273438</c:v>
                </c:pt>
                <c:pt idx="106">
                  <c:v>89.737022399902344</c:v>
                </c:pt>
                <c:pt idx="107">
                  <c:v>90.32794189453125</c:v>
                </c:pt>
                <c:pt idx="108">
                  <c:v>90.918861389160156</c:v>
                </c:pt>
                <c:pt idx="109">
                  <c:v>91.509780883789062</c:v>
                </c:pt>
                <c:pt idx="110">
                  <c:v>92.100700378417969</c:v>
                </c:pt>
              </c:numCache>
            </c:numRef>
          </c:yVal>
          <c:smooth val="0"/>
          <c:extLst>
            <c:ext xmlns:c16="http://schemas.microsoft.com/office/drawing/2014/chart" uri="{C3380CC4-5D6E-409C-BE32-E72D297353CC}">
              <c16:uniqueId val="{00000008-48A0-E646-A73A-24AC61C640BB}"/>
            </c:ext>
          </c:extLst>
        </c:ser>
        <c:ser>
          <c:idx val="7"/>
          <c:order val="8"/>
          <c:tx>
            <c:strRef>
              <c:f>Output!$M$1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46.312015533447266</c:v>
                </c:pt>
                <c:pt idx="16">
                  <c:v>47.355625152587891</c:v>
                </c:pt>
                <c:pt idx="17">
                  <c:v>48.399238586425781</c:v>
                </c:pt>
                <c:pt idx="18">
                  <c:v>49.442848205566406</c:v>
                </c:pt>
                <c:pt idx="19">
                  <c:v>50.486461639404297</c:v>
                </c:pt>
                <c:pt idx="20">
                  <c:v>51.530071258544922</c:v>
                </c:pt>
                <c:pt idx="21">
                  <c:v>52.432903289794922</c:v>
                </c:pt>
                <c:pt idx="22">
                  <c:v>53.335739135742188</c:v>
                </c:pt>
                <c:pt idx="23">
                  <c:v>54.238571166992188</c:v>
                </c:pt>
                <c:pt idx="24">
                  <c:v>55.141403198242188</c:v>
                </c:pt>
                <c:pt idx="25">
                  <c:v>56.044235229492188</c:v>
                </c:pt>
                <c:pt idx="26">
                  <c:v>56.947071075439453</c:v>
                </c:pt>
                <c:pt idx="27">
                  <c:v>57.849903106689453</c:v>
                </c:pt>
                <c:pt idx="28">
                  <c:v>58.752735137939453</c:v>
                </c:pt>
                <c:pt idx="29">
                  <c:v>59.655570983886719</c:v>
                </c:pt>
                <c:pt idx="30">
                  <c:v>60.558403015136719</c:v>
                </c:pt>
                <c:pt idx="31">
                  <c:v>61.882553100585938</c:v>
                </c:pt>
                <c:pt idx="32">
                  <c:v>63.206699371337891</c:v>
                </c:pt>
                <c:pt idx="33">
                  <c:v>64.530845642089844</c:v>
                </c:pt>
                <c:pt idx="34">
                  <c:v>65.854995727539062</c:v>
                </c:pt>
                <c:pt idx="35">
                  <c:v>67.179145812988281</c:v>
                </c:pt>
                <c:pt idx="36">
                  <c:v>68.5032958984375</c:v>
                </c:pt>
                <c:pt idx="37">
                  <c:v>69.827445983886719</c:v>
                </c:pt>
                <c:pt idx="38">
                  <c:v>71.151588439941406</c:v>
                </c:pt>
                <c:pt idx="39">
                  <c:v>72.475738525390625</c:v>
                </c:pt>
                <c:pt idx="40">
                  <c:v>73.799888610839844</c:v>
                </c:pt>
                <c:pt idx="41">
                  <c:v>75.066963195800781</c:v>
                </c:pt>
                <c:pt idx="42">
                  <c:v>76.334037780761719</c:v>
                </c:pt>
                <c:pt idx="43">
                  <c:v>77.601104736328125</c:v>
                </c:pt>
                <c:pt idx="44">
                  <c:v>78.868179321289062</c:v>
                </c:pt>
                <c:pt idx="45">
                  <c:v>80.13525390625</c:v>
                </c:pt>
                <c:pt idx="46">
                  <c:v>81.402328491210938</c:v>
                </c:pt>
                <c:pt idx="47">
                  <c:v>82.669403076171875</c:v>
                </c:pt>
                <c:pt idx="48">
                  <c:v>83.936470031738281</c:v>
                </c:pt>
                <c:pt idx="49">
                  <c:v>85.203544616699219</c:v>
                </c:pt>
                <c:pt idx="50">
                  <c:v>86.470619201660156</c:v>
                </c:pt>
                <c:pt idx="51">
                  <c:v>87.47564697265625</c:v>
                </c:pt>
                <c:pt idx="52">
                  <c:v>88.480682373046875</c:v>
                </c:pt>
                <c:pt idx="53">
                  <c:v>89.485710144042969</c:v>
                </c:pt>
                <c:pt idx="54">
                  <c:v>90.490737915039062</c:v>
                </c:pt>
                <c:pt idx="55">
                  <c:v>91.495773315429688</c:v>
                </c:pt>
                <c:pt idx="56">
                  <c:v>92.500801086425781</c:v>
                </c:pt>
                <c:pt idx="57">
                  <c:v>93.505828857421875</c:v>
                </c:pt>
                <c:pt idx="58">
                  <c:v>94.510856628417969</c:v>
                </c:pt>
                <c:pt idx="59">
                  <c:v>95.515892028808594</c:v>
                </c:pt>
                <c:pt idx="60">
                  <c:v>96.520919799804688</c:v>
                </c:pt>
                <c:pt idx="61">
                  <c:v>97.339179992675781</c:v>
                </c:pt>
                <c:pt idx="62">
                  <c:v>98.157432556152344</c:v>
                </c:pt>
                <c:pt idx="63">
                  <c:v>98.975692749023438</c:v>
                </c:pt>
                <c:pt idx="64">
                  <c:v>99.793952941894531</c:v>
                </c:pt>
                <c:pt idx="65">
                  <c:v>100.61221313476562</c:v>
                </c:pt>
                <c:pt idx="66">
                  <c:v>101.43046569824219</c:v>
                </c:pt>
                <c:pt idx="67">
                  <c:v>102.24872589111328</c:v>
                </c:pt>
                <c:pt idx="68">
                  <c:v>103.06698608398438</c:v>
                </c:pt>
                <c:pt idx="69">
                  <c:v>103.88523864746094</c:v>
                </c:pt>
                <c:pt idx="70">
                  <c:v>104.70349884033203</c:v>
                </c:pt>
                <c:pt idx="71">
                  <c:v>105.01685333251953</c:v>
                </c:pt>
                <c:pt idx="72">
                  <c:v>105.33020782470703</c:v>
                </c:pt>
                <c:pt idx="73">
                  <c:v>105.64356231689453</c:v>
                </c:pt>
                <c:pt idx="74">
                  <c:v>105.95691680908203</c:v>
                </c:pt>
                <c:pt idx="75">
                  <c:v>106.27027893066406</c:v>
                </c:pt>
                <c:pt idx="76">
                  <c:v>106.58363342285156</c:v>
                </c:pt>
                <c:pt idx="77">
                  <c:v>106.89698791503906</c:v>
                </c:pt>
                <c:pt idx="78">
                  <c:v>107.21034240722656</c:v>
                </c:pt>
                <c:pt idx="79">
                  <c:v>107.52369689941406</c:v>
                </c:pt>
                <c:pt idx="80">
                  <c:v>107.83705139160156</c:v>
                </c:pt>
                <c:pt idx="81">
                  <c:v>107.98492431640625</c:v>
                </c:pt>
                <c:pt idx="82">
                  <c:v>108.13280487060547</c:v>
                </c:pt>
                <c:pt idx="83">
                  <c:v>108.28067779541016</c:v>
                </c:pt>
                <c:pt idx="84">
                  <c:v>108.42855834960938</c:v>
                </c:pt>
                <c:pt idx="85">
                  <c:v>108.57643127441406</c:v>
                </c:pt>
                <c:pt idx="86">
                  <c:v>108.72430419921875</c:v>
                </c:pt>
                <c:pt idx="87">
                  <c:v>108.87218475341797</c:v>
                </c:pt>
                <c:pt idx="88">
                  <c:v>109.02005767822266</c:v>
                </c:pt>
                <c:pt idx="89">
                  <c:v>109.16793823242188</c:v>
                </c:pt>
                <c:pt idx="90">
                  <c:v>109.31581115722656</c:v>
                </c:pt>
                <c:pt idx="91">
                  <c:v>109.31932830810547</c:v>
                </c:pt>
                <c:pt idx="92">
                  <c:v>109.32285308837891</c:v>
                </c:pt>
                <c:pt idx="93">
                  <c:v>109.32637023925781</c:v>
                </c:pt>
                <c:pt idx="94">
                  <c:v>109.32988739013672</c:v>
                </c:pt>
                <c:pt idx="95">
                  <c:v>109.33340454101562</c:v>
                </c:pt>
                <c:pt idx="96">
                  <c:v>109.33692932128906</c:v>
                </c:pt>
                <c:pt idx="97">
                  <c:v>109.34044647216797</c:v>
                </c:pt>
                <c:pt idx="98">
                  <c:v>109.34396362304688</c:v>
                </c:pt>
                <c:pt idx="99">
                  <c:v>109.34748840332031</c:v>
                </c:pt>
                <c:pt idx="100">
                  <c:v>109.35100555419922</c:v>
                </c:pt>
                <c:pt idx="101">
                  <c:v>109.32839202880859</c:v>
                </c:pt>
                <c:pt idx="102">
                  <c:v>109.30577087402344</c:v>
                </c:pt>
                <c:pt idx="103">
                  <c:v>109.28315734863281</c:v>
                </c:pt>
                <c:pt idx="104">
                  <c:v>109.26054382324219</c:v>
                </c:pt>
                <c:pt idx="105">
                  <c:v>109.23793029785156</c:v>
                </c:pt>
                <c:pt idx="106">
                  <c:v>109.21530914306641</c:v>
                </c:pt>
                <c:pt idx="107">
                  <c:v>109.19269561767578</c:v>
                </c:pt>
                <c:pt idx="108">
                  <c:v>109.17008209228516</c:v>
                </c:pt>
                <c:pt idx="109">
                  <c:v>109.1474609375</c:v>
                </c:pt>
                <c:pt idx="110">
                  <c:v>109.12484741210938</c:v>
                </c:pt>
              </c:numCache>
            </c:numRef>
          </c:yVal>
          <c:smooth val="0"/>
          <c:extLst>
            <c:ext xmlns:c16="http://schemas.microsoft.com/office/drawing/2014/chart" uri="{C3380CC4-5D6E-409C-BE32-E72D297353CC}">
              <c16:uniqueId val="{00000009-48A0-E646-A73A-24AC61C640BB}"/>
            </c:ext>
          </c:extLst>
        </c:ser>
        <c:ser>
          <c:idx val="8"/>
          <c:order val="9"/>
          <c:tx>
            <c:strRef>
              <c:f>Output!$N$1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55.830001831054688</c:v>
                </c:pt>
                <c:pt idx="16">
                  <c:v>56.546001434326172</c:v>
                </c:pt>
                <c:pt idx="17">
                  <c:v>57.262001037597656</c:v>
                </c:pt>
                <c:pt idx="18">
                  <c:v>57.978000640869141</c:v>
                </c:pt>
                <c:pt idx="19">
                  <c:v>58.694000244140625</c:v>
                </c:pt>
                <c:pt idx="20">
                  <c:v>59.409999847412109</c:v>
                </c:pt>
                <c:pt idx="21">
                  <c:v>60.1510009765625</c:v>
                </c:pt>
                <c:pt idx="22">
                  <c:v>60.891998291015625</c:v>
                </c:pt>
                <c:pt idx="23">
                  <c:v>61.632999420166016</c:v>
                </c:pt>
                <c:pt idx="24">
                  <c:v>62.374000549316406</c:v>
                </c:pt>
                <c:pt idx="25">
                  <c:v>63.114997863769531</c:v>
                </c:pt>
                <c:pt idx="26">
                  <c:v>63.855998992919922</c:v>
                </c:pt>
                <c:pt idx="27">
                  <c:v>64.597000122070312</c:v>
                </c:pt>
                <c:pt idx="28">
                  <c:v>65.337997436523438</c:v>
                </c:pt>
                <c:pt idx="29">
                  <c:v>66.079002380371094</c:v>
                </c:pt>
                <c:pt idx="30">
                  <c:v>66.819999694824219</c:v>
                </c:pt>
                <c:pt idx="31">
                  <c:v>66.356002807617188</c:v>
                </c:pt>
                <c:pt idx="32">
                  <c:v>65.891998291015625</c:v>
                </c:pt>
                <c:pt idx="33">
                  <c:v>65.428001403808594</c:v>
                </c:pt>
                <c:pt idx="34">
                  <c:v>64.963996887207031</c:v>
                </c:pt>
                <c:pt idx="35">
                  <c:v>64.5</c:v>
                </c:pt>
                <c:pt idx="36">
                  <c:v>64.036003112792969</c:v>
                </c:pt>
                <c:pt idx="37">
                  <c:v>63.571998596191406</c:v>
                </c:pt>
                <c:pt idx="38">
                  <c:v>63.108001708984375</c:v>
                </c:pt>
                <c:pt idx="39">
                  <c:v>62.644001007080078</c:v>
                </c:pt>
                <c:pt idx="40">
                  <c:v>62.180000305175781</c:v>
                </c:pt>
                <c:pt idx="41">
                  <c:v>61.852001190185547</c:v>
                </c:pt>
                <c:pt idx="42">
                  <c:v>61.524002075195312</c:v>
                </c:pt>
                <c:pt idx="43">
                  <c:v>61.195999145507812</c:v>
                </c:pt>
                <c:pt idx="44">
                  <c:v>60.868000030517578</c:v>
                </c:pt>
                <c:pt idx="45">
                  <c:v>60.540000915527344</c:v>
                </c:pt>
                <c:pt idx="46">
                  <c:v>60.212001800537109</c:v>
                </c:pt>
                <c:pt idx="47">
                  <c:v>59.884002685546875</c:v>
                </c:pt>
                <c:pt idx="48">
                  <c:v>59.555999755859375</c:v>
                </c:pt>
                <c:pt idx="49">
                  <c:v>59.228000640869141</c:v>
                </c:pt>
                <c:pt idx="50">
                  <c:v>58.900001525878906</c:v>
                </c:pt>
                <c:pt idx="51">
                  <c:v>58.732002258300781</c:v>
                </c:pt>
                <c:pt idx="52">
                  <c:v>58.564002990722656</c:v>
                </c:pt>
                <c:pt idx="53">
                  <c:v>58.395999908447266</c:v>
                </c:pt>
                <c:pt idx="54">
                  <c:v>58.228000640869141</c:v>
                </c:pt>
                <c:pt idx="55">
                  <c:v>58.060001373291016</c:v>
                </c:pt>
                <c:pt idx="56">
                  <c:v>57.892002105712891</c:v>
                </c:pt>
                <c:pt idx="57">
                  <c:v>57.724002838134766</c:v>
                </c:pt>
                <c:pt idx="58">
                  <c:v>57.555999755859375</c:v>
                </c:pt>
                <c:pt idx="59">
                  <c:v>57.38800048828125</c:v>
                </c:pt>
                <c:pt idx="60">
                  <c:v>57.220001220703125</c:v>
                </c:pt>
                <c:pt idx="61">
                  <c:v>57.567001342773438</c:v>
                </c:pt>
                <c:pt idx="62">
                  <c:v>57.91400146484375</c:v>
                </c:pt>
                <c:pt idx="63">
                  <c:v>58.261001586914062</c:v>
                </c:pt>
                <c:pt idx="64">
                  <c:v>58.608001708984375</c:v>
                </c:pt>
                <c:pt idx="65">
                  <c:v>58.955001831054688</c:v>
                </c:pt>
                <c:pt idx="66">
                  <c:v>59.301998138427734</c:v>
                </c:pt>
                <c:pt idx="67">
                  <c:v>59.648998260498047</c:v>
                </c:pt>
                <c:pt idx="68">
                  <c:v>59.995998382568359</c:v>
                </c:pt>
                <c:pt idx="69">
                  <c:v>60.342998504638672</c:v>
                </c:pt>
                <c:pt idx="70">
                  <c:v>60.689998626708984</c:v>
                </c:pt>
                <c:pt idx="71">
                  <c:v>61.222000122070312</c:v>
                </c:pt>
                <c:pt idx="72">
                  <c:v>61.753997802734375</c:v>
                </c:pt>
                <c:pt idx="73">
                  <c:v>62.285999298095703</c:v>
                </c:pt>
                <c:pt idx="74">
                  <c:v>62.818000793457031</c:v>
                </c:pt>
                <c:pt idx="75">
                  <c:v>63.349998474121094</c:v>
                </c:pt>
                <c:pt idx="76">
                  <c:v>63.881999969482422</c:v>
                </c:pt>
                <c:pt idx="77">
                  <c:v>64.41400146484375</c:v>
                </c:pt>
                <c:pt idx="78">
                  <c:v>64.945999145507812</c:v>
                </c:pt>
                <c:pt idx="79">
                  <c:v>65.478004455566406</c:v>
                </c:pt>
                <c:pt idx="80">
                  <c:v>66.010002136230469</c:v>
                </c:pt>
                <c:pt idx="81">
                  <c:v>66.552001953125</c:v>
                </c:pt>
                <c:pt idx="82">
                  <c:v>67.094001770019531</c:v>
                </c:pt>
                <c:pt idx="83">
                  <c:v>67.636001586914062</c:v>
                </c:pt>
                <c:pt idx="84">
                  <c:v>68.178001403808594</c:v>
                </c:pt>
                <c:pt idx="85">
                  <c:v>68.720001220703125</c:v>
                </c:pt>
                <c:pt idx="86">
                  <c:v>69.262001037597656</c:v>
                </c:pt>
                <c:pt idx="87">
                  <c:v>69.804000854492188</c:v>
                </c:pt>
                <c:pt idx="88">
                  <c:v>70.346000671386719</c:v>
                </c:pt>
                <c:pt idx="89">
                  <c:v>70.88800048828125</c:v>
                </c:pt>
                <c:pt idx="90">
                  <c:v>71.430000305175781</c:v>
                </c:pt>
                <c:pt idx="91">
                  <c:v>71.959999084472656</c:v>
                </c:pt>
                <c:pt idx="92">
                  <c:v>72.489997863769531</c:v>
                </c:pt>
                <c:pt idx="93">
                  <c:v>73.020004272460938</c:v>
                </c:pt>
                <c:pt idx="94">
                  <c:v>73.550003051757812</c:v>
                </c:pt>
                <c:pt idx="95">
                  <c:v>74.080001831054688</c:v>
                </c:pt>
                <c:pt idx="96">
                  <c:v>74.610000610351562</c:v>
                </c:pt>
                <c:pt idx="97">
                  <c:v>75.139999389648438</c:v>
                </c:pt>
                <c:pt idx="98">
                  <c:v>75.670005798339844</c:v>
                </c:pt>
                <c:pt idx="99">
                  <c:v>76.200004577636719</c:v>
                </c:pt>
                <c:pt idx="100">
                  <c:v>76.730003356933594</c:v>
                </c:pt>
                <c:pt idx="101">
                  <c:v>77.214004516601562</c:v>
                </c:pt>
                <c:pt idx="102">
                  <c:v>77.698005676269531</c:v>
                </c:pt>
                <c:pt idx="103">
                  <c:v>78.181999206542969</c:v>
                </c:pt>
                <c:pt idx="104">
                  <c:v>78.666000366210938</c:v>
                </c:pt>
                <c:pt idx="105">
                  <c:v>79.150001525878906</c:v>
                </c:pt>
                <c:pt idx="106">
                  <c:v>79.634002685546875</c:v>
                </c:pt>
                <c:pt idx="107">
                  <c:v>80.118003845214844</c:v>
                </c:pt>
                <c:pt idx="108">
                  <c:v>80.601997375488281</c:v>
                </c:pt>
                <c:pt idx="109">
                  <c:v>81.08599853515625</c:v>
                </c:pt>
                <c:pt idx="110">
                  <c:v>81.569999694824219</c:v>
                </c:pt>
              </c:numCache>
            </c:numRef>
          </c:yVal>
          <c:smooth val="0"/>
          <c:extLst>
            <c:ext xmlns:c16="http://schemas.microsoft.com/office/drawing/2014/chart" uri="{C3380CC4-5D6E-409C-BE32-E72D297353CC}">
              <c16:uniqueId val="{0000000A-48A0-E646-A73A-24AC61C640BB}"/>
            </c:ext>
          </c:extLst>
        </c:ser>
        <c:ser>
          <c:idx val="9"/>
          <c:order val="10"/>
          <c:tx>
            <c:strRef>
              <c:f>Output!$O$1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41.974666595458984</c:v>
                </c:pt>
                <c:pt idx="16">
                  <c:v>41.864372253417969</c:v>
                </c:pt>
                <c:pt idx="17">
                  <c:v>41.754077911376953</c:v>
                </c:pt>
                <c:pt idx="18">
                  <c:v>41.643783569335938</c:v>
                </c:pt>
                <c:pt idx="19">
                  <c:v>41.533489227294922</c:v>
                </c:pt>
                <c:pt idx="20">
                  <c:v>41.423194885253906</c:v>
                </c:pt>
                <c:pt idx="21">
                  <c:v>41.785964965820312</c:v>
                </c:pt>
                <c:pt idx="22">
                  <c:v>42.148735046386719</c:v>
                </c:pt>
                <c:pt idx="23">
                  <c:v>42.511501312255859</c:v>
                </c:pt>
                <c:pt idx="24">
                  <c:v>42.874271392822266</c:v>
                </c:pt>
                <c:pt idx="25">
                  <c:v>43.237041473388672</c:v>
                </c:pt>
                <c:pt idx="26">
                  <c:v>43.599811553955078</c:v>
                </c:pt>
                <c:pt idx="27">
                  <c:v>43.962581634521484</c:v>
                </c:pt>
                <c:pt idx="28">
                  <c:v>44.325347900390625</c:v>
                </c:pt>
                <c:pt idx="29">
                  <c:v>44.688117980957031</c:v>
                </c:pt>
                <c:pt idx="30">
                  <c:v>45.050888061523438</c:v>
                </c:pt>
                <c:pt idx="31">
                  <c:v>45.594944000244141</c:v>
                </c:pt>
                <c:pt idx="32">
                  <c:v>46.138999938964844</c:v>
                </c:pt>
                <c:pt idx="33">
                  <c:v>46.683055877685547</c:v>
                </c:pt>
                <c:pt idx="34">
                  <c:v>47.22711181640625</c:v>
                </c:pt>
                <c:pt idx="35">
                  <c:v>47.771167755126953</c:v>
                </c:pt>
                <c:pt idx="36">
                  <c:v>48.315223693847656</c:v>
                </c:pt>
                <c:pt idx="37">
                  <c:v>48.859279632568359</c:v>
                </c:pt>
                <c:pt idx="38">
                  <c:v>49.403335571289062</c:v>
                </c:pt>
                <c:pt idx="39">
                  <c:v>49.947391510009766</c:v>
                </c:pt>
                <c:pt idx="40">
                  <c:v>50.491447448730469</c:v>
                </c:pt>
                <c:pt idx="41">
                  <c:v>51.199375152587891</c:v>
                </c:pt>
                <c:pt idx="42">
                  <c:v>51.907306671142578</c:v>
                </c:pt>
                <c:pt idx="43">
                  <c:v>52.615234375</c:v>
                </c:pt>
                <c:pt idx="44">
                  <c:v>53.323165893554688</c:v>
                </c:pt>
                <c:pt idx="45">
                  <c:v>54.031093597412109</c:v>
                </c:pt>
                <c:pt idx="46">
                  <c:v>54.739021301269531</c:v>
                </c:pt>
                <c:pt idx="47">
                  <c:v>55.446952819824219</c:v>
                </c:pt>
                <c:pt idx="48">
                  <c:v>56.154880523681641</c:v>
                </c:pt>
                <c:pt idx="49">
                  <c:v>56.862812042236328</c:v>
                </c:pt>
                <c:pt idx="50">
                  <c:v>57.57073974609375</c:v>
                </c:pt>
                <c:pt idx="51">
                  <c:v>58.005180358886719</c:v>
                </c:pt>
                <c:pt idx="52">
                  <c:v>58.439617156982422</c:v>
                </c:pt>
                <c:pt idx="53">
                  <c:v>58.874057769775391</c:v>
                </c:pt>
                <c:pt idx="54">
                  <c:v>59.308498382568359</c:v>
                </c:pt>
                <c:pt idx="55">
                  <c:v>59.742935180664062</c:v>
                </c:pt>
                <c:pt idx="56">
                  <c:v>60.177375793457031</c:v>
                </c:pt>
                <c:pt idx="57">
                  <c:v>60.61181640625</c:v>
                </c:pt>
                <c:pt idx="58">
                  <c:v>61.046257019042969</c:v>
                </c:pt>
                <c:pt idx="59">
                  <c:v>61.480693817138672</c:v>
                </c:pt>
                <c:pt idx="60">
                  <c:v>61.915134429931641</c:v>
                </c:pt>
                <c:pt idx="61">
                  <c:v>62.132522583007812</c:v>
                </c:pt>
                <c:pt idx="62">
                  <c:v>62.34991455078125</c:v>
                </c:pt>
                <c:pt idx="63">
                  <c:v>62.567306518554688</c:v>
                </c:pt>
                <c:pt idx="64">
                  <c:v>62.784694671630859</c:v>
                </c:pt>
                <c:pt idx="65">
                  <c:v>63.002082824707031</c:v>
                </c:pt>
                <c:pt idx="66">
                  <c:v>63.219474792480469</c:v>
                </c:pt>
                <c:pt idx="67">
                  <c:v>63.436866760253906</c:v>
                </c:pt>
                <c:pt idx="68">
                  <c:v>63.654254913330078</c:v>
                </c:pt>
                <c:pt idx="69">
                  <c:v>63.87164306640625</c:v>
                </c:pt>
                <c:pt idx="70">
                  <c:v>64.089035034179688</c:v>
                </c:pt>
                <c:pt idx="71">
                  <c:v>64.168968200683594</c:v>
                </c:pt>
                <c:pt idx="72">
                  <c:v>64.248908996582031</c:v>
                </c:pt>
                <c:pt idx="73">
                  <c:v>64.328842163085938</c:v>
                </c:pt>
                <c:pt idx="74">
                  <c:v>64.408782958984375</c:v>
                </c:pt>
                <c:pt idx="75">
                  <c:v>64.488716125488281</c:v>
                </c:pt>
                <c:pt idx="76">
                  <c:v>64.568649291992188</c:v>
                </c:pt>
                <c:pt idx="77">
                  <c:v>64.648590087890625</c:v>
                </c:pt>
                <c:pt idx="78">
                  <c:v>64.728523254394531</c:v>
                </c:pt>
                <c:pt idx="79">
                  <c:v>64.808464050292969</c:v>
                </c:pt>
                <c:pt idx="80">
                  <c:v>64.888397216796875</c:v>
                </c:pt>
                <c:pt idx="81">
                  <c:v>65.871841430664062</c:v>
                </c:pt>
                <c:pt idx="82">
                  <c:v>66.85528564453125</c:v>
                </c:pt>
                <c:pt idx="83">
                  <c:v>67.838722229003906</c:v>
                </c:pt>
                <c:pt idx="84">
                  <c:v>68.822166442871094</c:v>
                </c:pt>
                <c:pt idx="85">
                  <c:v>69.805610656738281</c:v>
                </c:pt>
                <c:pt idx="86">
                  <c:v>70.789054870605469</c:v>
                </c:pt>
                <c:pt idx="87">
                  <c:v>71.772499084472656</c:v>
                </c:pt>
                <c:pt idx="88">
                  <c:v>72.755935668945312</c:v>
                </c:pt>
                <c:pt idx="89">
                  <c:v>73.7393798828125</c:v>
                </c:pt>
                <c:pt idx="90">
                  <c:v>74.722824096679688</c:v>
                </c:pt>
                <c:pt idx="91">
                  <c:v>75.042388916015625</c:v>
                </c:pt>
                <c:pt idx="92">
                  <c:v>75.361953735351562</c:v>
                </c:pt>
                <c:pt idx="93">
                  <c:v>75.681526184082031</c:v>
                </c:pt>
                <c:pt idx="94">
                  <c:v>76.001091003417969</c:v>
                </c:pt>
                <c:pt idx="95">
                  <c:v>76.320655822753906</c:v>
                </c:pt>
                <c:pt idx="96">
                  <c:v>76.640220642089844</c:v>
                </c:pt>
                <c:pt idx="97">
                  <c:v>76.959785461425781</c:v>
                </c:pt>
                <c:pt idx="98">
                  <c:v>77.27935791015625</c:v>
                </c:pt>
                <c:pt idx="99">
                  <c:v>77.598922729492188</c:v>
                </c:pt>
                <c:pt idx="100">
                  <c:v>77.918487548828125</c:v>
                </c:pt>
                <c:pt idx="101">
                  <c:v>83.806808471679688</c:v>
                </c:pt>
                <c:pt idx="102">
                  <c:v>89.695121765136719</c:v>
                </c:pt>
                <c:pt idx="103">
                  <c:v>95.583442687988281</c:v>
                </c:pt>
                <c:pt idx="104">
                  <c:v>101.47175598144531</c:v>
                </c:pt>
                <c:pt idx="105">
                  <c:v>107.36007690429688</c:v>
                </c:pt>
                <c:pt idx="106">
                  <c:v>113.24839782714844</c:v>
                </c:pt>
                <c:pt idx="107">
                  <c:v>119.13671112060547</c:v>
                </c:pt>
                <c:pt idx="108">
                  <c:v>125.02503204345703</c:v>
                </c:pt>
                <c:pt idx="109">
                  <c:v>130.91334533691406</c:v>
                </c:pt>
                <c:pt idx="110">
                  <c:v>136.80166625976562</c:v>
                </c:pt>
              </c:numCache>
            </c:numRef>
          </c:yVal>
          <c:smooth val="0"/>
          <c:extLst>
            <c:ext xmlns:c16="http://schemas.microsoft.com/office/drawing/2014/chart" uri="{C3380CC4-5D6E-409C-BE32-E72D297353CC}">
              <c16:uniqueId val="{0000000B-48A0-E646-A73A-24AC61C640BB}"/>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4.1396544855311287E-2"/>
              <c:y val="0.2513967932805366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Nuclear</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21.739349365234375</c:v>
                </c:pt>
                <c:pt idx="1">
                  <c:v>23.321577072143555</c:v>
                </c:pt>
                <c:pt idx="2">
                  <c:v>23.720659255981445</c:v>
                </c:pt>
                <c:pt idx="3">
                  <c:v>24.043552398681641</c:v>
                </c:pt>
                <c:pt idx="4">
                  <c:v>24.329593658447266</c:v>
                </c:pt>
                <c:pt idx="5">
                  <c:v>24.599981307983398</c:v>
                </c:pt>
                <c:pt idx="6">
                  <c:v>24.802484512329102</c:v>
                </c:pt>
                <c:pt idx="7">
                  <c:v>24.950725555419922</c:v>
                </c:pt>
                <c:pt idx="8">
                  <c:v>25.042257308959961</c:v>
                </c:pt>
                <c:pt idx="9">
                  <c:v>25.076272964477539</c:v>
                </c:pt>
                <c:pt idx="10">
                  <c:v>25.146671295166016</c:v>
                </c:pt>
                <c:pt idx="11">
                  <c:v>25.274347305297852</c:v>
                </c:pt>
                <c:pt idx="12">
                  <c:v>25.405811309814453</c:v>
                </c:pt>
                <c:pt idx="13">
                  <c:v>25.603672027587891</c:v>
                </c:pt>
                <c:pt idx="14">
                  <c:v>25.914173126220703</c:v>
                </c:pt>
                <c:pt idx="15">
                  <c:v>26.347702026367188</c:v>
                </c:pt>
                <c:pt idx="16">
                  <c:v>26.8482666015625</c:v>
                </c:pt>
                <c:pt idx="17">
                  <c:v>27.417596817016602</c:v>
                </c:pt>
                <c:pt idx="18">
                  <c:v>28.022510528564453</c:v>
                </c:pt>
                <c:pt idx="19">
                  <c:v>28.544561386108398</c:v>
                </c:pt>
                <c:pt idx="20">
                  <c:v>28.993242263793945</c:v>
                </c:pt>
                <c:pt idx="21">
                  <c:v>29.600151062011719</c:v>
                </c:pt>
                <c:pt idx="22">
                  <c:v>30.256340026855469</c:v>
                </c:pt>
                <c:pt idx="23">
                  <c:v>30.895376205444336</c:v>
                </c:pt>
                <c:pt idx="24">
                  <c:v>31.519952774047852</c:v>
                </c:pt>
                <c:pt idx="25">
                  <c:v>32.139804840087891</c:v>
                </c:pt>
                <c:pt idx="26">
                  <c:v>32.742286682128906</c:v>
                </c:pt>
                <c:pt idx="27">
                  <c:v>33.331390380859375</c:v>
                </c:pt>
                <c:pt idx="28">
                  <c:v>33.900489807128906</c:v>
                </c:pt>
                <c:pt idx="29">
                  <c:v>34.474712371826172</c:v>
                </c:pt>
                <c:pt idx="30">
                  <c:v>35.040515899658203</c:v>
                </c:pt>
                <c:pt idx="31">
                  <c:v>35.593288421630859</c:v>
                </c:pt>
                <c:pt idx="32">
                  <c:v>36.169254302978516</c:v>
                </c:pt>
                <c:pt idx="33">
                  <c:v>36.756381988525391</c:v>
                </c:pt>
                <c:pt idx="34">
                  <c:v>37.350730895996094</c:v>
                </c:pt>
                <c:pt idx="35">
                  <c:v>37.953845977783203</c:v>
                </c:pt>
                <c:pt idx="36">
                  <c:v>38.572578430175781</c:v>
                </c:pt>
                <c:pt idx="37">
                  <c:v>39.204891204833984</c:v>
                </c:pt>
                <c:pt idx="38">
                  <c:v>39.849750518798828</c:v>
                </c:pt>
                <c:pt idx="39">
                  <c:v>40.50897216796875</c:v>
                </c:pt>
                <c:pt idx="40">
                  <c:v>41.18426513671875</c:v>
                </c:pt>
                <c:pt idx="41">
                  <c:v>41.879756927490234</c:v>
                </c:pt>
                <c:pt idx="42">
                  <c:v>42.596172332763672</c:v>
                </c:pt>
                <c:pt idx="43">
                  <c:v>43.334396362304688</c:v>
                </c:pt>
                <c:pt idx="44">
                  <c:v>44.096454620361328</c:v>
                </c:pt>
                <c:pt idx="45">
                  <c:v>44.884017944335938</c:v>
                </c:pt>
                <c:pt idx="46">
                  <c:v>45.700096130371094</c:v>
                </c:pt>
                <c:pt idx="47">
                  <c:v>46.544662475585938</c:v>
                </c:pt>
                <c:pt idx="48">
                  <c:v>47.417549133300781</c:v>
                </c:pt>
                <c:pt idx="49">
                  <c:v>48.319221496582031</c:v>
                </c:pt>
                <c:pt idx="50">
                  <c:v>49.249786376953125</c:v>
                </c:pt>
                <c:pt idx="51">
                  <c:v>50.211345672607422</c:v>
                </c:pt>
                <c:pt idx="52">
                  <c:v>51.202297210693359</c:v>
                </c:pt>
                <c:pt idx="53">
                  <c:v>52.220176696777344</c:v>
                </c:pt>
                <c:pt idx="54">
                  <c:v>53.263607025146484</c:v>
                </c:pt>
                <c:pt idx="55">
                  <c:v>54.331108093261719</c:v>
                </c:pt>
                <c:pt idx="56">
                  <c:v>55.421024322509766</c:v>
                </c:pt>
                <c:pt idx="57">
                  <c:v>56.531581878662109</c:v>
                </c:pt>
                <c:pt idx="58">
                  <c:v>57.660957336425781</c:v>
                </c:pt>
                <c:pt idx="59">
                  <c:v>58.807357788085938</c:v>
                </c:pt>
                <c:pt idx="60">
                  <c:v>59.969120025634766</c:v>
                </c:pt>
                <c:pt idx="61">
                  <c:v>61.144832611083984</c:v>
                </c:pt>
                <c:pt idx="62">
                  <c:v>62.333423614501953</c:v>
                </c:pt>
                <c:pt idx="63">
                  <c:v>63.534236907958984</c:v>
                </c:pt>
                <c:pt idx="64">
                  <c:v>64.747077941894531</c:v>
                </c:pt>
                <c:pt idx="65">
                  <c:v>65.972206115722656</c:v>
                </c:pt>
                <c:pt idx="66">
                  <c:v>67.210311889648438</c:v>
                </c:pt>
                <c:pt idx="67">
                  <c:v>68.46246337890625</c:v>
                </c:pt>
                <c:pt idx="68">
                  <c:v>69.73004150390625</c:v>
                </c:pt>
                <c:pt idx="69">
                  <c:v>71.014671325683594</c:v>
                </c:pt>
                <c:pt idx="70">
                  <c:v>72.318099975585938</c:v>
                </c:pt>
                <c:pt idx="71">
                  <c:v>73.642082214355469</c:v>
                </c:pt>
                <c:pt idx="72">
                  <c:v>74.988243103027344</c:v>
                </c:pt>
                <c:pt idx="73">
                  <c:v>76.357994079589844</c:v>
                </c:pt>
                <c:pt idx="74">
                  <c:v>77.752471923828125</c:v>
                </c:pt>
                <c:pt idx="75">
                  <c:v>79.1724853515625</c:v>
                </c:pt>
                <c:pt idx="76">
                  <c:v>80.618453979492188</c:v>
                </c:pt>
                <c:pt idx="77">
                  <c:v>82.090446472167969</c:v>
                </c:pt>
                <c:pt idx="78">
                  <c:v>83.588127136230469</c:v>
                </c:pt>
                <c:pt idx="79">
                  <c:v>85.110824584960938</c:v>
                </c:pt>
                <c:pt idx="80">
                  <c:v>86.657577514648438</c:v>
                </c:pt>
                <c:pt idx="81">
                  <c:v>88.227195739746094</c:v>
                </c:pt>
                <c:pt idx="82">
                  <c:v>89.818382263183594</c:v>
                </c:pt>
                <c:pt idx="83">
                  <c:v>91.429801940917969</c:v>
                </c:pt>
                <c:pt idx="84">
                  <c:v>93.060073852539062</c:v>
                </c:pt>
                <c:pt idx="85">
                  <c:v>94.707908630371094</c:v>
                </c:pt>
                <c:pt idx="86">
                  <c:v>96.372100830078125</c:v>
                </c:pt>
                <c:pt idx="87">
                  <c:v>98.051597595214844</c:v>
                </c:pt>
                <c:pt idx="88">
                  <c:v>99.745513916015625</c:v>
                </c:pt>
                <c:pt idx="89">
                  <c:v>101.45314025878906</c:v>
                </c:pt>
                <c:pt idx="90">
                  <c:v>103.17390441894531</c:v>
                </c:pt>
                <c:pt idx="91">
                  <c:v>104.90736389160156</c:v>
                </c:pt>
                <c:pt idx="92">
                  <c:v>106.65318298339844</c:v>
                </c:pt>
                <c:pt idx="93">
                  <c:v>108.41110229492188</c:v>
                </c:pt>
                <c:pt idx="94">
                  <c:v>110.18097686767578</c:v>
                </c:pt>
                <c:pt idx="95">
                  <c:v>111.96266174316406</c:v>
                </c:pt>
                <c:pt idx="96">
                  <c:v>113.75601196289062</c:v>
                </c:pt>
                <c:pt idx="97">
                  <c:v>115.56077575683594</c:v>
                </c:pt>
                <c:pt idx="98">
                  <c:v>117.37664794921875</c:v>
                </c:pt>
                <c:pt idx="99">
                  <c:v>119.20343780517578</c:v>
                </c:pt>
                <c:pt idx="100">
                  <c:v>121.04146575927734</c:v>
                </c:pt>
                <c:pt idx="101">
                  <c:v>122.89045715332031</c:v>
                </c:pt>
                <c:pt idx="102">
                  <c:v>124.74995422363281</c:v>
                </c:pt>
                <c:pt idx="103">
                  <c:v>126.61952209472656</c:v>
                </c:pt>
                <c:pt idx="104">
                  <c:v>128.498779296875</c:v>
                </c:pt>
                <c:pt idx="105">
                  <c:v>130.38742065429688</c:v>
                </c:pt>
                <c:pt idx="106">
                  <c:v>132.28526306152344</c:v>
                </c:pt>
                <c:pt idx="107">
                  <c:v>134.19216918945312</c:v>
                </c:pt>
                <c:pt idx="108">
                  <c:v>136.1080322265625</c:v>
                </c:pt>
                <c:pt idx="109">
                  <c:v>138.0328369140625</c:v>
                </c:pt>
                <c:pt idx="110">
                  <c:v>139.96652221679688</c:v>
                </c:pt>
              </c:numCache>
            </c:numRef>
          </c:yVal>
          <c:smooth val="0"/>
          <c:extLst>
            <c:ext xmlns:c16="http://schemas.microsoft.com/office/drawing/2014/chart" uri="{C3380CC4-5D6E-409C-BE32-E72D297353CC}">
              <c16:uniqueId val="{00000000-5C04-C446-83AA-324813379462}"/>
            </c:ext>
          </c:extLst>
        </c:ser>
        <c:ser>
          <c:idx val="1"/>
          <c:order val="1"/>
          <c:tx>
            <c:strRef>
              <c:f>Output!$AD$1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22.006414413452148</c:v>
                </c:pt>
                <c:pt idx="10">
                  <c:v>28.28057861328125</c:v>
                </c:pt>
                <c:pt idx="11">
                  <c:v>28.796810150146484</c:v>
                </c:pt>
                <c:pt idx="12">
                  <c:v>29.048437118530273</c:v>
                </c:pt>
                <c:pt idx="13">
                  <c:v>28.771270751953125</c:v>
                </c:pt>
                <c:pt idx="14">
                  <c:v>29.89207649230957</c:v>
                </c:pt>
                <c:pt idx="15">
                  <c:v>30.216554641723633</c:v>
                </c:pt>
                <c:pt idx="16">
                  <c:v>30.474880218505859</c:v>
                </c:pt>
                <c:pt idx="17">
                  <c:v>29.693204879760742</c:v>
                </c:pt>
                <c:pt idx="18">
                  <c:v>29.84309196472168</c:v>
                </c:pt>
                <c:pt idx="19">
                  <c:v>29.441158294677734</c:v>
                </c:pt>
                <c:pt idx="20">
                  <c:v>30.095973968505859</c:v>
                </c:pt>
                <c:pt idx="21">
                  <c:v>28.201866149902344</c:v>
                </c:pt>
                <c:pt idx="22">
                  <c:v>26.867532730102539</c:v>
                </c:pt>
                <c:pt idx="23">
                  <c:v>27.072267532348633</c:v>
                </c:pt>
                <c:pt idx="24">
                  <c:v>27.688564300537109</c:v>
                </c:pt>
                <c:pt idx="25">
                  <c:v>28.064121246337891</c:v>
                </c:pt>
                <c:pt idx="26">
                  <c:v>28.442607879638672</c:v>
                </c:pt>
                <c:pt idx="27">
                  <c:v>28.79136848449707</c:v>
                </c:pt>
              </c:numCache>
            </c:numRef>
          </c:yVal>
          <c:smooth val="0"/>
          <c:extLst>
            <c:ext xmlns:c16="http://schemas.microsoft.com/office/drawing/2014/chart" uri="{C3380CC4-5D6E-409C-BE32-E72D297353CC}">
              <c16:uniqueId val="{00000001-5C04-C446-83AA-324813379462}"/>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5C04-C446-83AA-324813379462}"/>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33.601161956787109</c:v>
                </c:pt>
                <c:pt idx="9">
                  <c:v>35.348316192626953</c:v>
                </c:pt>
                <c:pt idx="14">
                  <c:v>37.216045379638672</c:v>
                </c:pt>
                <c:pt idx="19">
                  <c:v>39.805164337158203</c:v>
                </c:pt>
              </c:numCache>
            </c:numRef>
          </c:yVal>
          <c:smooth val="0"/>
          <c:extLst>
            <c:ext xmlns:c16="http://schemas.microsoft.com/office/drawing/2014/chart" uri="{C3380CC4-5D6E-409C-BE32-E72D297353CC}">
              <c16:uniqueId val="{00000003-5C04-C446-83AA-324813379462}"/>
            </c:ext>
          </c:extLst>
        </c:ser>
        <c:ser>
          <c:idx val="3"/>
          <c:order val="3"/>
          <c:tx>
            <c:strRef>
              <c:f>Output!$AE$1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22.012001037597656</c:v>
                </c:pt>
                <c:pt idx="5">
                  <c:v>25.470605850219727</c:v>
                </c:pt>
                <c:pt idx="10">
                  <c:v>28.291530609130859</c:v>
                </c:pt>
                <c:pt idx="15">
                  <c:v>30.229629516601562</c:v>
                </c:pt>
                <c:pt idx="20">
                  <c:v>30.107265472412109</c:v>
                </c:pt>
                <c:pt idx="25">
                  <c:v>28.087886810302734</c:v>
                </c:pt>
              </c:numCache>
            </c:numRef>
          </c:yVal>
          <c:smooth val="0"/>
          <c:extLst>
            <c:ext xmlns:c16="http://schemas.microsoft.com/office/drawing/2014/chart" uri="{C3380CC4-5D6E-409C-BE32-E72D297353CC}">
              <c16:uniqueId val="{00000004-5C04-C446-83AA-324813379462}"/>
            </c:ext>
          </c:extLst>
        </c:ser>
        <c:ser>
          <c:idx val="10"/>
          <c:order val="4"/>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37.5</c:v>
                </c:pt>
                <c:pt idx="10">
                  <c:v>55.599998474121094</c:v>
                </c:pt>
                <c:pt idx="20">
                  <c:v>74.599998474121094</c:v>
                </c:pt>
                <c:pt idx="30">
                  <c:v>91.900001525878906</c:v>
                </c:pt>
                <c:pt idx="40">
                  <c:v>107.5</c:v>
                </c:pt>
              </c:numCache>
            </c:numRef>
          </c:yVal>
          <c:smooth val="0"/>
          <c:extLst>
            <c:ext xmlns:c16="http://schemas.microsoft.com/office/drawing/2014/chart" uri="{C3380CC4-5D6E-409C-BE32-E72D297353CC}">
              <c16:uniqueId val="{00000005-5C04-C446-83AA-324813379462}"/>
            </c:ext>
          </c:extLst>
        </c:ser>
        <c:ser>
          <c:idx val="4"/>
          <c:order val="5"/>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29.893882751464844</c:v>
                </c:pt>
                <c:pt idx="16">
                  <c:v>29.868686676025391</c:v>
                </c:pt>
                <c:pt idx="17">
                  <c:v>29.843494415283203</c:v>
                </c:pt>
                <c:pt idx="18">
                  <c:v>29.81829833984375</c:v>
                </c:pt>
                <c:pt idx="19">
                  <c:v>29.793106079101562</c:v>
                </c:pt>
                <c:pt idx="20">
                  <c:v>29.767910003662109</c:v>
                </c:pt>
                <c:pt idx="21">
                  <c:v>30.024837493896484</c:v>
                </c:pt>
                <c:pt idx="22">
                  <c:v>30.281764984130859</c:v>
                </c:pt>
                <c:pt idx="23">
                  <c:v>30.538692474365234</c:v>
                </c:pt>
                <c:pt idx="24">
                  <c:v>30.795619964599609</c:v>
                </c:pt>
                <c:pt idx="25">
                  <c:v>31.052545547485352</c:v>
                </c:pt>
                <c:pt idx="26">
                  <c:v>31.309473037719727</c:v>
                </c:pt>
                <c:pt idx="27">
                  <c:v>31.566400527954102</c:v>
                </c:pt>
                <c:pt idx="28">
                  <c:v>31.823326110839844</c:v>
                </c:pt>
                <c:pt idx="29">
                  <c:v>32.080253601074219</c:v>
                </c:pt>
                <c:pt idx="30">
                  <c:v>32.337181091308594</c:v>
                </c:pt>
                <c:pt idx="31">
                  <c:v>32.993434906005859</c:v>
                </c:pt>
                <c:pt idx="32">
                  <c:v>33.649688720703125</c:v>
                </c:pt>
                <c:pt idx="33">
                  <c:v>34.305938720703125</c:v>
                </c:pt>
                <c:pt idx="34">
                  <c:v>34.962192535400391</c:v>
                </c:pt>
                <c:pt idx="35">
                  <c:v>35.618446350097656</c:v>
                </c:pt>
                <c:pt idx="36">
                  <c:v>36.274696350097656</c:v>
                </c:pt>
                <c:pt idx="37">
                  <c:v>36.930950164794922</c:v>
                </c:pt>
                <c:pt idx="38">
                  <c:v>37.587203979492188</c:v>
                </c:pt>
                <c:pt idx="39">
                  <c:v>38.243457794189453</c:v>
                </c:pt>
                <c:pt idx="40">
                  <c:v>38.899711608886719</c:v>
                </c:pt>
                <c:pt idx="41">
                  <c:v>38.778053283691406</c:v>
                </c:pt>
                <c:pt idx="42">
                  <c:v>38.656398773193359</c:v>
                </c:pt>
                <c:pt idx="43">
                  <c:v>38.534740447998047</c:v>
                </c:pt>
                <c:pt idx="44">
                  <c:v>38.4130859375</c:v>
                </c:pt>
                <c:pt idx="45">
                  <c:v>38.291427612304688</c:v>
                </c:pt>
                <c:pt idx="46">
                  <c:v>38.169773101806641</c:v>
                </c:pt>
                <c:pt idx="47">
                  <c:v>38.048118591308594</c:v>
                </c:pt>
                <c:pt idx="48">
                  <c:v>37.926460266113281</c:v>
                </c:pt>
                <c:pt idx="49">
                  <c:v>37.804805755615234</c:v>
                </c:pt>
                <c:pt idx="50">
                  <c:v>37.683147430419922</c:v>
                </c:pt>
                <c:pt idx="51">
                  <c:v>37.184463500976562</c:v>
                </c:pt>
                <c:pt idx="52">
                  <c:v>36.685779571533203</c:v>
                </c:pt>
                <c:pt idx="53">
                  <c:v>36.187095642089844</c:v>
                </c:pt>
                <c:pt idx="54">
                  <c:v>35.688411712646484</c:v>
                </c:pt>
                <c:pt idx="55">
                  <c:v>35.189727783203125</c:v>
                </c:pt>
                <c:pt idx="56">
                  <c:v>34.691047668457031</c:v>
                </c:pt>
                <c:pt idx="57">
                  <c:v>34.192363739013672</c:v>
                </c:pt>
                <c:pt idx="58">
                  <c:v>33.693679809570312</c:v>
                </c:pt>
                <c:pt idx="59">
                  <c:v>33.194995880126953</c:v>
                </c:pt>
                <c:pt idx="60">
                  <c:v>32.696311950683594</c:v>
                </c:pt>
                <c:pt idx="61">
                  <c:v>33.288524627685547</c:v>
                </c:pt>
                <c:pt idx="62">
                  <c:v>33.880733489990234</c:v>
                </c:pt>
                <c:pt idx="63">
                  <c:v>34.472946166992188</c:v>
                </c:pt>
                <c:pt idx="64">
                  <c:v>35.065158843994141</c:v>
                </c:pt>
                <c:pt idx="65">
                  <c:v>35.657371520996094</c:v>
                </c:pt>
                <c:pt idx="66">
                  <c:v>36.249584197998047</c:v>
                </c:pt>
                <c:pt idx="67">
                  <c:v>36.841796875</c:v>
                </c:pt>
                <c:pt idx="68">
                  <c:v>37.434005737304688</c:v>
                </c:pt>
                <c:pt idx="69">
                  <c:v>38.026218414306641</c:v>
                </c:pt>
                <c:pt idx="70">
                  <c:v>38.618431091308594</c:v>
                </c:pt>
                <c:pt idx="71">
                  <c:v>39.071037292480469</c:v>
                </c:pt>
                <c:pt idx="72">
                  <c:v>39.523643493652344</c:v>
                </c:pt>
                <c:pt idx="73">
                  <c:v>39.976253509521484</c:v>
                </c:pt>
                <c:pt idx="74">
                  <c:v>40.428859710693359</c:v>
                </c:pt>
                <c:pt idx="75">
                  <c:v>40.881465911865234</c:v>
                </c:pt>
                <c:pt idx="76">
                  <c:v>41.334072113037109</c:v>
                </c:pt>
                <c:pt idx="77">
                  <c:v>41.786678314208984</c:v>
                </c:pt>
                <c:pt idx="78">
                  <c:v>42.239288330078125</c:v>
                </c:pt>
                <c:pt idx="79">
                  <c:v>42.69189453125</c:v>
                </c:pt>
                <c:pt idx="80">
                  <c:v>43.144500732421875</c:v>
                </c:pt>
                <c:pt idx="81">
                  <c:v>43.344661712646484</c:v>
                </c:pt>
                <c:pt idx="82">
                  <c:v>43.544822692871094</c:v>
                </c:pt>
                <c:pt idx="83">
                  <c:v>43.744979858398438</c:v>
                </c:pt>
                <c:pt idx="84">
                  <c:v>43.945140838623047</c:v>
                </c:pt>
                <c:pt idx="85">
                  <c:v>44.145301818847656</c:v>
                </c:pt>
                <c:pt idx="86">
                  <c:v>44.345458984375</c:v>
                </c:pt>
                <c:pt idx="87">
                  <c:v>44.545619964599609</c:v>
                </c:pt>
                <c:pt idx="88">
                  <c:v>44.745780944824219</c:v>
                </c:pt>
                <c:pt idx="89">
                  <c:v>44.945941925048828</c:v>
                </c:pt>
                <c:pt idx="90">
                  <c:v>45.146102905273438</c:v>
                </c:pt>
                <c:pt idx="91">
                  <c:v>44.840568542480469</c:v>
                </c:pt>
                <c:pt idx="92">
                  <c:v>44.535037994384766</c:v>
                </c:pt>
                <c:pt idx="93">
                  <c:v>44.229503631591797</c:v>
                </c:pt>
                <c:pt idx="94">
                  <c:v>43.923973083496094</c:v>
                </c:pt>
                <c:pt idx="95">
                  <c:v>43.618438720703125</c:v>
                </c:pt>
                <c:pt idx="96">
                  <c:v>43.312908172607422</c:v>
                </c:pt>
                <c:pt idx="97">
                  <c:v>43.007377624511719</c:v>
                </c:pt>
                <c:pt idx="98">
                  <c:v>42.70184326171875</c:v>
                </c:pt>
                <c:pt idx="99">
                  <c:v>42.396312713623047</c:v>
                </c:pt>
                <c:pt idx="100">
                  <c:v>42.090782165527344</c:v>
                </c:pt>
                <c:pt idx="101">
                  <c:v>41.437591552734375</c:v>
                </c:pt>
                <c:pt idx="102">
                  <c:v>40.784400939941406</c:v>
                </c:pt>
                <c:pt idx="103">
                  <c:v>40.131210327148438</c:v>
                </c:pt>
                <c:pt idx="104">
                  <c:v>39.478019714355469</c:v>
                </c:pt>
                <c:pt idx="105">
                  <c:v>38.8248291015625</c:v>
                </c:pt>
                <c:pt idx="106">
                  <c:v>38.171638488769531</c:v>
                </c:pt>
                <c:pt idx="107">
                  <c:v>37.518447875976562</c:v>
                </c:pt>
                <c:pt idx="108">
                  <c:v>36.865257263183594</c:v>
                </c:pt>
                <c:pt idx="109">
                  <c:v>36.212070465087891</c:v>
                </c:pt>
                <c:pt idx="110">
                  <c:v>35.558879852294922</c:v>
                </c:pt>
              </c:numCache>
            </c:numRef>
          </c:yVal>
          <c:smooth val="0"/>
          <c:extLst>
            <c:ext xmlns:c16="http://schemas.microsoft.com/office/drawing/2014/chart" uri="{C3380CC4-5D6E-409C-BE32-E72D297353CC}">
              <c16:uniqueId val="{00000006-5C04-C446-83AA-324813379462}"/>
            </c:ext>
          </c:extLst>
        </c:ser>
        <c:ser>
          <c:idx val="5"/>
          <c:order val="6"/>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29.897998809814453</c:v>
                </c:pt>
                <c:pt idx="16">
                  <c:v>29.856599807739258</c:v>
                </c:pt>
                <c:pt idx="17">
                  <c:v>29.81519889831543</c:v>
                </c:pt>
                <c:pt idx="18">
                  <c:v>29.773799896240234</c:v>
                </c:pt>
                <c:pt idx="19">
                  <c:v>29.732400894165039</c:v>
                </c:pt>
                <c:pt idx="20">
                  <c:v>29.691001892089844</c:v>
                </c:pt>
                <c:pt idx="21">
                  <c:v>30.304500579833984</c:v>
                </c:pt>
                <c:pt idx="22">
                  <c:v>30.918001174926758</c:v>
                </c:pt>
                <c:pt idx="23">
                  <c:v>31.531501770019531</c:v>
                </c:pt>
                <c:pt idx="24">
                  <c:v>32.145000457763672</c:v>
                </c:pt>
                <c:pt idx="25">
                  <c:v>32.758499145507812</c:v>
                </c:pt>
                <c:pt idx="26">
                  <c:v>33.372001647949219</c:v>
                </c:pt>
                <c:pt idx="27">
                  <c:v>33.985500335693359</c:v>
                </c:pt>
                <c:pt idx="28">
                  <c:v>34.599002838134766</c:v>
                </c:pt>
                <c:pt idx="29">
                  <c:v>35.212501525878906</c:v>
                </c:pt>
                <c:pt idx="30">
                  <c:v>35.826000213623047</c:v>
                </c:pt>
                <c:pt idx="31">
                  <c:v>35.587200164794922</c:v>
                </c:pt>
                <c:pt idx="32">
                  <c:v>35.348400115966797</c:v>
                </c:pt>
                <c:pt idx="33">
                  <c:v>35.109600067138672</c:v>
                </c:pt>
                <c:pt idx="34">
                  <c:v>34.870800018310547</c:v>
                </c:pt>
                <c:pt idx="35">
                  <c:v>34.631999969482422</c:v>
                </c:pt>
                <c:pt idx="36">
                  <c:v>34.393199920654297</c:v>
                </c:pt>
                <c:pt idx="37">
                  <c:v>34.154399871826172</c:v>
                </c:pt>
                <c:pt idx="38">
                  <c:v>33.915599822998047</c:v>
                </c:pt>
                <c:pt idx="39">
                  <c:v>33.676799774169922</c:v>
                </c:pt>
                <c:pt idx="40">
                  <c:v>33.437999725341797</c:v>
                </c:pt>
                <c:pt idx="41">
                  <c:v>32.270099639892578</c:v>
                </c:pt>
                <c:pt idx="42">
                  <c:v>31.102199554443359</c:v>
                </c:pt>
                <c:pt idx="43">
                  <c:v>29.934299468994141</c:v>
                </c:pt>
                <c:pt idx="44">
                  <c:v>28.766399383544922</c:v>
                </c:pt>
                <c:pt idx="45">
                  <c:v>27.598499298095703</c:v>
                </c:pt>
                <c:pt idx="46">
                  <c:v>26.430599212646484</c:v>
                </c:pt>
                <c:pt idx="47">
                  <c:v>25.262699127197266</c:v>
                </c:pt>
                <c:pt idx="48">
                  <c:v>24.094799041748047</c:v>
                </c:pt>
                <c:pt idx="49">
                  <c:v>22.926898956298828</c:v>
                </c:pt>
                <c:pt idx="50">
                  <c:v>21.758998870849609</c:v>
                </c:pt>
                <c:pt idx="51">
                  <c:v>20.877599716186523</c:v>
                </c:pt>
                <c:pt idx="52">
                  <c:v>19.996198654174805</c:v>
                </c:pt>
                <c:pt idx="53">
                  <c:v>19.114799499511719</c:v>
                </c:pt>
                <c:pt idx="54">
                  <c:v>18.233400344848633</c:v>
                </c:pt>
                <c:pt idx="55">
                  <c:v>17.351999282836914</c:v>
                </c:pt>
                <c:pt idx="56">
                  <c:v>16.470600128173828</c:v>
                </c:pt>
                <c:pt idx="57">
                  <c:v>15.589200019836426</c:v>
                </c:pt>
                <c:pt idx="58">
                  <c:v>14.707799911499023</c:v>
                </c:pt>
                <c:pt idx="59">
                  <c:v>13.826399803161621</c:v>
                </c:pt>
                <c:pt idx="60">
                  <c:v>12.944999694824219</c:v>
                </c:pt>
                <c:pt idx="61">
                  <c:v>13.346099853515625</c:v>
                </c:pt>
                <c:pt idx="62">
                  <c:v>13.747200012207031</c:v>
                </c:pt>
                <c:pt idx="63">
                  <c:v>14.148300170898438</c:v>
                </c:pt>
                <c:pt idx="64">
                  <c:v>14.549400329589844</c:v>
                </c:pt>
                <c:pt idx="65">
                  <c:v>14.95050048828125</c:v>
                </c:pt>
                <c:pt idx="66">
                  <c:v>15.35159969329834</c:v>
                </c:pt>
                <c:pt idx="67">
                  <c:v>15.752699851989746</c:v>
                </c:pt>
                <c:pt idx="68">
                  <c:v>16.153799057006836</c:v>
                </c:pt>
                <c:pt idx="69">
                  <c:v>16.554899215698242</c:v>
                </c:pt>
                <c:pt idx="70">
                  <c:v>16.955999374389648</c:v>
                </c:pt>
                <c:pt idx="71">
                  <c:v>18.216899871826172</c:v>
                </c:pt>
                <c:pt idx="72">
                  <c:v>19.477800369262695</c:v>
                </c:pt>
                <c:pt idx="73">
                  <c:v>20.738698959350586</c:v>
                </c:pt>
                <c:pt idx="74">
                  <c:v>21.999599456787109</c:v>
                </c:pt>
                <c:pt idx="75">
                  <c:v>23.260499954223633</c:v>
                </c:pt>
                <c:pt idx="76">
                  <c:v>24.521398544311523</c:v>
                </c:pt>
                <c:pt idx="77">
                  <c:v>25.782299041748047</c:v>
                </c:pt>
                <c:pt idx="78">
                  <c:v>27.04319953918457</c:v>
                </c:pt>
                <c:pt idx="79">
                  <c:v>28.304098129272461</c:v>
                </c:pt>
                <c:pt idx="80">
                  <c:v>29.564998626708984</c:v>
                </c:pt>
                <c:pt idx="81">
                  <c:v>31.822198867797852</c:v>
                </c:pt>
                <c:pt idx="82">
                  <c:v>34.079399108886719</c:v>
                </c:pt>
                <c:pt idx="83">
                  <c:v>36.336597442626953</c:v>
                </c:pt>
                <c:pt idx="84">
                  <c:v>38.593799591064453</c:v>
                </c:pt>
                <c:pt idx="85">
                  <c:v>40.850997924804688</c:v>
                </c:pt>
                <c:pt idx="86">
                  <c:v>43.108200073242188</c:v>
                </c:pt>
                <c:pt idx="87">
                  <c:v>45.365398406982422</c:v>
                </c:pt>
                <c:pt idx="88">
                  <c:v>47.622600555419922</c:v>
                </c:pt>
                <c:pt idx="89">
                  <c:v>49.879798889160156</c:v>
                </c:pt>
                <c:pt idx="90">
                  <c:v>52.137001037597656</c:v>
                </c:pt>
                <c:pt idx="91">
                  <c:v>55.954498291015625</c:v>
                </c:pt>
                <c:pt idx="92">
                  <c:v>59.771999359130859</c:v>
                </c:pt>
                <c:pt idx="93">
                  <c:v>63.589500427246094</c:v>
                </c:pt>
                <c:pt idx="94">
                  <c:v>67.406997680664062</c:v>
                </c:pt>
                <c:pt idx="95">
                  <c:v>71.224502563476562</c:v>
                </c:pt>
                <c:pt idx="96">
                  <c:v>75.041999816894531</c:v>
                </c:pt>
                <c:pt idx="97">
                  <c:v>78.8594970703125</c:v>
                </c:pt>
                <c:pt idx="98">
                  <c:v>82.677001953125</c:v>
                </c:pt>
                <c:pt idx="99">
                  <c:v>86.494499206542969</c:v>
                </c:pt>
                <c:pt idx="100">
                  <c:v>90.311996459960938</c:v>
                </c:pt>
                <c:pt idx="101">
                  <c:v>94.880996704101562</c:v>
                </c:pt>
                <c:pt idx="102">
                  <c:v>99.449996948242188</c:v>
                </c:pt>
                <c:pt idx="103">
                  <c:v>104.01899719238281</c:v>
                </c:pt>
                <c:pt idx="104">
                  <c:v>108.58799743652344</c:v>
                </c:pt>
                <c:pt idx="105">
                  <c:v>113.15699768066406</c:v>
                </c:pt>
                <c:pt idx="106">
                  <c:v>117.72599792480469</c:v>
                </c:pt>
                <c:pt idx="107">
                  <c:v>122.29499816894531</c:v>
                </c:pt>
                <c:pt idx="108">
                  <c:v>126.86399841308594</c:v>
                </c:pt>
                <c:pt idx="109">
                  <c:v>131.43299865722656</c:v>
                </c:pt>
                <c:pt idx="110">
                  <c:v>136.00199890136719</c:v>
                </c:pt>
              </c:numCache>
            </c:numRef>
          </c:yVal>
          <c:smooth val="0"/>
          <c:extLst>
            <c:ext xmlns:c16="http://schemas.microsoft.com/office/drawing/2014/chart" uri="{C3380CC4-5D6E-409C-BE32-E72D297353CC}">
              <c16:uniqueId val="{00000007-5C04-C446-83AA-324813379462}"/>
            </c:ext>
          </c:extLst>
        </c:ser>
        <c:ser>
          <c:idx val="6"/>
          <c:order val="7"/>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29.625301361083984</c:v>
                </c:pt>
                <c:pt idx="16">
                  <c:v>30.292200088500977</c:v>
                </c:pt>
                <c:pt idx="17">
                  <c:v>30.959100723266602</c:v>
                </c:pt>
                <c:pt idx="18">
                  <c:v>31.625999450683594</c:v>
                </c:pt>
                <c:pt idx="19">
                  <c:v>32.292900085449219</c:v>
                </c:pt>
                <c:pt idx="20">
                  <c:v>32.959800720214844</c:v>
                </c:pt>
                <c:pt idx="21">
                  <c:v>33.708271026611328</c:v>
                </c:pt>
                <c:pt idx="22">
                  <c:v>34.456741333007812</c:v>
                </c:pt>
                <c:pt idx="23">
                  <c:v>35.205207824707031</c:v>
                </c:pt>
                <c:pt idx="24">
                  <c:v>35.953678131103516</c:v>
                </c:pt>
                <c:pt idx="25">
                  <c:v>36.7021484375</c:v>
                </c:pt>
                <c:pt idx="26">
                  <c:v>37.450618743896484</c:v>
                </c:pt>
                <c:pt idx="27">
                  <c:v>38.199089050292969</c:v>
                </c:pt>
                <c:pt idx="28">
                  <c:v>38.947559356689453</c:v>
                </c:pt>
                <c:pt idx="29">
                  <c:v>39.696029663085938</c:v>
                </c:pt>
                <c:pt idx="30">
                  <c:v>40.444499969482422</c:v>
                </c:pt>
                <c:pt idx="31">
                  <c:v>41.095287322998047</c:v>
                </c:pt>
                <c:pt idx="32">
                  <c:v>41.746078491210938</c:v>
                </c:pt>
                <c:pt idx="33">
                  <c:v>42.396869659423828</c:v>
                </c:pt>
                <c:pt idx="34">
                  <c:v>43.047660827636719</c:v>
                </c:pt>
                <c:pt idx="35">
                  <c:v>43.698448181152344</c:v>
                </c:pt>
                <c:pt idx="36">
                  <c:v>44.349239349365234</c:v>
                </c:pt>
                <c:pt idx="37">
                  <c:v>45.000030517578125</c:v>
                </c:pt>
                <c:pt idx="38">
                  <c:v>45.65081787109375</c:v>
                </c:pt>
                <c:pt idx="39">
                  <c:v>46.301609039306641</c:v>
                </c:pt>
                <c:pt idx="40">
                  <c:v>46.952400207519531</c:v>
                </c:pt>
                <c:pt idx="41">
                  <c:v>47.72216796875</c:v>
                </c:pt>
                <c:pt idx="42">
                  <c:v>48.491939544677734</c:v>
                </c:pt>
                <c:pt idx="43">
                  <c:v>49.261707305908203</c:v>
                </c:pt>
                <c:pt idx="44">
                  <c:v>50.031478881835938</c:v>
                </c:pt>
                <c:pt idx="45">
                  <c:v>50.801250457763672</c:v>
                </c:pt>
                <c:pt idx="46">
                  <c:v>51.571018218994141</c:v>
                </c:pt>
                <c:pt idx="47">
                  <c:v>52.340789794921875</c:v>
                </c:pt>
                <c:pt idx="48">
                  <c:v>53.110557556152344</c:v>
                </c:pt>
                <c:pt idx="49">
                  <c:v>53.880329132080078</c:v>
                </c:pt>
                <c:pt idx="50">
                  <c:v>54.650100708007812</c:v>
                </c:pt>
                <c:pt idx="51">
                  <c:v>55.663497924804688</c:v>
                </c:pt>
                <c:pt idx="52">
                  <c:v>56.676898956298828</c:v>
                </c:pt>
                <c:pt idx="53">
                  <c:v>57.690299987792969</c:v>
                </c:pt>
                <c:pt idx="54">
                  <c:v>58.703697204589844</c:v>
                </c:pt>
                <c:pt idx="55">
                  <c:v>59.717098236083984</c:v>
                </c:pt>
                <c:pt idx="56">
                  <c:v>60.730499267578125</c:v>
                </c:pt>
                <c:pt idx="57">
                  <c:v>61.743900299072266</c:v>
                </c:pt>
                <c:pt idx="58">
                  <c:v>62.757301330566406</c:v>
                </c:pt>
                <c:pt idx="59">
                  <c:v>63.770698547363281</c:v>
                </c:pt>
                <c:pt idx="60">
                  <c:v>64.784103393554688</c:v>
                </c:pt>
                <c:pt idx="61">
                  <c:v>66.139678955078125</c:v>
                </c:pt>
                <c:pt idx="62">
                  <c:v>67.495262145996094</c:v>
                </c:pt>
                <c:pt idx="63">
                  <c:v>68.850837707519531</c:v>
                </c:pt>
                <c:pt idx="64">
                  <c:v>70.2064208984375</c:v>
                </c:pt>
                <c:pt idx="65">
                  <c:v>71.561996459960938</c:v>
                </c:pt>
                <c:pt idx="66">
                  <c:v>72.917579650878906</c:v>
                </c:pt>
                <c:pt idx="67">
                  <c:v>74.273162841796875</c:v>
                </c:pt>
                <c:pt idx="68">
                  <c:v>75.628738403320312</c:v>
                </c:pt>
                <c:pt idx="69">
                  <c:v>76.984321594238281</c:v>
                </c:pt>
                <c:pt idx="70">
                  <c:v>78.33990478515625</c:v>
                </c:pt>
                <c:pt idx="71">
                  <c:v>79.809417724609375</c:v>
                </c:pt>
                <c:pt idx="72">
                  <c:v>81.278938293457031</c:v>
                </c:pt>
                <c:pt idx="73">
                  <c:v>82.748458862304688</c:v>
                </c:pt>
                <c:pt idx="74">
                  <c:v>84.217979431152344</c:v>
                </c:pt>
                <c:pt idx="75">
                  <c:v>85.6875</c:v>
                </c:pt>
                <c:pt idx="76">
                  <c:v>87.157020568847656</c:v>
                </c:pt>
                <c:pt idx="77">
                  <c:v>88.626541137695312</c:v>
                </c:pt>
                <c:pt idx="78">
                  <c:v>90.096061706542969</c:v>
                </c:pt>
                <c:pt idx="79">
                  <c:v>91.565582275390625</c:v>
                </c:pt>
                <c:pt idx="80">
                  <c:v>93.03509521484375</c:v>
                </c:pt>
                <c:pt idx="81">
                  <c:v>94.559906005859375</c:v>
                </c:pt>
                <c:pt idx="82">
                  <c:v>96.084716796875</c:v>
                </c:pt>
                <c:pt idx="83">
                  <c:v>97.609527587890625</c:v>
                </c:pt>
                <c:pt idx="84">
                  <c:v>99.13433837890625</c:v>
                </c:pt>
                <c:pt idx="85">
                  <c:v>100.65914916992188</c:v>
                </c:pt>
                <c:pt idx="86">
                  <c:v>102.1839599609375</c:v>
                </c:pt>
                <c:pt idx="87">
                  <c:v>103.70876312255859</c:v>
                </c:pt>
                <c:pt idx="88">
                  <c:v>105.23357391357422</c:v>
                </c:pt>
                <c:pt idx="89">
                  <c:v>106.75838470458984</c:v>
                </c:pt>
                <c:pt idx="90">
                  <c:v>108.28319549560547</c:v>
                </c:pt>
                <c:pt idx="91">
                  <c:v>109.99562835693359</c:v>
                </c:pt>
                <c:pt idx="92">
                  <c:v>111.70805358886719</c:v>
                </c:pt>
                <c:pt idx="93">
                  <c:v>113.42048645019531</c:v>
                </c:pt>
                <c:pt idx="94">
                  <c:v>115.13291931152344</c:v>
                </c:pt>
                <c:pt idx="95">
                  <c:v>116.84535217285156</c:v>
                </c:pt>
                <c:pt idx="96">
                  <c:v>118.55778503417969</c:v>
                </c:pt>
                <c:pt idx="97">
                  <c:v>120.27021026611328</c:v>
                </c:pt>
                <c:pt idx="98">
                  <c:v>121.98264312744141</c:v>
                </c:pt>
                <c:pt idx="99">
                  <c:v>123.69507598876953</c:v>
                </c:pt>
                <c:pt idx="100">
                  <c:v>125.40750122070312</c:v>
                </c:pt>
                <c:pt idx="101">
                  <c:v>127.27464294433594</c:v>
                </c:pt>
                <c:pt idx="102">
                  <c:v>129.14178466796875</c:v>
                </c:pt>
                <c:pt idx="103">
                  <c:v>131.00892639160156</c:v>
                </c:pt>
                <c:pt idx="104">
                  <c:v>132.87606811523438</c:v>
                </c:pt>
                <c:pt idx="105">
                  <c:v>134.74319458007812</c:v>
                </c:pt>
                <c:pt idx="106">
                  <c:v>136.61033630371094</c:v>
                </c:pt>
                <c:pt idx="107">
                  <c:v>138.47747802734375</c:v>
                </c:pt>
                <c:pt idx="108">
                  <c:v>140.34461975097656</c:v>
                </c:pt>
                <c:pt idx="109">
                  <c:v>142.21176147460938</c:v>
                </c:pt>
                <c:pt idx="110">
                  <c:v>144.07888793945312</c:v>
                </c:pt>
              </c:numCache>
            </c:numRef>
          </c:yVal>
          <c:smooth val="0"/>
          <c:extLst>
            <c:ext xmlns:c16="http://schemas.microsoft.com/office/drawing/2014/chart" uri="{C3380CC4-5D6E-409C-BE32-E72D297353CC}">
              <c16:uniqueId val="{00000008-5C04-C446-83AA-324813379462}"/>
            </c:ext>
          </c:extLst>
        </c:ser>
        <c:ser>
          <c:idx val="7"/>
          <c:order val="8"/>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29.89387321472168</c:v>
                </c:pt>
                <c:pt idx="16">
                  <c:v>29.868680953979492</c:v>
                </c:pt>
                <c:pt idx="17">
                  <c:v>29.843488693237305</c:v>
                </c:pt>
                <c:pt idx="18">
                  <c:v>29.818296432495117</c:v>
                </c:pt>
                <c:pt idx="19">
                  <c:v>29.79310417175293</c:v>
                </c:pt>
                <c:pt idx="20">
                  <c:v>29.767910003662109</c:v>
                </c:pt>
                <c:pt idx="21">
                  <c:v>30.774337768554688</c:v>
                </c:pt>
                <c:pt idx="22">
                  <c:v>31.780765533447266</c:v>
                </c:pt>
                <c:pt idx="23">
                  <c:v>32.787193298339844</c:v>
                </c:pt>
                <c:pt idx="24">
                  <c:v>33.793621063232422</c:v>
                </c:pt>
                <c:pt idx="25">
                  <c:v>34.800048828125</c:v>
                </c:pt>
                <c:pt idx="26">
                  <c:v>35.806476593017578</c:v>
                </c:pt>
                <c:pt idx="27">
                  <c:v>36.812904357910156</c:v>
                </c:pt>
                <c:pt idx="28">
                  <c:v>37.819332122802734</c:v>
                </c:pt>
                <c:pt idx="29">
                  <c:v>38.825759887695312</c:v>
                </c:pt>
                <c:pt idx="30">
                  <c:v>39.832183837890625</c:v>
                </c:pt>
                <c:pt idx="31">
                  <c:v>41.360530853271484</c:v>
                </c:pt>
                <c:pt idx="32">
                  <c:v>42.888877868652344</c:v>
                </c:pt>
                <c:pt idx="33">
                  <c:v>44.417224884033203</c:v>
                </c:pt>
                <c:pt idx="34">
                  <c:v>45.945571899414062</c:v>
                </c:pt>
                <c:pt idx="35">
                  <c:v>47.473918914794922</c:v>
                </c:pt>
                <c:pt idx="36">
                  <c:v>49.002265930175781</c:v>
                </c:pt>
                <c:pt idx="37">
                  <c:v>50.530609130859375</c:v>
                </c:pt>
                <c:pt idx="38">
                  <c:v>52.058956146240234</c:v>
                </c:pt>
                <c:pt idx="39">
                  <c:v>53.587303161621094</c:v>
                </c:pt>
                <c:pt idx="40">
                  <c:v>55.115650177001953</c:v>
                </c:pt>
                <c:pt idx="41">
                  <c:v>57.154003143310547</c:v>
                </c:pt>
                <c:pt idx="42">
                  <c:v>59.192359924316406</c:v>
                </c:pt>
                <c:pt idx="43">
                  <c:v>61.230712890625</c:v>
                </c:pt>
                <c:pt idx="44">
                  <c:v>63.269069671630859</c:v>
                </c:pt>
                <c:pt idx="45">
                  <c:v>65.307426452636719</c:v>
                </c:pt>
                <c:pt idx="46">
                  <c:v>67.345779418945312</c:v>
                </c:pt>
                <c:pt idx="47">
                  <c:v>69.384132385253906</c:v>
                </c:pt>
                <c:pt idx="48">
                  <c:v>71.4224853515625</c:v>
                </c:pt>
                <c:pt idx="49">
                  <c:v>73.460845947265625</c:v>
                </c:pt>
                <c:pt idx="50">
                  <c:v>75.499198913574219</c:v>
                </c:pt>
                <c:pt idx="51">
                  <c:v>77.664443969726562</c:v>
                </c:pt>
                <c:pt idx="52">
                  <c:v>79.829696655273438</c:v>
                </c:pt>
                <c:pt idx="53">
                  <c:v>81.994949340820312</c:v>
                </c:pt>
                <c:pt idx="54">
                  <c:v>84.160194396972656</c:v>
                </c:pt>
                <c:pt idx="55">
                  <c:v>86.325447082519531</c:v>
                </c:pt>
                <c:pt idx="56">
                  <c:v>88.490699768066406</c:v>
                </c:pt>
                <c:pt idx="57">
                  <c:v>90.65594482421875</c:v>
                </c:pt>
                <c:pt idx="58">
                  <c:v>92.821197509765625</c:v>
                </c:pt>
                <c:pt idx="59">
                  <c:v>94.9864501953125</c:v>
                </c:pt>
                <c:pt idx="60">
                  <c:v>97.151702880859375</c:v>
                </c:pt>
                <c:pt idx="61">
                  <c:v>99.240013122558594</c:v>
                </c:pt>
                <c:pt idx="62">
                  <c:v>101.32833099365234</c:v>
                </c:pt>
                <c:pt idx="63">
                  <c:v>103.41664886474609</c:v>
                </c:pt>
                <c:pt idx="64">
                  <c:v>105.50496673583984</c:v>
                </c:pt>
                <c:pt idx="65">
                  <c:v>107.59328460693359</c:v>
                </c:pt>
                <c:pt idx="66">
                  <c:v>109.68160247802734</c:v>
                </c:pt>
                <c:pt idx="67">
                  <c:v>111.76991271972656</c:v>
                </c:pt>
                <c:pt idx="68">
                  <c:v>113.85823059082031</c:v>
                </c:pt>
                <c:pt idx="69">
                  <c:v>115.94654846191406</c:v>
                </c:pt>
                <c:pt idx="70">
                  <c:v>118.03486633300781</c:v>
                </c:pt>
                <c:pt idx="71">
                  <c:v>120.19788360595703</c:v>
                </c:pt>
                <c:pt idx="72">
                  <c:v>122.36090087890625</c:v>
                </c:pt>
                <c:pt idx="73">
                  <c:v>124.52391052246094</c:v>
                </c:pt>
                <c:pt idx="74">
                  <c:v>126.68692779541016</c:v>
                </c:pt>
                <c:pt idx="75">
                  <c:v>128.84994506835938</c:v>
                </c:pt>
                <c:pt idx="76">
                  <c:v>131.01295471191406</c:v>
                </c:pt>
                <c:pt idx="77">
                  <c:v>133.17597961425781</c:v>
                </c:pt>
                <c:pt idx="78">
                  <c:v>135.3389892578125</c:v>
                </c:pt>
                <c:pt idx="79">
                  <c:v>137.50201416015625</c:v>
                </c:pt>
                <c:pt idx="80">
                  <c:v>139.66502380371094</c:v>
                </c:pt>
                <c:pt idx="81">
                  <c:v>142.14578247070312</c:v>
                </c:pt>
                <c:pt idx="82">
                  <c:v>144.62654113769531</c:v>
                </c:pt>
                <c:pt idx="83">
                  <c:v>147.1072998046875</c:v>
                </c:pt>
                <c:pt idx="84">
                  <c:v>149.58807373046875</c:v>
                </c:pt>
                <c:pt idx="85">
                  <c:v>152.06883239746094</c:v>
                </c:pt>
                <c:pt idx="86">
                  <c:v>154.54959106445312</c:v>
                </c:pt>
                <c:pt idx="87">
                  <c:v>157.03034973144531</c:v>
                </c:pt>
                <c:pt idx="88">
                  <c:v>159.5111083984375</c:v>
                </c:pt>
                <c:pt idx="89">
                  <c:v>161.99186706542969</c:v>
                </c:pt>
                <c:pt idx="90">
                  <c:v>164.47262573242188</c:v>
                </c:pt>
                <c:pt idx="91">
                  <c:v>165.97856140136719</c:v>
                </c:pt>
                <c:pt idx="92">
                  <c:v>167.48448181152344</c:v>
                </c:pt>
                <c:pt idx="93">
                  <c:v>168.99041748046875</c:v>
                </c:pt>
                <c:pt idx="94">
                  <c:v>170.496337890625</c:v>
                </c:pt>
                <c:pt idx="95">
                  <c:v>172.00227355957031</c:v>
                </c:pt>
                <c:pt idx="96">
                  <c:v>173.50819396972656</c:v>
                </c:pt>
                <c:pt idx="97">
                  <c:v>175.01411437988281</c:v>
                </c:pt>
                <c:pt idx="98">
                  <c:v>176.52005004882812</c:v>
                </c:pt>
                <c:pt idx="99">
                  <c:v>178.02597045898438</c:v>
                </c:pt>
                <c:pt idx="100">
                  <c:v>179.53190612792969</c:v>
                </c:pt>
                <c:pt idx="101">
                  <c:v>180.15887451171875</c:v>
                </c:pt>
                <c:pt idx="102">
                  <c:v>180.78582763671875</c:v>
                </c:pt>
                <c:pt idx="103">
                  <c:v>181.41279602050781</c:v>
                </c:pt>
                <c:pt idx="104">
                  <c:v>182.03976440429688</c:v>
                </c:pt>
                <c:pt idx="105">
                  <c:v>182.66673278808594</c:v>
                </c:pt>
                <c:pt idx="106">
                  <c:v>183.293701171875</c:v>
                </c:pt>
                <c:pt idx="107">
                  <c:v>183.92066955566406</c:v>
                </c:pt>
                <c:pt idx="108">
                  <c:v>184.54762268066406</c:v>
                </c:pt>
                <c:pt idx="109">
                  <c:v>185.17459106445312</c:v>
                </c:pt>
                <c:pt idx="110">
                  <c:v>185.80155944824219</c:v>
                </c:pt>
              </c:numCache>
            </c:numRef>
          </c:yVal>
          <c:smooth val="0"/>
          <c:extLst>
            <c:ext xmlns:c16="http://schemas.microsoft.com/office/drawing/2014/chart" uri="{C3380CC4-5D6E-409C-BE32-E72D297353CC}">
              <c16:uniqueId val="{00000009-5C04-C446-83AA-324813379462}"/>
            </c:ext>
          </c:extLst>
        </c:ser>
        <c:ser>
          <c:idx val="8"/>
          <c:order val="9"/>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30.360000610351562</c:v>
                </c:pt>
                <c:pt idx="16">
                  <c:v>30.450000762939453</c:v>
                </c:pt>
                <c:pt idx="17">
                  <c:v>30.540000915527344</c:v>
                </c:pt>
                <c:pt idx="18">
                  <c:v>30.630001068115234</c:v>
                </c:pt>
                <c:pt idx="19">
                  <c:v>30.720001220703125</c:v>
                </c:pt>
                <c:pt idx="20">
                  <c:v>30.810001373291016</c:v>
                </c:pt>
                <c:pt idx="21">
                  <c:v>31.479001998901367</c:v>
                </c:pt>
                <c:pt idx="22">
                  <c:v>32.148002624511719</c:v>
                </c:pt>
                <c:pt idx="23">
                  <c:v>32.817001342773438</c:v>
                </c:pt>
                <c:pt idx="24">
                  <c:v>33.486000061035156</c:v>
                </c:pt>
                <c:pt idx="25">
                  <c:v>34.154998779296875</c:v>
                </c:pt>
                <c:pt idx="26">
                  <c:v>34.824001312255859</c:v>
                </c:pt>
                <c:pt idx="27">
                  <c:v>35.493000030517578</c:v>
                </c:pt>
                <c:pt idx="28">
                  <c:v>36.161998748779297</c:v>
                </c:pt>
                <c:pt idx="29">
                  <c:v>36.831001281738281</c:v>
                </c:pt>
                <c:pt idx="30">
                  <c:v>37.5</c:v>
                </c:pt>
                <c:pt idx="31">
                  <c:v>38.522998809814453</c:v>
                </c:pt>
                <c:pt idx="32">
                  <c:v>39.546001434326172</c:v>
                </c:pt>
                <c:pt idx="33">
                  <c:v>40.569000244140625</c:v>
                </c:pt>
                <c:pt idx="34">
                  <c:v>41.591999053955078</c:v>
                </c:pt>
                <c:pt idx="35">
                  <c:v>42.614997863769531</c:v>
                </c:pt>
                <c:pt idx="36">
                  <c:v>43.63800048828125</c:v>
                </c:pt>
                <c:pt idx="37">
                  <c:v>44.660999298095703</c:v>
                </c:pt>
                <c:pt idx="38">
                  <c:v>45.683998107910156</c:v>
                </c:pt>
                <c:pt idx="39">
                  <c:v>46.707000732421875</c:v>
                </c:pt>
                <c:pt idx="40">
                  <c:v>47.729999542236328</c:v>
                </c:pt>
                <c:pt idx="41">
                  <c:v>49.116001129150391</c:v>
                </c:pt>
                <c:pt idx="42">
                  <c:v>50.501998901367188</c:v>
                </c:pt>
                <c:pt idx="43">
                  <c:v>51.88800048828125</c:v>
                </c:pt>
                <c:pt idx="44">
                  <c:v>53.274002075195312</c:v>
                </c:pt>
                <c:pt idx="45">
                  <c:v>54.659999847412109</c:v>
                </c:pt>
                <c:pt idx="46">
                  <c:v>56.046001434326172</c:v>
                </c:pt>
                <c:pt idx="47">
                  <c:v>57.432003021240234</c:v>
                </c:pt>
                <c:pt idx="48">
                  <c:v>58.818000793457031</c:v>
                </c:pt>
                <c:pt idx="49">
                  <c:v>60.204002380371094</c:v>
                </c:pt>
                <c:pt idx="50">
                  <c:v>61.590003967285156</c:v>
                </c:pt>
                <c:pt idx="51">
                  <c:v>63.474002838134766</c:v>
                </c:pt>
                <c:pt idx="52">
                  <c:v>65.358001708984375</c:v>
                </c:pt>
                <c:pt idx="53">
                  <c:v>67.24200439453125</c:v>
                </c:pt>
                <c:pt idx="54">
                  <c:v>69.125999450683594</c:v>
                </c:pt>
                <c:pt idx="55">
                  <c:v>71.010002136230469</c:v>
                </c:pt>
                <c:pt idx="56">
                  <c:v>72.893997192382812</c:v>
                </c:pt>
                <c:pt idx="57">
                  <c:v>74.777999877929688</c:v>
                </c:pt>
                <c:pt idx="58">
                  <c:v>76.662002563476562</c:v>
                </c:pt>
                <c:pt idx="59">
                  <c:v>78.545997619628906</c:v>
                </c:pt>
                <c:pt idx="60">
                  <c:v>80.430000305175781</c:v>
                </c:pt>
                <c:pt idx="61">
                  <c:v>82.286994934082031</c:v>
                </c:pt>
                <c:pt idx="62">
                  <c:v>84.143997192382812</c:v>
                </c:pt>
                <c:pt idx="63">
                  <c:v>86.000999450683594</c:v>
                </c:pt>
                <c:pt idx="64">
                  <c:v>87.858001708984375</c:v>
                </c:pt>
                <c:pt idx="65">
                  <c:v>89.714996337890625</c:v>
                </c:pt>
                <c:pt idx="66">
                  <c:v>91.571998596191406</c:v>
                </c:pt>
                <c:pt idx="67">
                  <c:v>93.429000854492188</c:v>
                </c:pt>
                <c:pt idx="68">
                  <c:v>95.286003112792969</c:v>
                </c:pt>
                <c:pt idx="69">
                  <c:v>97.142997741699219</c:v>
                </c:pt>
                <c:pt idx="70">
                  <c:v>99</c:v>
                </c:pt>
                <c:pt idx="71">
                  <c:v>100.29299926757812</c:v>
                </c:pt>
                <c:pt idx="72">
                  <c:v>101.58599853515625</c:v>
                </c:pt>
                <c:pt idx="73">
                  <c:v>102.87899780273438</c:v>
                </c:pt>
                <c:pt idx="74">
                  <c:v>104.17200469970703</c:v>
                </c:pt>
                <c:pt idx="75">
                  <c:v>105.46500396728516</c:v>
                </c:pt>
                <c:pt idx="76">
                  <c:v>106.75800323486328</c:v>
                </c:pt>
                <c:pt idx="77">
                  <c:v>108.05100250244141</c:v>
                </c:pt>
                <c:pt idx="78">
                  <c:v>109.34400177001953</c:v>
                </c:pt>
                <c:pt idx="79">
                  <c:v>110.63700103759766</c:v>
                </c:pt>
                <c:pt idx="80">
                  <c:v>111.93000793457031</c:v>
                </c:pt>
                <c:pt idx="81">
                  <c:v>112.64100646972656</c:v>
                </c:pt>
                <c:pt idx="82">
                  <c:v>113.35200500488281</c:v>
                </c:pt>
                <c:pt idx="83">
                  <c:v>114.06300354003906</c:v>
                </c:pt>
                <c:pt idx="84">
                  <c:v>114.77400207519531</c:v>
                </c:pt>
                <c:pt idx="85">
                  <c:v>115.48500061035156</c:v>
                </c:pt>
                <c:pt idx="86">
                  <c:v>116.19599914550781</c:v>
                </c:pt>
                <c:pt idx="87">
                  <c:v>116.90700531005859</c:v>
                </c:pt>
                <c:pt idx="88">
                  <c:v>117.61800384521484</c:v>
                </c:pt>
                <c:pt idx="89">
                  <c:v>118.32900238037109</c:v>
                </c:pt>
                <c:pt idx="90">
                  <c:v>119.04000091552734</c:v>
                </c:pt>
                <c:pt idx="91">
                  <c:v>118.50900268554688</c:v>
                </c:pt>
                <c:pt idx="92">
                  <c:v>117.97799682617188</c:v>
                </c:pt>
                <c:pt idx="93">
                  <c:v>117.44699859619141</c:v>
                </c:pt>
                <c:pt idx="94">
                  <c:v>116.91600036621094</c:v>
                </c:pt>
                <c:pt idx="95">
                  <c:v>116.38500213623047</c:v>
                </c:pt>
                <c:pt idx="96">
                  <c:v>115.85400390625</c:v>
                </c:pt>
                <c:pt idx="97">
                  <c:v>115.322998046875</c:v>
                </c:pt>
                <c:pt idx="98">
                  <c:v>114.79199981689453</c:v>
                </c:pt>
                <c:pt idx="99">
                  <c:v>114.26100158691406</c:v>
                </c:pt>
                <c:pt idx="100">
                  <c:v>113.72999572753906</c:v>
                </c:pt>
                <c:pt idx="101">
                  <c:v>112.13099670410156</c:v>
                </c:pt>
                <c:pt idx="102">
                  <c:v>110.53199768066406</c:v>
                </c:pt>
                <c:pt idx="103">
                  <c:v>108.93299865722656</c:v>
                </c:pt>
                <c:pt idx="104">
                  <c:v>107.33399963378906</c:v>
                </c:pt>
                <c:pt idx="105">
                  <c:v>105.73500061035156</c:v>
                </c:pt>
                <c:pt idx="106">
                  <c:v>104.13600158691406</c:v>
                </c:pt>
                <c:pt idx="107">
                  <c:v>102.53700256347656</c:v>
                </c:pt>
                <c:pt idx="108">
                  <c:v>100.93800354003906</c:v>
                </c:pt>
                <c:pt idx="109">
                  <c:v>99.339004516601562</c:v>
                </c:pt>
                <c:pt idx="110">
                  <c:v>97.740005493164062</c:v>
                </c:pt>
              </c:numCache>
            </c:numRef>
          </c:yVal>
          <c:smooth val="0"/>
          <c:extLst>
            <c:ext xmlns:c16="http://schemas.microsoft.com/office/drawing/2014/chart" uri="{C3380CC4-5D6E-409C-BE32-E72D297353CC}">
              <c16:uniqueId val="{0000000A-5C04-C446-83AA-324813379462}"/>
            </c:ext>
          </c:extLst>
        </c:ser>
        <c:ser>
          <c:idx val="9"/>
          <c:order val="10"/>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29.718698501586914</c:v>
                </c:pt>
                <c:pt idx="16">
                  <c:v>31.018306732177734</c:v>
                </c:pt>
                <c:pt idx="17">
                  <c:v>32.317913055419922</c:v>
                </c:pt>
                <c:pt idx="18">
                  <c:v>33.617523193359375</c:v>
                </c:pt>
                <c:pt idx="19">
                  <c:v>34.917129516601562</c:v>
                </c:pt>
                <c:pt idx="20">
                  <c:v>36.21673583984375</c:v>
                </c:pt>
                <c:pt idx="21">
                  <c:v>37.492214202880859</c:v>
                </c:pt>
                <c:pt idx="22">
                  <c:v>38.767692565917969</c:v>
                </c:pt>
                <c:pt idx="23">
                  <c:v>40.043170928955078</c:v>
                </c:pt>
                <c:pt idx="24">
                  <c:v>41.318649291992188</c:v>
                </c:pt>
                <c:pt idx="25">
                  <c:v>42.594127655029297</c:v>
                </c:pt>
                <c:pt idx="26">
                  <c:v>43.869606018066406</c:v>
                </c:pt>
                <c:pt idx="27">
                  <c:v>45.145084381103516</c:v>
                </c:pt>
                <c:pt idx="28">
                  <c:v>46.420562744140625</c:v>
                </c:pt>
                <c:pt idx="29">
                  <c:v>47.696041107177734</c:v>
                </c:pt>
                <c:pt idx="30">
                  <c:v>48.971519470214844</c:v>
                </c:pt>
                <c:pt idx="31">
                  <c:v>50.308525085449219</c:v>
                </c:pt>
                <c:pt idx="32">
                  <c:v>51.645534515380859</c:v>
                </c:pt>
                <c:pt idx="33">
                  <c:v>52.9825439453125</c:v>
                </c:pt>
                <c:pt idx="34">
                  <c:v>54.319553375244141</c:v>
                </c:pt>
                <c:pt idx="35">
                  <c:v>55.656562805175781</c:v>
                </c:pt>
                <c:pt idx="36">
                  <c:v>56.993572235107422</c:v>
                </c:pt>
                <c:pt idx="37">
                  <c:v>58.330581665039062</c:v>
                </c:pt>
                <c:pt idx="38">
                  <c:v>59.667591094970703</c:v>
                </c:pt>
                <c:pt idx="39">
                  <c:v>61.004600524902344</c:v>
                </c:pt>
                <c:pt idx="40">
                  <c:v>62.341609954833984</c:v>
                </c:pt>
                <c:pt idx="41">
                  <c:v>63.394344329833984</c:v>
                </c:pt>
                <c:pt idx="42">
                  <c:v>64.44708251953125</c:v>
                </c:pt>
                <c:pt idx="43">
                  <c:v>65.49981689453125</c:v>
                </c:pt>
                <c:pt idx="44">
                  <c:v>66.55255126953125</c:v>
                </c:pt>
                <c:pt idx="45">
                  <c:v>67.60528564453125</c:v>
                </c:pt>
                <c:pt idx="46">
                  <c:v>68.65802001953125</c:v>
                </c:pt>
                <c:pt idx="47">
                  <c:v>69.71075439453125</c:v>
                </c:pt>
                <c:pt idx="48">
                  <c:v>70.76348876953125</c:v>
                </c:pt>
                <c:pt idx="49">
                  <c:v>71.81622314453125</c:v>
                </c:pt>
                <c:pt idx="50">
                  <c:v>72.86895751953125</c:v>
                </c:pt>
                <c:pt idx="51">
                  <c:v>73.722496032714844</c:v>
                </c:pt>
                <c:pt idx="52">
                  <c:v>74.576034545898438</c:v>
                </c:pt>
                <c:pt idx="53">
                  <c:v>75.429573059082031</c:v>
                </c:pt>
                <c:pt idx="54">
                  <c:v>76.283111572265625</c:v>
                </c:pt>
                <c:pt idx="55">
                  <c:v>77.136642456054688</c:v>
                </c:pt>
                <c:pt idx="56">
                  <c:v>77.990180969238281</c:v>
                </c:pt>
                <c:pt idx="57">
                  <c:v>78.843719482421875</c:v>
                </c:pt>
                <c:pt idx="58">
                  <c:v>79.697257995605469</c:v>
                </c:pt>
                <c:pt idx="59">
                  <c:v>80.550796508789062</c:v>
                </c:pt>
                <c:pt idx="60">
                  <c:v>81.404335021972656</c:v>
                </c:pt>
                <c:pt idx="61">
                  <c:v>82.125274658203125</c:v>
                </c:pt>
                <c:pt idx="62">
                  <c:v>82.846206665039062</c:v>
                </c:pt>
                <c:pt idx="63">
                  <c:v>83.567138671875</c:v>
                </c:pt>
                <c:pt idx="64">
                  <c:v>84.288070678710938</c:v>
                </c:pt>
                <c:pt idx="65">
                  <c:v>85.009010314941406</c:v>
                </c:pt>
                <c:pt idx="66">
                  <c:v>85.729942321777344</c:v>
                </c:pt>
                <c:pt idx="67">
                  <c:v>86.450874328613281</c:v>
                </c:pt>
                <c:pt idx="68">
                  <c:v>87.17181396484375</c:v>
                </c:pt>
                <c:pt idx="69">
                  <c:v>87.892745971679688</c:v>
                </c:pt>
                <c:pt idx="70">
                  <c:v>88.613677978515625</c:v>
                </c:pt>
                <c:pt idx="71">
                  <c:v>89.457878112792969</c:v>
                </c:pt>
                <c:pt idx="72">
                  <c:v>90.302085876464844</c:v>
                </c:pt>
                <c:pt idx="73">
                  <c:v>91.146286010742188</c:v>
                </c:pt>
                <c:pt idx="74">
                  <c:v>91.990486145019531</c:v>
                </c:pt>
                <c:pt idx="75">
                  <c:v>92.834686279296875</c:v>
                </c:pt>
                <c:pt idx="76">
                  <c:v>93.678886413574219</c:v>
                </c:pt>
                <c:pt idx="77">
                  <c:v>94.523086547851562</c:v>
                </c:pt>
                <c:pt idx="78">
                  <c:v>95.367294311523438</c:v>
                </c:pt>
                <c:pt idx="79">
                  <c:v>96.211494445800781</c:v>
                </c:pt>
                <c:pt idx="80">
                  <c:v>97.055694580078125</c:v>
                </c:pt>
                <c:pt idx="81">
                  <c:v>97.756919860839844</c:v>
                </c:pt>
                <c:pt idx="82">
                  <c:v>98.458145141601562</c:v>
                </c:pt>
                <c:pt idx="83">
                  <c:v>99.159370422363281</c:v>
                </c:pt>
                <c:pt idx="84">
                  <c:v>99.860603332519531</c:v>
                </c:pt>
                <c:pt idx="85">
                  <c:v>100.56182861328125</c:v>
                </c:pt>
                <c:pt idx="86">
                  <c:v>101.26305389404297</c:v>
                </c:pt>
                <c:pt idx="87">
                  <c:v>101.96427917480469</c:v>
                </c:pt>
                <c:pt idx="88">
                  <c:v>102.66550445556641</c:v>
                </c:pt>
                <c:pt idx="89">
                  <c:v>103.36672973632812</c:v>
                </c:pt>
                <c:pt idx="90">
                  <c:v>104.06796264648438</c:v>
                </c:pt>
                <c:pt idx="91">
                  <c:v>105.15133666992188</c:v>
                </c:pt>
                <c:pt idx="92">
                  <c:v>106.23471069335938</c:v>
                </c:pt>
                <c:pt idx="93">
                  <c:v>107.31808471679688</c:v>
                </c:pt>
                <c:pt idx="94">
                  <c:v>108.40145874023438</c:v>
                </c:pt>
                <c:pt idx="95">
                  <c:v>109.48483276367188</c:v>
                </c:pt>
                <c:pt idx="96">
                  <c:v>110.56821441650391</c:v>
                </c:pt>
                <c:pt idx="97">
                  <c:v>111.65158843994141</c:v>
                </c:pt>
                <c:pt idx="98">
                  <c:v>112.73496246337891</c:v>
                </c:pt>
                <c:pt idx="99">
                  <c:v>113.81833648681641</c:v>
                </c:pt>
                <c:pt idx="100">
                  <c:v>114.90171813964844</c:v>
                </c:pt>
                <c:pt idx="101">
                  <c:v>116.07610321044922</c:v>
                </c:pt>
                <c:pt idx="102">
                  <c:v>117.25048828125</c:v>
                </c:pt>
                <c:pt idx="103">
                  <c:v>118.42488098144531</c:v>
                </c:pt>
                <c:pt idx="104">
                  <c:v>119.59926605224609</c:v>
                </c:pt>
                <c:pt idx="105">
                  <c:v>120.77365112304688</c:v>
                </c:pt>
                <c:pt idx="106">
                  <c:v>121.94804382324219</c:v>
                </c:pt>
                <c:pt idx="107">
                  <c:v>123.12242889404297</c:v>
                </c:pt>
                <c:pt idx="108">
                  <c:v>124.29682159423828</c:v>
                </c:pt>
                <c:pt idx="109">
                  <c:v>125.47120666503906</c:v>
                </c:pt>
                <c:pt idx="110">
                  <c:v>126.64559936523438</c:v>
                </c:pt>
              </c:numCache>
            </c:numRef>
          </c:yVal>
          <c:smooth val="0"/>
          <c:extLst>
            <c:ext xmlns:c16="http://schemas.microsoft.com/office/drawing/2014/chart" uri="{C3380CC4-5D6E-409C-BE32-E72D297353CC}">
              <c16:uniqueId val="{0000000B-5C04-C446-83AA-324813379462}"/>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2.7597696570207525E-2"/>
              <c:y val="0.22391993141238303"/>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a:effectLst/>
              </a:rPr>
              <a:t>Temperature Change from Preindustrial</a:t>
            </a:r>
            <a:endParaRPr lang="en-US" sz="1200" b="1">
              <a:effectLst/>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Output!$CO$3:$CO$113</c:f>
              <c:numCache>
                <c:formatCode>General</c:formatCode>
                <c:ptCount val="111"/>
                <c:pt idx="0">
                  <c:v>0.58318352699279785</c:v>
                </c:pt>
                <c:pt idx="1">
                  <c:v>0.56364929676055908</c:v>
                </c:pt>
                <c:pt idx="2">
                  <c:v>0.41883412003517151</c:v>
                </c:pt>
                <c:pt idx="3">
                  <c:v>0.31675553321838379</c:v>
                </c:pt>
                <c:pt idx="4">
                  <c:v>0.36029934883117676</c:v>
                </c:pt>
                <c:pt idx="5">
                  <c:v>0.43890130519866943</c:v>
                </c:pt>
                <c:pt idx="6">
                  <c:v>0.51632833480834961</c:v>
                </c:pt>
                <c:pt idx="7">
                  <c:v>0.58531421422958374</c:v>
                </c:pt>
                <c:pt idx="8">
                  <c:v>0.65068149566650391</c:v>
                </c:pt>
                <c:pt idx="9">
                  <c:v>0.71503353118896484</c:v>
                </c:pt>
                <c:pt idx="10">
                  <c:v>0.77614057064056396</c:v>
                </c:pt>
                <c:pt idx="11">
                  <c:v>0.83102476596832275</c:v>
                </c:pt>
                <c:pt idx="12">
                  <c:v>0.87704342603683472</c:v>
                </c:pt>
                <c:pt idx="13">
                  <c:v>0.90872019529342651</c:v>
                </c:pt>
                <c:pt idx="14">
                  <c:v>0.93272536993026733</c:v>
                </c:pt>
                <c:pt idx="15">
                  <c:v>0.95396518707275391</c:v>
                </c:pt>
                <c:pt idx="16">
                  <c:v>0.97086566686630249</c:v>
                </c:pt>
                <c:pt idx="17">
                  <c:v>0.99482178688049316</c:v>
                </c:pt>
                <c:pt idx="18">
                  <c:v>1.0221467018127441</c:v>
                </c:pt>
                <c:pt idx="19">
                  <c:v>1.0494177341461182</c:v>
                </c:pt>
                <c:pt idx="20">
                  <c:v>1.0784480571746826</c:v>
                </c:pt>
                <c:pt idx="21">
                  <c:v>1.1121146678924561</c:v>
                </c:pt>
                <c:pt idx="22">
                  <c:v>1.1479784250259399</c:v>
                </c:pt>
                <c:pt idx="23">
                  <c:v>1.1590851545333862</c:v>
                </c:pt>
                <c:pt idx="24">
                  <c:v>1.1715074777603149</c:v>
                </c:pt>
                <c:pt idx="25">
                  <c:v>1.1881016492843628</c:v>
                </c:pt>
                <c:pt idx="26">
                  <c:v>1.2079876661300659</c:v>
                </c:pt>
                <c:pt idx="27">
                  <c:v>1.2304667234420776</c:v>
                </c:pt>
                <c:pt idx="28">
                  <c:v>1.254982590675354</c:v>
                </c:pt>
                <c:pt idx="29">
                  <c:v>1.2811081409454346</c:v>
                </c:pt>
                <c:pt idx="30">
                  <c:v>1.3085341453552246</c:v>
                </c:pt>
                <c:pt idx="31">
                  <c:v>1.3366262912750244</c:v>
                </c:pt>
                <c:pt idx="32">
                  <c:v>1.3648244142532349</c:v>
                </c:pt>
                <c:pt idx="33">
                  <c:v>1.3931764364242554</c:v>
                </c:pt>
                <c:pt idx="34">
                  <c:v>1.4217194318771362</c:v>
                </c:pt>
                <c:pt idx="35">
                  <c:v>1.4504815340042114</c:v>
                </c:pt>
                <c:pt idx="36">
                  <c:v>1.4794840812683105</c:v>
                </c:pt>
                <c:pt idx="37">
                  <c:v>1.5087426900863647</c:v>
                </c:pt>
                <c:pt idx="38">
                  <c:v>1.5382686853408813</c:v>
                </c:pt>
                <c:pt idx="39">
                  <c:v>1.5680701732635498</c:v>
                </c:pt>
                <c:pt idx="40">
                  <c:v>1.5981518030166626</c:v>
                </c:pt>
                <c:pt idx="41">
                  <c:v>1.6286405324935913</c:v>
                </c:pt>
                <c:pt idx="42">
                  <c:v>1.6596566438674927</c:v>
                </c:pt>
                <c:pt idx="43">
                  <c:v>1.6911436319351196</c:v>
                </c:pt>
                <c:pt idx="44">
                  <c:v>1.7230572700500488</c:v>
                </c:pt>
                <c:pt idx="45">
                  <c:v>1.755362868309021</c:v>
                </c:pt>
                <c:pt idx="46">
                  <c:v>1.7880312204360962</c:v>
                </c:pt>
                <c:pt idx="47">
                  <c:v>1.8210382461547852</c:v>
                </c:pt>
                <c:pt idx="48">
                  <c:v>1.8543624877929688</c:v>
                </c:pt>
                <c:pt idx="49">
                  <c:v>1.8879851102828979</c:v>
                </c:pt>
                <c:pt idx="50">
                  <c:v>1.9218885898590088</c:v>
                </c:pt>
                <c:pt idx="51">
                  <c:v>1.9559328556060791</c:v>
                </c:pt>
                <c:pt idx="52">
                  <c:v>1.9899837970733643</c:v>
                </c:pt>
                <c:pt idx="53">
                  <c:v>2.0240814685821533</c:v>
                </c:pt>
                <c:pt idx="54">
                  <c:v>2.0582535266876221</c:v>
                </c:pt>
                <c:pt idx="55">
                  <c:v>2.0925188064575195</c:v>
                </c:pt>
                <c:pt idx="56">
                  <c:v>2.1268901824951172</c:v>
                </c:pt>
                <c:pt idx="57">
                  <c:v>2.1613752841949463</c:v>
                </c:pt>
                <c:pt idx="58">
                  <c:v>2.1959786415100098</c:v>
                </c:pt>
                <c:pt idx="59">
                  <c:v>2.2307016849517822</c:v>
                </c:pt>
                <c:pt idx="60">
                  <c:v>2.2655448913574219</c:v>
                </c:pt>
                <c:pt idx="61">
                  <c:v>2.3005077838897705</c:v>
                </c:pt>
                <c:pt idx="62">
                  <c:v>2.3355886936187744</c:v>
                </c:pt>
                <c:pt idx="63">
                  <c:v>2.370783805847168</c:v>
                </c:pt>
                <c:pt idx="64">
                  <c:v>2.4060883522033691</c:v>
                </c:pt>
                <c:pt idx="65">
                  <c:v>2.4414975643157959</c:v>
                </c:pt>
                <c:pt idx="66">
                  <c:v>2.4770059585571289</c:v>
                </c:pt>
                <c:pt idx="67">
                  <c:v>2.5126075744628906</c:v>
                </c:pt>
                <c:pt idx="68">
                  <c:v>2.5482962131500244</c:v>
                </c:pt>
                <c:pt idx="69">
                  <c:v>2.5840654373168945</c:v>
                </c:pt>
                <c:pt idx="70">
                  <c:v>2.6199090480804443</c:v>
                </c:pt>
                <c:pt idx="71">
                  <c:v>2.6558716297149658</c:v>
                </c:pt>
                <c:pt idx="72">
                  <c:v>2.6919960975646973</c:v>
                </c:pt>
                <c:pt idx="73">
                  <c:v>2.7282540798187256</c:v>
                </c:pt>
                <c:pt idx="74">
                  <c:v>2.764622688293457</c:v>
                </c:pt>
                <c:pt idx="75">
                  <c:v>2.8010833263397217</c:v>
                </c:pt>
                <c:pt idx="76">
                  <c:v>2.8376209735870361</c:v>
                </c:pt>
                <c:pt idx="77">
                  <c:v>2.8742227554321289</c:v>
                </c:pt>
                <c:pt idx="78">
                  <c:v>2.9108781814575195</c:v>
                </c:pt>
                <c:pt idx="79">
                  <c:v>2.9475786685943604</c:v>
                </c:pt>
                <c:pt idx="80">
                  <c:v>2.9843158721923828</c:v>
                </c:pt>
                <c:pt idx="81">
                  <c:v>3.0210580825805664</c:v>
                </c:pt>
                <c:pt idx="82">
                  <c:v>3.0577740669250488</c:v>
                </c:pt>
                <c:pt idx="83">
                  <c:v>3.0944700241088867</c:v>
                </c:pt>
                <c:pt idx="84">
                  <c:v>3.1311490535736084</c:v>
                </c:pt>
                <c:pt idx="85">
                  <c:v>3.1678130626678467</c:v>
                </c:pt>
                <c:pt idx="86">
                  <c:v>3.2044627666473389</c:v>
                </c:pt>
                <c:pt idx="87">
                  <c:v>3.2410979270935059</c:v>
                </c:pt>
                <c:pt idx="88">
                  <c:v>3.277717113494873</c:v>
                </c:pt>
                <c:pt idx="89">
                  <c:v>3.314319372177124</c:v>
                </c:pt>
                <c:pt idx="90">
                  <c:v>3.350902795791626</c:v>
                </c:pt>
                <c:pt idx="91">
                  <c:v>3.3875110149383545</c:v>
                </c:pt>
                <c:pt idx="92">
                  <c:v>3.4241855144500732</c:v>
                </c:pt>
                <c:pt idx="93">
                  <c:v>3.4609048366546631</c:v>
                </c:pt>
                <c:pt idx="94">
                  <c:v>3.4976522922515869</c:v>
                </c:pt>
                <c:pt idx="95">
                  <c:v>3.5344150066375732</c:v>
                </c:pt>
                <c:pt idx="96">
                  <c:v>3.5711832046508789</c:v>
                </c:pt>
                <c:pt idx="97">
                  <c:v>3.6079487800598145</c:v>
                </c:pt>
                <c:pt idx="98">
                  <c:v>3.6447057723999023</c:v>
                </c:pt>
                <c:pt idx="99">
                  <c:v>3.6814496517181396</c:v>
                </c:pt>
                <c:pt idx="100">
                  <c:v>3.7181766033172607</c:v>
                </c:pt>
                <c:pt idx="101">
                  <c:v>3.7549192905426025</c:v>
                </c:pt>
                <c:pt idx="102">
                  <c:v>3.7917089462280273</c:v>
                </c:pt>
                <c:pt idx="103">
                  <c:v>3.8285305500030518</c:v>
                </c:pt>
                <c:pt idx="104">
                  <c:v>3.8653757572174072</c:v>
                </c:pt>
                <c:pt idx="105">
                  <c:v>3.9022390842437744</c:v>
                </c:pt>
                <c:pt idx="106">
                  <c:v>3.9391162395477295</c:v>
                </c:pt>
                <c:pt idx="107">
                  <c:v>3.976003885269165</c:v>
                </c:pt>
                <c:pt idx="108">
                  <c:v>4.0128993988037109</c:v>
                </c:pt>
                <c:pt idx="109">
                  <c:v>4.0497994422912598</c:v>
                </c:pt>
                <c:pt idx="110">
                  <c:v>4.0867018699645996</c:v>
                </c:pt>
              </c:numCache>
            </c:numRef>
          </c:yVal>
          <c:smooth val="0"/>
          <c:extLst>
            <c:ext xmlns:c16="http://schemas.microsoft.com/office/drawing/2014/chart" uri="{C3380CC4-5D6E-409C-BE32-E72D297353CC}">
              <c16:uniqueId val="{00000000-E67E-144B-9E3E-5DD42E5BB36C}"/>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Output!$CP$3:$CP$113</c:f>
              <c:numCache>
                <c:formatCode>General</c:formatCode>
                <c:ptCount val="111"/>
                <c:pt idx="15">
                  <c:v>0.91338628530502319</c:v>
                </c:pt>
                <c:pt idx="16">
                  <c:v>0.92841988801956177</c:v>
                </c:pt>
                <c:pt idx="17">
                  <c:v>0.94345349073410034</c:v>
                </c:pt>
                <c:pt idx="18">
                  <c:v>0.95848703384399414</c:v>
                </c:pt>
                <c:pt idx="19">
                  <c:v>0.97352063655853271</c:v>
                </c:pt>
                <c:pt idx="20">
                  <c:v>0.98855423927307129</c:v>
                </c:pt>
                <c:pt idx="21">
                  <c:v>1.0135942697525024</c:v>
                </c:pt>
                <c:pt idx="22">
                  <c:v>1.0386343002319336</c:v>
                </c:pt>
                <c:pt idx="23">
                  <c:v>1.0636743307113647</c:v>
                </c:pt>
                <c:pt idx="24">
                  <c:v>1.0887143611907959</c:v>
                </c:pt>
                <c:pt idx="25">
                  <c:v>1.1137545108795166</c:v>
                </c:pt>
                <c:pt idx="26">
                  <c:v>1.1387945413589478</c:v>
                </c:pt>
                <c:pt idx="27">
                  <c:v>1.1638345718383789</c:v>
                </c:pt>
                <c:pt idx="28">
                  <c:v>1.1888746023178101</c:v>
                </c:pt>
                <c:pt idx="29">
                  <c:v>1.2139146327972412</c:v>
                </c:pt>
                <c:pt idx="30">
                  <c:v>1.2389546632766724</c:v>
                </c:pt>
                <c:pt idx="31">
                  <c:v>1.2695403099060059</c:v>
                </c:pt>
                <c:pt idx="32">
                  <c:v>1.3001259565353394</c:v>
                </c:pt>
                <c:pt idx="33">
                  <c:v>1.3307116031646729</c:v>
                </c:pt>
                <c:pt idx="34">
                  <c:v>1.3612972497940063</c:v>
                </c:pt>
                <c:pt idx="35">
                  <c:v>1.3918828964233398</c:v>
                </c:pt>
                <c:pt idx="36">
                  <c:v>1.4224685430526733</c:v>
                </c:pt>
                <c:pt idx="37">
                  <c:v>1.4530541896820068</c:v>
                </c:pt>
                <c:pt idx="38">
                  <c:v>1.4836398363113403</c:v>
                </c:pt>
                <c:pt idx="39">
                  <c:v>1.5142254829406738</c:v>
                </c:pt>
                <c:pt idx="40">
                  <c:v>1.5448111295700073</c:v>
                </c:pt>
                <c:pt idx="41">
                  <c:v>1.5743948221206665</c:v>
                </c:pt>
                <c:pt idx="42">
                  <c:v>1.6039785146713257</c:v>
                </c:pt>
                <c:pt idx="43">
                  <c:v>1.6335622072219849</c:v>
                </c:pt>
                <c:pt idx="44">
                  <c:v>1.663145899772644</c:v>
                </c:pt>
                <c:pt idx="45">
                  <c:v>1.6927297115325928</c:v>
                </c:pt>
                <c:pt idx="46">
                  <c:v>1.722313404083252</c:v>
                </c:pt>
                <c:pt idx="47">
                  <c:v>1.7518970966339111</c:v>
                </c:pt>
                <c:pt idx="48">
                  <c:v>1.7814807891845703</c:v>
                </c:pt>
                <c:pt idx="49">
                  <c:v>1.8110644817352295</c:v>
                </c:pt>
                <c:pt idx="50">
                  <c:v>1.8406481742858887</c:v>
                </c:pt>
                <c:pt idx="51">
                  <c:v>1.8690207004547119</c:v>
                </c:pt>
                <c:pt idx="52">
                  <c:v>1.8973932266235352</c:v>
                </c:pt>
                <c:pt idx="53">
                  <c:v>1.9257657527923584</c:v>
                </c:pt>
                <c:pt idx="54">
                  <c:v>1.9541382789611816</c:v>
                </c:pt>
                <c:pt idx="55">
                  <c:v>1.9825108051300049</c:v>
                </c:pt>
                <c:pt idx="56">
                  <c:v>2.0108833312988281</c:v>
                </c:pt>
                <c:pt idx="57">
                  <c:v>2.0392558574676514</c:v>
                </c:pt>
                <c:pt idx="58">
                  <c:v>2.0676283836364746</c:v>
                </c:pt>
                <c:pt idx="59">
                  <c:v>2.0960009098052979</c:v>
                </c:pt>
                <c:pt idx="60">
                  <c:v>2.1243734359741211</c:v>
                </c:pt>
                <c:pt idx="61">
                  <c:v>2.1539080142974854</c:v>
                </c:pt>
                <c:pt idx="62">
                  <c:v>2.1834428310394287</c:v>
                </c:pt>
                <c:pt idx="63">
                  <c:v>2.212977409362793</c:v>
                </c:pt>
                <c:pt idx="64">
                  <c:v>2.2425122261047363</c:v>
                </c:pt>
                <c:pt idx="65">
                  <c:v>2.2720468044281006</c:v>
                </c:pt>
                <c:pt idx="66">
                  <c:v>2.3015813827514648</c:v>
                </c:pt>
                <c:pt idx="67">
                  <c:v>2.3311161994934082</c:v>
                </c:pt>
                <c:pt idx="68">
                  <c:v>2.3606507778167725</c:v>
                </c:pt>
                <c:pt idx="69">
                  <c:v>2.3901855945587158</c:v>
                </c:pt>
                <c:pt idx="70">
                  <c:v>2.4197201728820801</c:v>
                </c:pt>
                <c:pt idx="71">
                  <c:v>2.4495699405670166</c:v>
                </c:pt>
                <c:pt idx="72">
                  <c:v>2.4794197082519531</c:v>
                </c:pt>
                <c:pt idx="73">
                  <c:v>2.5092694759368896</c:v>
                </c:pt>
                <c:pt idx="74">
                  <c:v>2.5391192436218262</c:v>
                </c:pt>
                <c:pt idx="75">
                  <c:v>2.5689692497253418</c:v>
                </c:pt>
                <c:pt idx="76">
                  <c:v>2.5988190174102783</c:v>
                </c:pt>
                <c:pt idx="77">
                  <c:v>2.6286687850952148</c:v>
                </c:pt>
                <c:pt idx="78">
                  <c:v>2.6585185527801514</c:v>
                </c:pt>
                <c:pt idx="79">
                  <c:v>2.6883683204650879</c:v>
                </c:pt>
                <c:pt idx="80">
                  <c:v>2.7182180881500244</c:v>
                </c:pt>
                <c:pt idx="81">
                  <c:v>2.7499682903289795</c:v>
                </c:pt>
                <c:pt idx="82">
                  <c:v>2.7817182540893555</c:v>
                </c:pt>
                <c:pt idx="83">
                  <c:v>2.8134684562683105</c:v>
                </c:pt>
                <c:pt idx="84">
                  <c:v>2.8452186584472656</c:v>
                </c:pt>
                <c:pt idx="85">
                  <c:v>2.8769688606262207</c:v>
                </c:pt>
                <c:pt idx="86">
                  <c:v>2.9087188243865967</c:v>
                </c:pt>
                <c:pt idx="87">
                  <c:v>2.9404690265655518</c:v>
                </c:pt>
                <c:pt idx="88">
                  <c:v>2.9722192287445068</c:v>
                </c:pt>
                <c:pt idx="89">
                  <c:v>3.0039691925048828</c:v>
                </c:pt>
                <c:pt idx="90">
                  <c:v>3.0357193946838379</c:v>
                </c:pt>
                <c:pt idx="91">
                  <c:v>3.0701351165771484</c:v>
                </c:pt>
                <c:pt idx="92">
                  <c:v>3.1045510768890381</c:v>
                </c:pt>
                <c:pt idx="93">
                  <c:v>3.1389670372009277</c:v>
                </c:pt>
                <c:pt idx="94">
                  <c:v>3.1733827590942383</c:v>
                </c:pt>
                <c:pt idx="95">
                  <c:v>3.2077984809875488</c:v>
                </c:pt>
                <c:pt idx="96">
                  <c:v>3.2422144412994385</c:v>
                </c:pt>
                <c:pt idx="97">
                  <c:v>3.2766304016113281</c:v>
                </c:pt>
                <c:pt idx="98">
                  <c:v>3.3110461235046387</c:v>
                </c:pt>
                <c:pt idx="99">
                  <c:v>3.3454618453979492</c:v>
                </c:pt>
                <c:pt idx="100">
                  <c:v>3.3798778057098389</c:v>
                </c:pt>
                <c:pt idx="101">
                  <c:v>3.4173150062561035</c:v>
                </c:pt>
                <c:pt idx="102">
                  <c:v>3.4547524452209473</c:v>
                </c:pt>
                <c:pt idx="103">
                  <c:v>3.4921896457672119</c:v>
                </c:pt>
                <c:pt idx="104">
                  <c:v>3.5296268463134766</c:v>
                </c:pt>
                <c:pt idx="105">
                  <c:v>3.5670642852783203</c:v>
                </c:pt>
                <c:pt idx="106">
                  <c:v>3.604501485824585</c:v>
                </c:pt>
                <c:pt idx="107">
                  <c:v>3.6419386863708496</c:v>
                </c:pt>
                <c:pt idx="108">
                  <c:v>3.6793758869171143</c:v>
                </c:pt>
                <c:pt idx="109">
                  <c:v>3.716813325881958</c:v>
                </c:pt>
                <c:pt idx="110">
                  <c:v>3.7542505264282227</c:v>
                </c:pt>
              </c:numCache>
            </c:numRef>
          </c:yVal>
          <c:smooth val="0"/>
          <c:extLst>
            <c:ext xmlns:c16="http://schemas.microsoft.com/office/drawing/2014/chart" uri="{C3380CC4-5D6E-409C-BE32-E72D297353CC}">
              <c16:uniqueId val="{00000001-E67E-144B-9E3E-5DD42E5BB36C}"/>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E67E-144B-9E3E-5DD42E5BB36C}"/>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Output!$CQ$3:$CQ$113</c:f>
              <c:numCache>
                <c:formatCode>General</c:formatCode>
                <c:ptCount val="111"/>
                <c:pt idx="15">
                  <c:v>0.91338628530502319</c:v>
                </c:pt>
                <c:pt idx="16">
                  <c:v>0.92850637435913086</c:v>
                </c:pt>
                <c:pt idx="17">
                  <c:v>0.94362646341323853</c:v>
                </c:pt>
                <c:pt idx="18">
                  <c:v>0.95874649286270142</c:v>
                </c:pt>
                <c:pt idx="19">
                  <c:v>0.97386658191680908</c:v>
                </c:pt>
                <c:pt idx="20">
                  <c:v>0.98898667097091675</c:v>
                </c:pt>
                <c:pt idx="21">
                  <c:v>1.0142033100128174</c:v>
                </c:pt>
                <c:pt idx="22">
                  <c:v>1.0394200086593628</c:v>
                </c:pt>
                <c:pt idx="23">
                  <c:v>1.0646365880966187</c:v>
                </c:pt>
                <c:pt idx="24">
                  <c:v>1.0898532867431641</c:v>
                </c:pt>
                <c:pt idx="25">
                  <c:v>1.1150698661804199</c:v>
                </c:pt>
                <c:pt idx="26">
                  <c:v>1.1402865648269653</c:v>
                </c:pt>
                <c:pt idx="27">
                  <c:v>1.1655031442642212</c:v>
                </c:pt>
                <c:pt idx="28">
                  <c:v>1.1907198429107666</c:v>
                </c:pt>
                <c:pt idx="29">
                  <c:v>1.2159364223480225</c:v>
                </c:pt>
                <c:pt idx="30">
                  <c:v>1.2411531209945679</c:v>
                </c:pt>
                <c:pt idx="31">
                  <c:v>1.2652251720428467</c:v>
                </c:pt>
                <c:pt idx="32">
                  <c:v>1.2892971038818359</c:v>
                </c:pt>
                <c:pt idx="33">
                  <c:v>1.3133691549301147</c:v>
                </c:pt>
                <c:pt idx="34">
                  <c:v>1.337441086769104</c:v>
                </c:pt>
                <c:pt idx="35">
                  <c:v>1.3615131378173828</c:v>
                </c:pt>
                <c:pt idx="36">
                  <c:v>1.3855851888656616</c:v>
                </c:pt>
                <c:pt idx="37">
                  <c:v>1.4096571207046509</c:v>
                </c:pt>
                <c:pt idx="38">
                  <c:v>1.4337291717529297</c:v>
                </c:pt>
                <c:pt idx="39">
                  <c:v>1.4578011035919189</c:v>
                </c:pt>
                <c:pt idx="40">
                  <c:v>1.4818731546401978</c:v>
                </c:pt>
                <c:pt idx="41">
                  <c:v>1.5096228122711182</c:v>
                </c:pt>
                <c:pt idx="42">
                  <c:v>1.5373724699020386</c:v>
                </c:pt>
                <c:pt idx="43">
                  <c:v>1.5651220083236694</c:v>
                </c:pt>
                <c:pt idx="44">
                  <c:v>1.5928716659545898</c:v>
                </c:pt>
                <c:pt idx="45">
                  <c:v>1.6206213235855103</c:v>
                </c:pt>
                <c:pt idx="46">
                  <c:v>1.6483709812164307</c:v>
                </c:pt>
                <c:pt idx="47">
                  <c:v>1.6761206388473511</c:v>
                </c:pt>
                <c:pt idx="48">
                  <c:v>1.7038701772689819</c:v>
                </c:pt>
                <c:pt idx="49">
                  <c:v>1.7316198348999023</c:v>
                </c:pt>
                <c:pt idx="50">
                  <c:v>1.7593694925308228</c:v>
                </c:pt>
                <c:pt idx="51">
                  <c:v>1.7882838249206543</c:v>
                </c:pt>
                <c:pt idx="52">
                  <c:v>1.8171981573104858</c:v>
                </c:pt>
                <c:pt idx="53">
                  <c:v>1.8461124897003174</c:v>
                </c:pt>
                <c:pt idx="54">
                  <c:v>1.8750268220901489</c:v>
                </c:pt>
                <c:pt idx="55">
                  <c:v>1.9039411544799805</c:v>
                </c:pt>
                <c:pt idx="56">
                  <c:v>1.9328553676605225</c:v>
                </c:pt>
                <c:pt idx="57">
                  <c:v>1.961769700050354</c:v>
                </c:pt>
                <c:pt idx="58">
                  <c:v>1.9906840324401855</c:v>
                </c:pt>
                <c:pt idx="59">
                  <c:v>2.0195984840393066</c:v>
                </c:pt>
                <c:pt idx="60">
                  <c:v>2.0485126972198486</c:v>
                </c:pt>
                <c:pt idx="61">
                  <c:v>2.0787684917449951</c:v>
                </c:pt>
                <c:pt idx="62">
                  <c:v>2.1090245246887207</c:v>
                </c:pt>
                <c:pt idx="63">
                  <c:v>2.1392803192138672</c:v>
                </c:pt>
                <c:pt idx="64">
                  <c:v>2.1695361137390137</c:v>
                </c:pt>
                <c:pt idx="65">
                  <c:v>2.1997919082641602</c:v>
                </c:pt>
                <c:pt idx="66">
                  <c:v>2.2300479412078857</c:v>
                </c:pt>
                <c:pt idx="67">
                  <c:v>2.2603037357330322</c:v>
                </c:pt>
                <c:pt idx="68">
                  <c:v>2.2905595302581787</c:v>
                </c:pt>
                <c:pt idx="69">
                  <c:v>2.3208155632019043</c:v>
                </c:pt>
                <c:pt idx="70">
                  <c:v>2.3510713577270508</c:v>
                </c:pt>
                <c:pt idx="71">
                  <c:v>2.3834326267242432</c:v>
                </c:pt>
                <c:pt idx="72">
                  <c:v>2.4157941341400146</c:v>
                </c:pt>
                <c:pt idx="73">
                  <c:v>2.448155403137207</c:v>
                </c:pt>
                <c:pt idx="74">
                  <c:v>2.4805166721343994</c:v>
                </c:pt>
                <c:pt idx="75">
                  <c:v>2.5128779411315918</c:v>
                </c:pt>
                <c:pt idx="76">
                  <c:v>2.5452394485473633</c:v>
                </c:pt>
                <c:pt idx="77">
                  <c:v>2.5776007175445557</c:v>
                </c:pt>
                <c:pt idx="78">
                  <c:v>2.609961986541748</c:v>
                </c:pt>
                <c:pt idx="79">
                  <c:v>2.6423234939575195</c:v>
                </c:pt>
                <c:pt idx="80">
                  <c:v>2.6746847629547119</c:v>
                </c:pt>
                <c:pt idx="81">
                  <c:v>2.7087249755859375</c:v>
                </c:pt>
                <c:pt idx="82">
                  <c:v>2.7427651882171631</c:v>
                </c:pt>
                <c:pt idx="83">
                  <c:v>2.7768051624298096</c:v>
                </c:pt>
                <c:pt idx="84">
                  <c:v>2.8108453750610352</c:v>
                </c:pt>
                <c:pt idx="85">
                  <c:v>2.8448855876922607</c:v>
                </c:pt>
                <c:pt idx="86">
                  <c:v>2.8789258003234863</c:v>
                </c:pt>
                <c:pt idx="87">
                  <c:v>2.9129660129547119</c:v>
                </c:pt>
                <c:pt idx="88">
                  <c:v>2.9470059871673584</c:v>
                </c:pt>
                <c:pt idx="89">
                  <c:v>2.981046199798584</c:v>
                </c:pt>
                <c:pt idx="90">
                  <c:v>3.0150864124298096</c:v>
                </c:pt>
                <c:pt idx="91">
                  <c:v>3.0515832901000977</c:v>
                </c:pt>
                <c:pt idx="92">
                  <c:v>3.0880799293518066</c:v>
                </c:pt>
                <c:pt idx="93">
                  <c:v>3.1245768070220947</c:v>
                </c:pt>
                <c:pt idx="94">
                  <c:v>3.1610734462738037</c:v>
                </c:pt>
                <c:pt idx="95">
                  <c:v>3.1975703239440918</c:v>
                </c:pt>
                <c:pt idx="96">
                  <c:v>3.2340672016143799</c:v>
                </c:pt>
                <c:pt idx="97">
                  <c:v>3.2705638408660889</c:v>
                </c:pt>
                <c:pt idx="98">
                  <c:v>3.307060718536377</c:v>
                </c:pt>
                <c:pt idx="99">
                  <c:v>3.3435573577880859</c:v>
                </c:pt>
                <c:pt idx="100">
                  <c:v>3.380054235458374</c:v>
                </c:pt>
                <c:pt idx="101">
                  <c:v>3.4176609516143799</c:v>
                </c:pt>
                <c:pt idx="102">
                  <c:v>3.4552679061889648</c:v>
                </c:pt>
                <c:pt idx="103">
                  <c:v>3.4928746223449707</c:v>
                </c:pt>
                <c:pt idx="104">
                  <c:v>3.5304813385009766</c:v>
                </c:pt>
                <c:pt idx="105">
                  <c:v>3.5680880546569824</c:v>
                </c:pt>
                <c:pt idx="106">
                  <c:v>3.6056950092315674</c:v>
                </c:pt>
                <c:pt idx="107">
                  <c:v>3.6433017253875732</c:v>
                </c:pt>
                <c:pt idx="108">
                  <c:v>3.6809084415435791</c:v>
                </c:pt>
                <c:pt idx="109">
                  <c:v>3.7185153961181641</c:v>
                </c:pt>
                <c:pt idx="110">
                  <c:v>3.7561221122741699</c:v>
                </c:pt>
              </c:numCache>
            </c:numRef>
          </c:yVal>
          <c:smooth val="0"/>
          <c:extLst>
            <c:ext xmlns:c16="http://schemas.microsoft.com/office/drawing/2014/chart" uri="{C3380CC4-5D6E-409C-BE32-E72D297353CC}">
              <c16:uniqueId val="{00000003-E67E-144B-9E3E-5DD42E5BB36C}"/>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Output!$CR$3:$CR$30</c:f>
              <c:numCache>
                <c:formatCode>General</c:formatCode>
                <c:ptCount val="28"/>
                <c:pt idx="15">
                  <c:v>0.91338628530502319</c:v>
                </c:pt>
                <c:pt idx="16">
                  <c:v>0.92847788333892822</c:v>
                </c:pt>
                <c:pt idx="17">
                  <c:v>0.94356948137283325</c:v>
                </c:pt>
                <c:pt idx="18">
                  <c:v>0.95866113901138306</c:v>
                </c:pt>
                <c:pt idx="19">
                  <c:v>0.97375273704528809</c:v>
                </c:pt>
                <c:pt idx="20">
                  <c:v>0.98884433507919312</c:v>
                </c:pt>
                <c:pt idx="21">
                  <c:v>1.0151445865631104</c:v>
                </c:pt>
                <c:pt idx="22">
                  <c:v>1.0414448976516724</c:v>
                </c:pt>
                <c:pt idx="23">
                  <c:v>1.0677452087402344</c:v>
                </c:pt>
                <c:pt idx="24">
                  <c:v>1.0940454006195068</c:v>
                </c:pt>
                <c:pt idx="25">
                  <c:v>1.1203457117080688</c:v>
                </c:pt>
                <c:pt idx="26">
                  <c:v>1.1466460227966309</c:v>
                </c:pt>
                <c:pt idx="27">
                  <c:v>1.1729463338851929</c:v>
                </c:pt>
              </c:numCache>
            </c:numRef>
          </c:yVal>
          <c:smooth val="0"/>
          <c:extLst>
            <c:ext xmlns:c16="http://schemas.microsoft.com/office/drawing/2014/chart" uri="{C3380CC4-5D6E-409C-BE32-E72D297353CC}">
              <c16:uniqueId val="{00000004-E67E-144B-9E3E-5DD42E5BB36C}"/>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Output!$CS$3:$CS$113</c:f>
              <c:numCache>
                <c:formatCode>General</c:formatCode>
                <c:ptCount val="111"/>
                <c:pt idx="15">
                  <c:v>0.91338628530502319</c:v>
                </c:pt>
                <c:pt idx="16">
                  <c:v>0.92842787504196167</c:v>
                </c:pt>
                <c:pt idx="17">
                  <c:v>0.94346946477890015</c:v>
                </c:pt>
                <c:pt idx="18">
                  <c:v>0.95851105451583862</c:v>
                </c:pt>
                <c:pt idx="19">
                  <c:v>0.9735526442527771</c:v>
                </c:pt>
                <c:pt idx="20">
                  <c:v>0.98859423398971558</c:v>
                </c:pt>
                <c:pt idx="21">
                  <c:v>1.012916088104248</c:v>
                </c:pt>
                <c:pt idx="22">
                  <c:v>1.0372378826141357</c:v>
                </c:pt>
                <c:pt idx="23">
                  <c:v>1.0615596771240234</c:v>
                </c:pt>
                <c:pt idx="24">
                  <c:v>1.0858814716339111</c:v>
                </c:pt>
                <c:pt idx="25">
                  <c:v>1.1102032661437988</c:v>
                </c:pt>
                <c:pt idx="26">
                  <c:v>1.1345250606536865</c:v>
                </c:pt>
                <c:pt idx="27">
                  <c:v>1.1588468551635742</c:v>
                </c:pt>
                <c:pt idx="28">
                  <c:v>1.1831686496734619</c:v>
                </c:pt>
                <c:pt idx="29">
                  <c:v>1.2074904441833496</c:v>
                </c:pt>
                <c:pt idx="30">
                  <c:v>1.2318122386932373</c:v>
                </c:pt>
                <c:pt idx="31">
                  <c:v>1.260446310043335</c:v>
                </c:pt>
                <c:pt idx="32">
                  <c:v>1.2890803813934326</c:v>
                </c:pt>
                <c:pt idx="33">
                  <c:v>1.3177144527435303</c:v>
                </c:pt>
                <c:pt idx="34">
                  <c:v>1.3463485240936279</c:v>
                </c:pt>
                <c:pt idx="35">
                  <c:v>1.3749825954437256</c:v>
                </c:pt>
                <c:pt idx="36">
                  <c:v>1.4036166667938232</c:v>
                </c:pt>
                <c:pt idx="37">
                  <c:v>1.4322507381439209</c:v>
                </c:pt>
                <c:pt idx="38">
                  <c:v>1.4608848094940186</c:v>
                </c:pt>
                <c:pt idx="39">
                  <c:v>1.4895188808441162</c:v>
                </c:pt>
                <c:pt idx="40">
                  <c:v>1.5181529521942139</c:v>
                </c:pt>
                <c:pt idx="41">
                  <c:v>1.5524463653564453</c:v>
                </c:pt>
                <c:pt idx="42">
                  <c:v>1.5867397785186768</c:v>
                </c:pt>
                <c:pt idx="43">
                  <c:v>1.6210330724716187</c:v>
                </c:pt>
                <c:pt idx="44">
                  <c:v>1.6553264856338501</c:v>
                </c:pt>
                <c:pt idx="45">
                  <c:v>1.6896198987960815</c:v>
                </c:pt>
                <c:pt idx="46">
                  <c:v>1.723913311958313</c:v>
                </c:pt>
                <c:pt idx="47">
                  <c:v>1.7582067251205444</c:v>
                </c:pt>
                <c:pt idx="48">
                  <c:v>1.7925000190734863</c:v>
                </c:pt>
                <c:pt idx="49">
                  <c:v>1.8267934322357178</c:v>
                </c:pt>
                <c:pt idx="50">
                  <c:v>1.8610868453979492</c:v>
                </c:pt>
                <c:pt idx="51">
                  <c:v>1.8981181383132935</c:v>
                </c:pt>
                <c:pt idx="52">
                  <c:v>1.9351494312286377</c:v>
                </c:pt>
                <c:pt idx="53">
                  <c:v>1.9721808433532715</c:v>
                </c:pt>
                <c:pt idx="54">
                  <c:v>2.0092120170593262</c:v>
                </c:pt>
                <c:pt idx="55">
                  <c:v>2.04624342918396</c:v>
                </c:pt>
                <c:pt idx="56">
                  <c:v>2.0832748413085938</c:v>
                </c:pt>
                <c:pt idx="57">
                  <c:v>2.1203060150146484</c:v>
                </c:pt>
                <c:pt idx="58">
                  <c:v>2.1573374271392822</c:v>
                </c:pt>
                <c:pt idx="59">
                  <c:v>2.1943686008453369</c:v>
                </c:pt>
                <c:pt idx="60">
                  <c:v>2.2314000129699707</c:v>
                </c:pt>
                <c:pt idx="61">
                  <c:v>2.2681841850280762</c:v>
                </c:pt>
                <c:pt idx="62">
                  <c:v>2.3049685955047607</c:v>
                </c:pt>
                <c:pt idx="63">
                  <c:v>2.3417530059814453</c:v>
                </c:pt>
                <c:pt idx="64">
                  <c:v>2.3785371780395508</c:v>
                </c:pt>
                <c:pt idx="65">
                  <c:v>2.4153213500976562</c:v>
                </c:pt>
                <c:pt idx="66">
                  <c:v>2.4521057605743408</c:v>
                </c:pt>
                <c:pt idx="67">
                  <c:v>2.4888901710510254</c:v>
                </c:pt>
                <c:pt idx="68">
                  <c:v>2.5256743431091309</c:v>
                </c:pt>
                <c:pt idx="69">
                  <c:v>2.5624585151672363</c:v>
                </c:pt>
                <c:pt idx="70">
                  <c:v>2.5992429256439209</c:v>
                </c:pt>
                <c:pt idx="71">
                  <c:v>2.6377215385437012</c:v>
                </c:pt>
                <c:pt idx="72">
                  <c:v>2.6762003898620605</c:v>
                </c:pt>
                <c:pt idx="73">
                  <c:v>2.7146792411804199</c:v>
                </c:pt>
                <c:pt idx="74">
                  <c:v>2.7531578540802002</c:v>
                </c:pt>
                <c:pt idx="75">
                  <c:v>2.7916364669799805</c:v>
                </c:pt>
                <c:pt idx="76">
                  <c:v>2.8301153182983398</c:v>
                </c:pt>
                <c:pt idx="77">
                  <c:v>2.8685941696166992</c:v>
                </c:pt>
                <c:pt idx="78">
                  <c:v>2.9070727825164795</c:v>
                </c:pt>
                <c:pt idx="79">
                  <c:v>2.9455513954162598</c:v>
                </c:pt>
                <c:pt idx="80">
                  <c:v>2.9840302467346191</c:v>
                </c:pt>
                <c:pt idx="81">
                  <c:v>3.0243179798126221</c:v>
                </c:pt>
                <c:pt idx="82">
                  <c:v>3.064605712890625</c:v>
                </c:pt>
                <c:pt idx="83">
                  <c:v>3.1048934459686279</c:v>
                </c:pt>
                <c:pt idx="84">
                  <c:v>3.1451811790466309</c:v>
                </c:pt>
                <c:pt idx="85">
                  <c:v>3.1854686737060547</c:v>
                </c:pt>
                <c:pt idx="86">
                  <c:v>3.2257564067840576</c:v>
                </c:pt>
                <c:pt idx="87">
                  <c:v>3.2660441398620605</c:v>
                </c:pt>
                <c:pt idx="88">
                  <c:v>3.3063318729400635</c:v>
                </c:pt>
                <c:pt idx="89">
                  <c:v>3.3466196060180664</c:v>
                </c:pt>
                <c:pt idx="90">
                  <c:v>3.3869073390960693</c:v>
                </c:pt>
                <c:pt idx="91">
                  <c:v>3.4267199039459229</c:v>
                </c:pt>
                <c:pt idx="92">
                  <c:v>3.4665324687957764</c:v>
                </c:pt>
                <c:pt idx="93">
                  <c:v>3.506345272064209</c:v>
                </c:pt>
                <c:pt idx="94">
                  <c:v>3.5461578369140625</c:v>
                </c:pt>
                <c:pt idx="95">
                  <c:v>3.585970401763916</c:v>
                </c:pt>
                <c:pt idx="96">
                  <c:v>3.6257829666137695</c:v>
                </c:pt>
                <c:pt idx="97">
                  <c:v>3.665595531463623</c:v>
                </c:pt>
                <c:pt idx="98">
                  <c:v>3.7054083347320557</c:v>
                </c:pt>
                <c:pt idx="99">
                  <c:v>3.7452208995819092</c:v>
                </c:pt>
                <c:pt idx="100">
                  <c:v>3.7850334644317627</c:v>
                </c:pt>
                <c:pt idx="101">
                  <c:v>3.8234586715698242</c:v>
                </c:pt>
                <c:pt idx="102">
                  <c:v>3.8618841171264648</c:v>
                </c:pt>
                <c:pt idx="103">
                  <c:v>3.9003093242645264</c:v>
                </c:pt>
                <c:pt idx="104">
                  <c:v>3.9387345314025879</c:v>
                </c:pt>
                <c:pt idx="105">
                  <c:v>3.9771599769592285</c:v>
                </c:pt>
                <c:pt idx="106">
                  <c:v>4.0155849456787109</c:v>
                </c:pt>
                <c:pt idx="107">
                  <c:v>4.0540103912353516</c:v>
                </c:pt>
                <c:pt idx="108">
                  <c:v>4.0924358367919922</c:v>
                </c:pt>
                <c:pt idx="109">
                  <c:v>4.1308608055114746</c:v>
                </c:pt>
                <c:pt idx="110">
                  <c:v>4.1692862510681152</c:v>
                </c:pt>
              </c:numCache>
            </c:numRef>
          </c:yVal>
          <c:smooth val="0"/>
          <c:extLst>
            <c:ext xmlns:c16="http://schemas.microsoft.com/office/drawing/2014/chart" uri="{C3380CC4-5D6E-409C-BE32-E72D297353CC}">
              <c16:uniqueId val="{00000005-E67E-144B-9E3E-5DD42E5BB36C}"/>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Output!$CT$3:$CT$113</c:f>
              <c:numCache>
                <c:formatCode>General</c:formatCode>
                <c:ptCount val="111"/>
                <c:pt idx="15">
                  <c:v>0.91338628530502319</c:v>
                </c:pt>
                <c:pt idx="16">
                  <c:v>0.92842835187911987</c:v>
                </c:pt>
                <c:pt idx="17">
                  <c:v>0.94347047805786133</c:v>
                </c:pt>
                <c:pt idx="18">
                  <c:v>0.95851254463195801</c:v>
                </c:pt>
                <c:pt idx="19">
                  <c:v>0.97355467081069946</c:v>
                </c:pt>
                <c:pt idx="20">
                  <c:v>0.98859673738479614</c:v>
                </c:pt>
                <c:pt idx="21">
                  <c:v>1.0133960247039795</c:v>
                </c:pt>
                <c:pt idx="22">
                  <c:v>1.0381953716278076</c:v>
                </c:pt>
                <c:pt idx="23">
                  <c:v>1.0629945993423462</c:v>
                </c:pt>
                <c:pt idx="24">
                  <c:v>1.0877939462661743</c:v>
                </c:pt>
                <c:pt idx="25">
                  <c:v>1.1125931739807129</c:v>
                </c:pt>
                <c:pt idx="26">
                  <c:v>1.137392520904541</c:v>
                </c:pt>
                <c:pt idx="27">
                  <c:v>1.1621917486190796</c:v>
                </c:pt>
                <c:pt idx="28">
                  <c:v>1.1869910955429077</c:v>
                </c:pt>
                <c:pt idx="29">
                  <c:v>1.2117903232574463</c:v>
                </c:pt>
                <c:pt idx="30">
                  <c:v>1.2365896701812744</c:v>
                </c:pt>
                <c:pt idx="31">
                  <c:v>1.2648494243621826</c:v>
                </c:pt>
                <c:pt idx="32">
                  <c:v>1.2931092977523804</c:v>
                </c:pt>
                <c:pt idx="33">
                  <c:v>1.3213690519332886</c:v>
                </c:pt>
                <c:pt idx="34">
                  <c:v>1.3496289253234863</c:v>
                </c:pt>
                <c:pt idx="35">
                  <c:v>1.3778886795043945</c:v>
                </c:pt>
                <c:pt idx="36">
                  <c:v>1.4061484336853027</c:v>
                </c:pt>
                <c:pt idx="37">
                  <c:v>1.4344083070755005</c:v>
                </c:pt>
                <c:pt idx="38">
                  <c:v>1.4626680612564087</c:v>
                </c:pt>
                <c:pt idx="39">
                  <c:v>1.4909279346466064</c:v>
                </c:pt>
                <c:pt idx="40">
                  <c:v>1.5191876888275146</c:v>
                </c:pt>
                <c:pt idx="41">
                  <c:v>1.5531772375106812</c:v>
                </c:pt>
                <c:pt idx="42">
                  <c:v>1.5871667861938477</c:v>
                </c:pt>
                <c:pt idx="43">
                  <c:v>1.6211563348770142</c:v>
                </c:pt>
                <c:pt idx="44">
                  <c:v>1.6551458835601807</c:v>
                </c:pt>
                <c:pt idx="45">
                  <c:v>1.6891353130340576</c:v>
                </c:pt>
                <c:pt idx="46">
                  <c:v>1.7231248617172241</c:v>
                </c:pt>
                <c:pt idx="47">
                  <c:v>1.7571144104003906</c:v>
                </c:pt>
                <c:pt idx="48">
                  <c:v>1.7911039590835571</c:v>
                </c:pt>
                <c:pt idx="49">
                  <c:v>1.8250935077667236</c:v>
                </c:pt>
                <c:pt idx="50">
                  <c:v>1.8590830564498901</c:v>
                </c:pt>
                <c:pt idx="51">
                  <c:v>1.8970794677734375</c:v>
                </c:pt>
                <c:pt idx="52">
                  <c:v>1.9350758790969849</c:v>
                </c:pt>
                <c:pt idx="53">
                  <c:v>1.9730722904205322</c:v>
                </c:pt>
                <c:pt idx="54">
                  <c:v>2.01106858253479</c:v>
                </c:pt>
                <c:pt idx="55">
                  <c:v>2.049065113067627</c:v>
                </c:pt>
                <c:pt idx="56">
                  <c:v>2.0870614051818848</c:v>
                </c:pt>
                <c:pt idx="57">
                  <c:v>2.1250579357147217</c:v>
                </c:pt>
                <c:pt idx="58">
                  <c:v>2.1630542278289795</c:v>
                </c:pt>
                <c:pt idx="59">
                  <c:v>2.2010507583618164</c:v>
                </c:pt>
                <c:pt idx="60">
                  <c:v>2.2390470504760742</c:v>
                </c:pt>
                <c:pt idx="61">
                  <c:v>2.2773070335388184</c:v>
                </c:pt>
                <c:pt idx="62">
                  <c:v>2.3155667781829834</c:v>
                </c:pt>
                <c:pt idx="63">
                  <c:v>2.3538267612457275</c:v>
                </c:pt>
                <c:pt idx="64">
                  <c:v>2.3920867443084717</c:v>
                </c:pt>
                <c:pt idx="65">
                  <c:v>2.4303464889526367</c:v>
                </c:pt>
                <c:pt idx="66">
                  <c:v>2.4686064720153809</c:v>
                </c:pt>
                <c:pt idx="67">
                  <c:v>2.506866455078125</c:v>
                </c:pt>
                <c:pt idx="68">
                  <c:v>2.5451264381408691</c:v>
                </c:pt>
                <c:pt idx="69">
                  <c:v>2.5833861827850342</c:v>
                </c:pt>
                <c:pt idx="70">
                  <c:v>2.6216461658477783</c:v>
                </c:pt>
                <c:pt idx="71">
                  <c:v>2.6611320972442627</c:v>
                </c:pt>
                <c:pt idx="72">
                  <c:v>2.7006182670593262</c:v>
                </c:pt>
                <c:pt idx="73">
                  <c:v>2.7401041984558105</c:v>
                </c:pt>
                <c:pt idx="74">
                  <c:v>2.7795901298522949</c:v>
                </c:pt>
                <c:pt idx="75">
                  <c:v>2.8190760612487793</c:v>
                </c:pt>
                <c:pt idx="76">
                  <c:v>2.8585622310638428</c:v>
                </c:pt>
                <c:pt idx="77">
                  <c:v>2.8980481624603271</c:v>
                </c:pt>
                <c:pt idx="78">
                  <c:v>2.9375340938568115</c:v>
                </c:pt>
                <c:pt idx="79">
                  <c:v>2.977020263671875</c:v>
                </c:pt>
                <c:pt idx="80">
                  <c:v>3.0165061950683594</c:v>
                </c:pt>
                <c:pt idx="81">
                  <c:v>3.0549905300140381</c:v>
                </c:pt>
                <c:pt idx="82">
                  <c:v>3.0934746265411377</c:v>
                </c:pt>
                <c:pt idx="83">
                  <c:v>3.1319589614868164</c:v>
                </c:pt>
                <c:pt idx="84">
                  <c:v>3.170443058013916</c:v>
                </c:pt>
                <c:pt idx="85">
                  <c:v>3.2089273929595947</c:v>
                </c:pt>
                <c:pt idx="86">
                  <c:v>3.2474117279052734</c:v>
                </c:pt>
                <c:pt idx="87">
                  <c:v>3.285895824432373</c:v>
                </c:pt>
                <c:pt idx="88">
                  <c:v>3.3243801593780518</c:v>
                </c:pt>
                <c:pt idx="89">
                  <c:v>3.3628642559051514</c:v>
                </c:pt>
                <c:pt idx="90">
                  <c:v>3.4013485908508301</c:v>
                </c:pt>
                <c:pt idx="91">
                  <c:v>3.4373950958251953</c:v>
                </c:pt>
                <c:pt idx="92">
                  <c:v>3.4734413623809814</c:v>
                </c:pt>
                <c:pt idx="93">
                  <c:v>3.5094878673553467</c:v>
                </c:pt>
                <c:pt idx="94">
                  <c:v>3.5455343723297119</c:v>
                </c:pt>
                <c:pt idx="95">
                  <c:v>3.581580638885498</c:v>
                </c:pt>
                <c:pt idx="96">
                  <c:v>3.6176271438598633</c:v>
                </c:pt>
                <c:pt idx="97">
                  <c:v>3.6536736488342285</c:v>
                </c:pt>
                <c:pt idx="98">
                  <c:v>3.6897201538085938</c:v>
                </c:pt>
                <c:pt idx="99">
                  <c:v>3.7257664203643799</c:v>
                </c:pt>
                <c:pt idx="100">
                  <c:v>3.7618129253387451</c:v>
                </c:pt>
                <c:pt idx="101">
                  <c:v>3.7932207584381104</c:v>
                </c:pt>
                <c:pt idx="102">
                  <c:v>3.8246283531188965</c:v>
                </c:pt>
                <c:pt idx="103">
                  <c:v>3.8560361862182617</c:v>
                </c:pt>
                <c:pt idx="104">
                  <c:v>3.887444019317627</c:v>
                </c:pt>
                <c:pt idx="105">
                  <c:v>3.9188518524169922</c:v>
                </c:pt>
                <c:pt idx="106">
                  <c:v>3.9502594470977783</c:v>
                </c:pt>
                <c:pt idx="107">
                  <c:v>3.9816672801971436</c:v>
                </c:pt>
                <c:pt idx="108">
                  <c:v>4.0130748748779297</c:v>
                </c:pt>
                <c:pt idx="109">
                  <c:v>4.0444827079772949</c:v>
                </c:pt>
                <c:pt idx="110">
                  <c:v>4.0758905410766602</c:v>
                </c:pt>
              </c:numCache>
            </c:numRef>
          </c:yVal>
          <c:smooth val="0"/>
          <c:extLst>
            <c:ext xmlns:c16="http://schemas.microsoft.com/office/drawing/2014/chart" uri="{C3380CC4-5D6E-409C-BE32-E72D297353CC}">
              <c16:uniqueId val="{00000006-E67E-144B-9E3E-5DD42E5BB36C}"/>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Output!$CU$3:$CU$113</c:f>
              <c:numCache>
                <c:formatCode>General</c:formatCode>
                <c:ptCount val="111"/>
                <c:pt idx="15">
                  <c:v>0.91338628530502319</c:v>
                </c:pt>
                <c:pt idx="16">
                  <c:v>0.92844587564468384</c:v>
                </c:pt>
                <c:pt idx="17">
                  <c:v>0.94350546598434448</c:v>
                </c:pt>
                <c:pt idx="18">
                  <c:v>0.95856505632400513</c:v>
                </c:pt>
                <c:pt idx="19">
                  <c:v>0.97362464666366577</c:v>
                </c:pt>
                <c:pt idx="20">
                  <c:v>0.98868423700332642</c:v>
                </c:pt>
                <c:pt idx="21">
                  <c:v>1.0150072574615479</c:v>
                </c:pt>
                <c:pt idx="22">
                  <c:v>1.0413303375244141</c:v>
                </c:pt>
                <c:pt idx="23">
                  <c:v>1.0676534175872803</c:v>
                </c:pt>
                <c:pt idx="24">
                  <c:v>1.0939764976501465</c:v>
                </c:pt>
                <c:pt idx="25">
                  <c:v>1.1202995777130127</c:v>
                </c:pt>
                <c:pt idx="26">
                  <c:v>1.1466226577758789</c:v>
                </c:pt>
                <c:pt idx="27">
                  <c:v>1.1729457378387451</c:v>
                </c:pt>
                <c:pt idx="28">
                  <c:v>1.1992688179016113</c:v>
                </c:pt>
                <c:pt idx="29">
                  <c:v>1.2255918979644775</c:v>
                </c:pt>
                <c:pt idx="30">
                  <c:v>1.2519149780273438</c:v>
                </c:pt>
                <c:pt idx="31">
                  <c:v>1.2832479476928711</c:v>
                </c:pt>
                <c:pt idx="32">
                  <c:v>1.3145809173583984</c:v>
                </c:pt>
                <c:pt idx="33">
                  <c:v>1.3459137678146362</c:v>
                </c:pt>
                <c:pt idx="34">
                  <c:v>1.3772467374801636</c:v>
                </c:pt>
                <c:pt idx="35">
                  <c:v>1.4085797071456909</c:v>
                </c:pt>
                <c:pt idx="36">
                  <c:v>1.4399126768112183</c:v>
                </c:pt>
                <c:pt idx="37">
                  <c:v>1.4712456464767456</c:v>
                </c:pt>
                <c:pt idx="38">
                  <c:v>1.5025784969329834</c:v>
                </c:pt>
                <c:pt idx="39">
                  <c:v>1.5339114665985107</c:v>
                </c:pt>
                <c:pt idx="40">
                  <c:v>1.5652444362640381</c:v>
                </c:pt>
                <c:pt idx="41">
                  <c:v>1.6023696660995483</c:v>
                </c:pt>
                <c:pt idx="42">
                  <c:v>1.639494776725769</c:v>
                </c:pt>
                <c:pt idx="43">
                  <c:v>1.6766200065612793</c:v>
                </c:pt>
                <c:pt idx="44">
                  <c:v>1.7137451171875</c:v>
                </c:pt>
                <c:pt idx="45">
                  <c:v>1.7508703470230103</c:v>
                </c:pt>
                <c:pt idx="46">
                  <c:v>1.7879955768585205</c:v>
                </c:pt>
                <c:pt idx="47">
                  <c:v>1.8251206874847412</c:v>
                </c:pt>
                <c:pt idx="48">
                  <c:v>1.8622459173202515</c:v>
                </c:pt>
                <c:pt idx="49">
                  <c:v>1.8993710279464722</c:v>
                </c:pt>
                <c:pt idx="50">
                  <c:v>1.9364962577819824</c:v>
                </c:pt>
                <c:pt idx="51">
                  <c:v>1.9758239984512329</c:v>
                </c:pt>
                <c:pt idx="52">
                  <c:v>2.0151517391204834</c:v>
                </c:pt>
                <c:pt idx="53">
                  <c:v>2.0544795989990234</c:v>
                </c:pt>
                <c:pt idx="54">
                  <c:v>2.0938072204589844</c:v>
                </c:pt>
                <c:pt idx="55">
                  <c:v>2.1331348419189453</c:v>
                </c:pt>
                <c:pt idx="56">
                  <c:v>2.1724627017974854</c:v>
                </c:pt>
                <c:pt idx="57">
                  <c:v>2.2117905616760254</c:v>
                </c:pt>
                <c:pt idx="58">
                  <c:v>2.2511181831359863</c:v>
                </c:pt>
                <c:pt idx="59">
                  <c:v>2.2904458045959473</c:v>
                </c:pt>
                <c:pt idx="60">
                  <c:v>2.3297736644744873</c:v>
                </c:pt>
                <c:pt idx="61">
                  <c:v>2.3679356575012207</c:v>
                </c:pt>
                <c:pt idx="62">
                  <c:v>2.406097412109375</c:v>
                </c:pt>
                <c:pt idx="63">
                  <c:v>2.4442594051361084</c:v>
                </c:pt>
                <c:pt idx="64">
                  <c:v>2.4824211597442627</c:v>
                </c:pt>
                <c:pt idx="65">
                  <c:v>2.5205831527709961</c:v>
                </c:pt>
                <c:pt idx="66">
                  <c:v>2.5587451457977295</c:v>
                </c:pt>
                <c:pt idx="67">
                  <c:v>2.5969069004058838</c:v>
                </c:pt>
                <c:pt idx="68">
                  <c:v>2.6350688934326172</c:v>
                </c:pt>
                <c:pt idx="69">
                  <c:v>2.6732306480407715</c:v>
                </c:pt>
                <c:pt idx="70">
                  <c:v>2.7113926410675049</c:v>
                </c:pt>
                <c:pt idx="71">
                  <c:v>2.7489213943481445</c:v>
                </c:pt>
                <c:pt idx="72">
                  <c:v>2.7864503860473633</c:v>
                </c:pt>
                <c:pt idx="73">
                  <c:v>2.8239791393280029</c:v>
                </c:pt>
                <c:pt idx="74">
                  <c:v>2.8615081310272217</c:v>
                </c:pt>
                <c:pt idx="75">
                  <c:v>2.8990368843078613</c:v>
                </c:pt>
                <c:pt idx="76">
                  <c:v>2.936565637588501</c:v>
                </c:pt>
                <c:pt idx="77">
                  <c:v>2.9740946292877197</c:v>
                </c:pt>
                <c:pt idx="78">
                  <c:v>3.0116233825683594</c:v>
                </c:pt>
                <c:pt idx="79">
                  <c:v>3.0491523742675781</c:v>
                </c:pt>
                <c:pt idx="80">
                  <c:v>3.0866811275482178</c:v>
                </c:pt>
                <c:pt idx="81">
                  <c:v>3.1245300769805908</c:v>
                </c:pt>
                <c:pt idx="82">
                  <c:v>3.1623787879943848</c:v>
                </c:pt>
                <c:pt idx="83">
                  <c:v>3.2002277374267578</c:v>
                </c:pt>
                <c:pt idx="84">
                  <c:v>3.2380766868591309</c:v>
                </c:pt>
                <c:pt idx="85">
                  <c:v>3.2759256362915039</c:v>
                </c:pt>
                <c:pt idx="86">
                  <c:v>3.3137743473052979</c:v>
                </c:pt>
                <c:pt idx="87">
                  <c:v>3.3516232967376709</c:v>
                </c:pt>
                <c:pt idx="88">
                  <c:v>3.3894722461700439</c:v>
                </c:pt>
                <c:pt idx="89">
                  <c:v>3.4273209571838379</c:v>
                </c:pt>
                <c:pt idx="90">
                  <c:v>3.4651699066162109</c:v>
                </c:pt>
                <c:pt idx="91">
                  <c:v>3.5031249523162842</c:v>
                </c:pt>
                <c:pt idx="92">
                  <c:v>3.5410799980163574</c:v>
                </c:pt>
                <c:pt idx="93">
                  <c:v>3.5790350437164307</c:v>
                </c:pt>
                <c:pt idx="94">
                  <c:v>3.6169900894165039</c:v>
                </c:pt>
                <c:pt idx="95">
                  <c:v>3.6549451351165771</c:v>
                </c:pt>
                <c:pt idx="96">
                  <c:v>3.6929001808166504</c:v>
                </c:pt>
                <c:pt idx="97">
                  <c:v>3.7308552265167236</c:v>
                </c:pt>
                <c:pt idx="98">
                  <c:v>3.7688102722167969</c:v>
                </c:pt>
                <c:pt idx="99">
                  <c:v>3.8067653179168701</c:v>
                </c:pt>
                <c:pt idx="100">
                  <c:v>3.8447203636169434</c:v>
                </c:pt>
                <c:pt idx="101">
                  <c:v>3.8818292617797852</c:v>
                </c:pt>
                <c:pt idx="102">
                  <c:v>3.9189383983612061</c:v>
                </c:pt>
                <c:pt idx="103">
                  <c:v>3.9560472965240479</c:v>
                </c:pt>
                <c:pt idx="104">
                  <c:v>3.9931564331054688</c:v>
                </c:pt>
                <c:pt idx="105">
                  <c:v>4.0302653312683105</c:v>
                </c:pt>
                <c:pt idx="106">
                  <c:v>4.0673742294311523</c:v>
                </c:pt>
                <c:pt idx="107">
                  <c:v>4.1044831275939941</c:v>
                </c:pt>
                <c:pt idx="108">
                  <c:v>4.1415925025939941</c:v>
                </c:pt>
                <c:pt idx="109">
                  <c:v>4.1787014007568359</c:v>
                </c:pt>
                <c:pt idx="110">
                  <c:v>4.2158102989196777</c:v>
                </c:pt>
              </c:numCache>
            </c:numRef>
          </c:yVal>
          <c:smooth val="0"/>
          <c:extLst>
            <c:ext xmlns:c16="http://schemas.microsoft.com/office/drawing/2014/chart" uri="{C3380CC4-5D6E-409C-BE32-E72D297353CC}">
              <c16:uniqueId val="{00000007-E67E-144B-9E3E-5DD42E5BB36C}"/>
            </c:ext>
          </c:extLst>
        </c:ser>
        <c:ser>
          <c:idx val="7"/>
          <c:order val="7"/>
          <c:tx>
            <c:strRef>
              <c:f>Output!$DK$1</c:f>
              <c:strCache>
                <c:ptCount val="1"/>
                <c:pt idx="0">
                  <c:v>RCP6.0 (2011)</c:v>
                </c:pt>
              </c:strCache>
            </c:strRef>
          </c:tx>
          <c:spPr>
            <a:ln w="19050" cap="rnd">
              <a:solidFill>
                <a:srgbClr val="FF0096"/>
              </a:solidFill>
              <a:prstDash val="sys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Output!$DK$3:$DK$113</c:f>
              <c:numCache>
                <c:formatCode>General</c:formatCode>
                <c:ptCount val="111"/>
                <c:pt idx="0">
                  <c:v>0.52230000495910645</c:v>
                </c:pt>
                <c:pt idx="1">
                  <c:v>0.46360000967979431</c:v>
                </c:pt>
                <c:pt idx="2">
                  <c:v>0.21400001645088196</c:v>
                </c:pt>
                <c:pt idx="3">
                  <c:v>0.30050000548362732</c:v>
                </c:pt>
                <c:pt idx="4">
                  <c:v>0.34140002727508545</c:v>
                </c:pt>
                <c:pt idx="5">
                  <c:v>0.40740001201629639</c:v>
                </c:pt>
                <c:pt idx="6">
                  <c:v>0.50639998912811279</c:v>
                </c:pt>
                <c:pt idx="7">
                  <c:v>0.57179999351501465</c:v>
                </c:pt>
                <c:pt idx="8">
                  <c:v>0.62929999828338623</c:v>
                </c:pt>
                <c:pt idx="9">
                  <c:v>0.66580003499984741</c:v>
                </c:pt>
                <c:pt idx="10">
                  <c:v>0.69160002470016479</c:v>
                </c:pt>
                <c:pt idx="11">
                  <c:v>0.77390003204345703</c:v>
                </c:pt>
                <c:pt idx="12">
                  <c:v>0.80330002307891846</c:v>
                </c:pt>
                <c:pt idx="13">
                  <c:v>0.80009996891021729</c:v>
                </c:pt>
                <c:pt idx="14">
                  <c:v>0.81610000133514404</c:v>
                </c:pt>
                <c:pt idx="15">
                  <c:v>0.86110001802444458</c:v>
                </c:pt>
                <c:pt idx="16">
                  <c:v>0.85540002584457397</c:v>
                </c:pt>
                <c:pt idx="17">
                  <c:v>0.8554999828338623</c:v>
                </c:pt>
                <c:pt idx="18">
                  <c:v>0.85570001602172852</c:v>
                </c:pt>
                <c:pt idx="19">
                  <c:v>0.89719998836517334</c:v>
                </c:pt>
                <c:pt idx="20">
                  <c:v>0.89110004901885986</c:v>
                </c:pt>
                <c:pt idx="21">
                  <c:v>0.91420000791549683</c:v>
                </c:pt>
                <c:pt idx="22">
                  <c:v>0.9430999755859375</c:v>
                </c:pt>
                <c:pt idx="23">
                  <c:v>0.98399996757507324</c:v>
                </c:pt>
                <c:pt idx="24">
                  <c:v>1.0046000480651855</c:v>
                </c:pt>
                <c:pt idx="25">
                  <c:v>1.0013999938964844</c:v>
                </c:pt>
                <c:pt idx="26">
                  <c:v>1.0241999626159668</c:v>
                </c:pt>
                <c:pt idx="27">
                  <c:v>1.0446000099182129</c:v>
                </c:pt>
                <c:pt idx="28">
                  <c:v>1.0699000358581543</c:v>
                </c:pt>
                <c:pt idx="29">
                  <c:v>1.0780999660491943</c:v>
                </c:pt>
                <c:pt idx="30">
                  <c:v>1.0887000560760498</c:v>
                </c:pt>
                <c:pt idx="31">
                  <c:v>1.103100061416626</c:v>
                </c:pt>
                <c:pt idx="32">
                  <c:v>1.1230000257492065</c:v>
                </c:pt>
                <c:pt idx="33">
                  <c:v>1.1460000276565552</c:v>
                </c:pt>
                <c:pt idx="34">
                  <c:v>1.1611000299453735</c:v>
                </c:pt>
                <c:pt idx="35">
                  <c:v>1.2037999629974365</c:v>
                </c:pt>
                <c:pt idx="36">
                  <c:v>1.2269999980926514</c:v>
                </c:pt>
                <c:pt idx="37">
                  <c:v>1.2567999362945557</c:v>
                </c:pt>
                <c:pt idx="38">
                  <c:v>1.2941999435424805</c:v>
                </c:pt>
                <c:pt idx="39">
                  <c:v>1.2768000364303589</c:v>
                </c:pt>
                <c:pt idx="40">
                  <c:v>1.2613999843597412</c:v>
                </c:pt>
                <c:pt idx="41">
                  <c:v>1.3212000131607056</c:v>
                </c:pt>
                <c:pt idx="42">
                  <c:v>1.3273000717163086</c:v>
                </c:pt>
                <c:pt idx="43">
                  <c:v>1.3271000385284424</c:v>
                </c:pt>
                <c:pt idx="44">
                  <c:v>1.3812000751495361</c:v>
                </c:pt>
                <c:pt idx="45">
                  <c:v>1.3947000503540039</c:v>
                </c:pt>
                <c:pt idx="46">
                  <c:v>1.391200065612793</c:v>
                </c:pt>
                <c:pt idx="47">
                  <c:v>1.427299976348877</c:v>
                </c:pt>
                <c:pt idx="48">
                  <c:v>1.4654999971389771</c:v>
                </c:pt>
                <c:pt idx="49">
                  <c:v>1.4930999279022217</c:v>
                </c:pt>
                <c:pt idx="50">
                  <c:v>1.4804000854492188</c:v>
                </c:pt>
                <c:pt idx="51">
                  <c:v>1.5429999828338623</c:v>
                </c:pt>
                <c:pt idx="52">
                  <c:v>1.5696001052856445</c:v>
                </c:pt>
                <c:pt idx="53">
                  <c:v>1.5796000957489014</c:v>
                </c:pt>
                <c:pt idx="54">
                  <c:v>1.6059999465942383</c:v>
                </c:pt>
                <c:pt idx="55">
                  <c:v>1.6038999557495117</c:v>
                </c:pt>
                <c:pt idx="56">
                  <c:v>1.6410999298095703</c:v>
                </c:pt>
                <c:pt idx="57">
                  <c:v>1.6686000823974609</c:v>
                </c:pt>
                <c:pt idx="58">
                  <c:v>1.6833000183105469</c:v>
                </c:pt>
                <c:pt idx="59">
                  <c:v>1.7097001075744629</c:v>
                </c:pt>
                <c:pt idx="60">
                  <c:v>1.7137999534606934</c:v>
                </c:pt>
                <c:pt idx="61">
                  <c:v>1.7436001300811768</c:v>
                </c:pt>
                <c:pt idx="62">
                  <c:v>1.7623000144958496</c:v>
                </c:pt>
                <c:pt idx="63">
                  <c:v>1.799299955368042</c:v>
                </c:pt>
                <c:pt idx="64">
                  <c:v>1.8408000469207764</c:v>
                </c:pt>
                <c:pt idx="65">
                  <c:v>1.8577001094818115</c:v>
                </c:pt>
                <c:pt idx="66">
                  <c:v>1.8406999111175537</c:v>
                </c:pt>
                <c:pt idx="67">
                  <c:v>1.8563001155853271</c:v>
                </c:pt>
                <c:pt idx="68">
                  <c:v>1.9051001071929932</c:v>
                </c:pt>
                <c:pt idx="69">
                  <c:v>1.9351000785827637</c:v>
                </c:pt>
                <c:pt idx="70">
                  <c:v>1.9630999565124512</c:v>
                </c:pt>
                <c:pt idx="71">
                  <c:v>1.9865000247955322</c:v>
                </c:pt>
                <c:pt idx="72">
                  <c:v>2.0148000717163086</c:v>
                </c:pt>
                <c:pt idx="73">
                  <c:v>2.0057001113891602</c:v>
                </c:pt>
                <c:pt idx="74">
                  <c:v>2.0267999172210693</c:v>
                </c:pt>
                <c:pt idx="75">
                  <c:v>2.046799898147583</c:v>
                </c:pt>
                <c:pt idx="76">
                  <c:v>2.1170001029968262</c:v>
                </c:pt>
                <c:pt idx="77">
                  <c:v>2.146899938583374</c:v>
                </c:pt>
                <c:pt idx="78">
                  <c:v>2.1816999912261963</c:v>
                </c:pt>
                <c:pt idx="79">
                  <c:v>2.1858999729156494</c:v>
                </c:pt>
                <c:pt idx="80">
                  <c:v>2.2111001014709473</c:v>
                </c:pt>
                <c:pt idx="81">
                  <c:v>2.2706999778747559</c:v>
                </c:pt>
                <c:pt idx="82">
                  <c:v>2.2829999923706055</c:v>
                </c:pt>
                <c:pt idx="83">
                  <c:v>2.3299999237060547</c:v>
                </c:pt>
                <c:pt idx="84">
                  <c:v>2.3513000011444092</c:v>
                </c:pt>
                <c:pt idx="85">
                  <c:v>2.3789000511169434</c:v>
                </c:pt>
                <c:pt idx="86">
                  <c:v>2.3887999057769775</c:v>
                </c:pt>
                <c:pt idx="87">
                  <c:v>2.4226999282836914</c:v>
                </c:pt>
                <c:pt idx="88">
                  <c:v>2.4658000469207764</c:v>
                </c:pt>
                <c:pt idx="89">
                  <c:v>2.5139999389648438</c:v>
                </c:pt>
                <c:pt idx="90">
                  <c:v>2.5318999290466309</c:v>
                </c:pt>
                <c:pt idx="91">
                  <c:v>2.5513999462127686</c:v>
                </c:pt>
                <c:pt idx="92">
                  <c:v>2.5734000205993652</c:v>
                </c:pt>
                <c:pt idx="93">
                  <c:v>2.601099967956543</c:v>
                </c:pt>
                <c:pt idx="94">
                  <c:v>2.6563000679016113</c:v>
                </c:pt>
                <c:pt idx="95">
                  <c:v>2.6777999401092529</c:v>
                </c:pt>
                <c:pt idx="96">
                  <c:v>2.6907000541687012</c:v>
                </c:pt>
                <c:pt idx="97">
                  <c:v>2.7021000385284424</c:v>
                </c:pt>
                <c:pt idx="98">
                  <c:v>2.7223000526428223</c:v>
                </c:pt>
                <c:pt idx="99">
                  <c:v>2.766200065612793</c:v>
                </c:pt>
                <c:pt idx="100">
                  <c:v>2.8174998760223389</c:v>
                </c:pt>
                <c:pt idx="101">
                  <c:v>2.8315000534057617</c:v>
                </c:pt>
                <c:pt idx="102">
                  <c:v>2.7897000312805176</c:v>
                </c:pt>
                <c:pt idx="103">
                  <c:v>2.8185000419616699</c:v>
                </c:pt>
                <c:pt idx="104">
                  <c:v>2.8488998413085938</c:v>
                </c:pt>
                <c:pt idx="105">
                  <c:v>2.8924999237060547</c:v>
                </c:pt>
                <c:pt idx="106">
                  <c:v>2.8926999568939209</c:v>
                </c:pt>
                <c:pt idx="107">
                  <c:v>2.8892998695373535</c:v>
                </c:pt>
                <c:pt idx="108">
                  <c:v>2.9285998344421387</c:v>
                </c:pt>
                <c:pt idx="109">
                  <c:v>2.9505000114440918</c:v>
                </c:pt>
                <c:pt idx="110">
                  <c:v>2.9779000282287598</c:v>
                </c:pt>
              </c:numCache>
            </c:numRef>
          </c:yVal>
          <c:smooth val="0"/>
          <c:extLst>
            <c:ext xmlns:c16="http://schemas.microsoft.com/office/drawing/2014/chart" uri="{C3380CC4-5D6E-409C-BE32-E72D297353CC}">
              <c16:uniqueId val="{00000008-E67E-144B-9E3E-5DD42E5BB36C}"/>
            </c:ext>
          </c:extLst>
        </c:ser>
        <c:ser>
          <c:idx val="8"/>
          <c:order val="8"/>
          <c:tx>
            <c:strRef>
              <c:f>Output!$DL$1</c:f>
              <c:strCache>
                <c:ptCount val="1"/>
                <c:pt idx="0">
                  <c:v>RCP8.5 (2011)</c:v>
                </c:pt>
              </c:strCache>
            </c:strRef>
          </c:tx>
          <c:spPr>
            <a:ln w="19050" cap="rnd">
              <a:solidFill>
                <a:schemeClr val="accent2">
                  <a:lumMod val="60000"/>
                </a:schemeClr>
              </a:solidFill>
              <a:prstDash val="sys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Output!$DL$3:$DL$113</c:f>
              <c:numCache>
                <c:formatCode>General</c:formatCode>
                <c:ptCount val="111"/>
                <c:pt idx="0">
                  <c:v>0.52340000867843628</c:v>
                </c:pt>
                <c:pt idx="1">
                  <c:v>0.46740001440048218</c:v>
                </c:pt>
                <c:pt idx="2">
                  <c:v>0.25070002675056458</c:v>
                </c:pt>
                <c:pt idx="3">
                  <c:v>0.31870001554489136</c:v>
                </c:pt>
                <c:pt idx="4">
                  <c:v>0.39079999923706055</c:v>
                </c:pt>
                <c:pt idx="5">
                  <c:v>0.44220000505447388</c:v>
                </c:pt>
                <c:pt idx="6">
                  <c:v>0.52140003442764282</c:v>
                </c:pt>
                <c:pt idx="7">
                  <c:v>0.60000002384185791</c:v>
                </c:pt>
                <c:pt idx="8">
                  <c:v>0.61409997940063477</c:v>
                </c:pt>
                <c:pt idx="9">
                  <c:v>0.63990002870559692</c:v>
                </c:pt>
                <c:pt idx="10">
                  <c:v>0.69359999895095825</c:v>
                </c:pt>
                <c:pt idx="11">
                  <c:v>0.75590002536773682</c:v>
                </c:pt>
                <c:pt idx="12">
                  <c:v>0.77920001745223999</c:v>
                </c:pt>
                <c:pt idx="13">
                  <c:v>0.77970004081726074</c:v>
                </c:pt>
                <c:pt idx="14">
                  <c:v>0.80050003528594971</c:v>
                </c:pt>
                <c:pt idx="15">
                  <c:v>0.8321000337600708</c:v>
                </c:pt>
                <c:pt idx="16">
                  <c:v>0.84440004825592041</c:v>
                </c:pt>
                <c:pt idx="17">
                  <c:v>0.82630002498626709</c:v>
                </c:pt>
                <c:pt idx="18">
                  <c:v>0.85740000009536743</c:v>
                </c:pt>
                <c:pt idx="19">
                  <c:v>0.90750002861022949</c:v>
                </c:pt>
                <c:pt idx="20">
                  <c:v>0.93680000305175781</c:v>
                </c:pt>
                <c:pt idx="21">
                  <c:v>0.92260003089904785</c:v>
                </c:pt>
                <c:pt idx="22">
                  <c:v>0.94160002470016479</c:v>
                </c:pt>
                <c:pt idx="23">
                  <c:v>0.9934999942779541</c:v>
                </c:pt>
                <c:pt idx="24">
                  <c:v>1.0263999700546265</c:v>
                </c:pt>
                <c:pt idx="25">
                  <c:v>1.0636999607086182</c:v>
                </c:pt>
                <c:pt idx="26">
                  <c:v>1.0938999652862549</c:v>
                </c:pt>
                <c:pt idx="27">
                  <c:v>1.1110999584197998</c:v>
                </c:pt>
                <c:pt idx="28">
                  <c:v>1.1243000030517578</c:v>
                </c:pt>
                <c:pt idx="29">
                  <c:v>1.1371999979019165</c:v>
                </c:pt>
                <c:pt idx="30">
                  <c:v>1.1753000020980835</c:v>
                </c:pt>
                <c:pt idx="31">
                  <c:v>1.2404999732971191</c:v>
                </c:pt>
                <c:pt idx="32">
                  <c:v>1.2783999443054199</c:v>
                </c:pt>
                <c:pt idx="33">
                  <c:v>1.2795000076293945</c:v>
                </c:pt>
                <c:pt idx="34">
                  <c:v>1.2998000383377075</c:v>
                </c:pt>
                <c:pt idx="35">
                  <c:v>1.3561000823974609</c:v>
                </c:pt>
                <c:pt idx="36">
                  <c:v>1.4253000020980835</c:v>
                </c:pt>
                <c:pt idx="37">
                  <c:v>1.4449999332427979</c:v>
                </c:pt>
                <c:pt idx="38">
                  <c:v>1.4764000177383423</c:v>
                </c:pt>
                <c:pt idx="39">
                  <c:v>1.5027000904083252</c:v>
                </c:pt>
                <c:pt idx="40">
                  <c:v>1.4923000335693359</c:v>
                </c:pt>
                <c:pt idx="41">
                  <c:v>1.5232000350952148</c:v>
                </c:pt>
                <c:pt idx="42">
                  <c:v>1.5708999633789062</c:v>
                </c:pt>
                <c:pt idx="43">
                  <c:v>1.6215000152587891</c:v>
                </c:pt>
                <c:pt idx="44">
                  <c:v>1.6589999198913574</c:v>
                </c:pt>
                <c:pt idx="45">
                  <c:v>1.6828000545501709</c:v>
                </c:pt>
                <c:pt idx="46">
                  <c:v>1.7242999076843262</c:v>
                </c:pt>
                <c:pt idx="47">
                  <c:v>1.7507998943328857</c:v>
                </c:pt>
                <c:pt idx="48">
                  <c:v>1.7873001098632812</c:v>
                </c:pt>
                <c:pt idx="49">
                  <c:v>1.8636999130249023</c:v>
                </c:pt>
                <c:pt idx="50">
                  <c:v>1.8840999603271484</c:v>
                </c:pt>
                <c:pt idx="51">
                  <c:v>1.9235000610351562</c:v>
                </c:pt>
                <c:pt idx="52">
                  <c:v>1.9604001045227051</c:v>
                </c:pt>
                <c:pt idx="53">
                  <c:v>2.0255000591278076</c:v>
                </c:pt>
                <c:pt idx="54">
                  <c:v>2.0546000003814697</c:v>
                </c:pt>
                <c:pt idx="55">
                  <c:v>2.0536000728607178</c:v>
                </c:pt>
                <c:pt idx="56">
                  <c:v>2.1110999584197998</c:v>
                </c:pt>
                <c:pt idx="57">
                  <c:v>2.1828999519348145</c:v>
                </c:pt>
                <c:pt idx="58">
                  <c:v>2.2218000888824463</c:v>
                </c:pt>
                <c:pt idx="59">
                  <c:v>2.225100040435791</c:v>
                </c:pt>
                <c:pt idx="60">
                  <c:v>2.3155999183654785</c:v>
                </c:pt>
                <c:pt idx="61">
                  <c:v>2.3355998992919922</c:v>
                </c:pt>
                <c:pt idx="62">
                  <c:v>2.385200023651123</c:v>
                </c:pt>
                <c:pt idx="63">
                  <c:v>2.4576001167297363</c:v>
                </c:pt>
                <c:pt idx="64">
                  <c:v>2.4802000522613525</c:v>
                </c:pt>
                <c:pt idx="65">
                  <c:v>2.5438001155853271</c:v>
                </c:pt>
                <c:pt idx="66">
                  <c:v>2.5715000629425049</c:v>
                </c:pt>
                <c:pt idx="67">
                  <c:v>2.624500036239624</c:v>
                </c:pt>
                <c:pt idx="68">
                  <c:v>2.6877000331878662</c:v>
                </c:pt>
                <c:pt idx="69">
                  <c:v>2.714900016784668</c:v>
                </c:pt>
                <c:pt idx="70">
                  <c:v>2.7799999713897705</c:v>
                </c:pt>
                <c:pt idx="71">
                  <c:v>2.836400032043457</c:v>
                </c:pt>
                <c:pt idx="72">
                  <c:v>2.8875000476837158</c:v>
                </c:pt>
                <c:pt idx="73">
                  <c:v>2.9377000331878662</c:v>
                </c:pt>
                <c:pt idx="74">
                  <c:v>2.9735000133514404</c:v>
                </c:pt>
                <c:pt idx="75">
                  <c:v>3.0204999446868896</c:v>
                </c:pt>
                <c:pt idx="76">
                  <c:v>3.0776998996734619</c:v>
                </c:pt>
                <c:pt idx="77">
                  <c:v>3.1338999271392822</c:v>
                </c:pt>
                <c:pt idx="78">
                  <c:v>3.1552000045776367</c:v>
                </c:pt>
                <c:pt idx="79">
                  <c:v>3.1929998397827148</c:v>
                </c:pt>
                <c:pt idx="80">
                  <c:v>3.2331998348236084</c:v>
                </c:pt>
                <c:pt idx="81">
                  <c:v>3.2995998859405518</c:v>
                </c:pt>
                <c:pt idx="82">
                  <c:v>3.3636000156402588</c:v>
                </c:pt>
                <c:pt idx="83">
                  <c:v>3.4049999713897705</c:v>
                </c:pt>
                <c:pt idx="84">
                  <c:v>3.4480998516082764</c:v>
                </c:pt>
                <c:pt idx="85">
                  <c:v>3.486799955368042</c:v>
                </c:pt>
                <c:pt idx="86">
                  <c:v>3.5367000102996826</c:v>
                </c:pt>
                <c:pt idx="87">
                  <c:v>3.6054999828338623</c:v>
                </c:pt>
                <c:pt idx="88">
                  <c:v>3.6501998901367188</c:v>
                </c:pt>
                <c:pt idx="89">
                  <c:v>3.7067999839782715</c:v>
                </c:pt>
                <c:pt idx="90">
                  <c:v>3.7237999439239502</c:v>
                </c:pt>
                <c:pt idx="91">
                  <c:v>3.783099889755249</c:v>
                </c:pt>
                <c:pt idx="92">
                  <c:v>3.8225998878479004</c:v>
                </c:pt>
                <c:pt idx="93">
                  <c:v>3.8603999614715576</c:v>
                </c:pt>
                <c:pt idx="94">
                  <c:v>3.9026000499725342</c:v>
                </c:pt>
                <c:pt idx="95">
                  <c:v>3.9642000198364258</c:v>
                </c:pt>
                <c:pt idx="96">
                  <c:v>4.0197000503540039</c:v>
                </c:pt>
                <c:pt idx="97">
                  <c:v>4.0683999061584473</c:v>
                </c:pt>
                <c:pt idx="98">
                  <c:v>4.1125998497009277</c:v>
                </c:pt>
                <c:pt idx="99">
                  <c:v>4.1663002967834473</c:v>
                </c:pt>
                <c:pt idx="100">
                  <c:v>4.2146000862121582</c:v>
                </c:pt>
                <c:pt idx="101">
                  <c:v>4.2862000465393066</c:v>
                </c:pt>
                <c:pt idx="102">
                  <c:v>4.3291001319885254</c:v>
                </c:pt>
                <c:pt idx="103">
                  <c:v>4.3524003028869629</c:v>
                </c:pt>
                <c:pt idx="104">
                  <c:v>4.4018001556396484</c:v>
                </c:pt>
                <c:pt idx="105">
                  <c:v>4.4556999206542969</c:v>
                </c:pt>
                <c:pt idx="106">
                  <c:v>4.5054001808166504</c:v>
                </c:pt>
                <c:pt idx="107">
                  <c:v>4.5691003799438477</c:v>
                </c:pt>
                <c:pt idx="108">
                  <c:v>4.6062002182006836</c:v>
                </c:pt>
                <c:pt idx="109">
                  <c:v>4.6380000114440918</c:v>
                </c:pt>
                <c:pt idx="110">
                  <c:v>4.7078003883361816</c:v>
                </c:pt>
              </c:numCache>
            </c:numRef>
          </c:yVal>
          <c:smooth val="0"/>
          <c:extLst>
            <c:ext xmlns:c16="http://schemas.microsoft.com/office/drawing/2014/chart" uri="{C3380CC4-5D6E-409C-BE32-E72D297353CC}">
              <c16:uniqueId val="{00000009-E67E-144B-9E3E-5DD42E5BB36C}"/>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a:effectLst/>
                  </a:rPr>
                  <a:t>Degrees C</a:t>
                </a:r>
              </a:p>
            </c:rich>
          </c:tx>
          <c:layout>
            <c:manualLayout>
              <c:xMode val="edge"/>
              <c:yMode val="edge"/>
              <c:x val="5.0567664566618466E-2"/>
              <c:y val="0.394165378498325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500"/>
            </a:pPr>
            <a:r>
              <a:rPr lang="en-US" sz="2500" b="0" i="0" u="none" strike="noStrike" baseline="0" dirty="0">
                <a:effectLst/>
              </a:rPr>
              <a:t>Temperature Change from Preindustrial for SSP2</a:t>
            </a:r>
          </a:p>
        </c:rich>
      </c:tx>
      <c:overlay val="0"/>
    </c:title>
    <c:autoTitleDeleted val="0"/>
    <c:plotArea>
      <c:layout>
        <c:manualLayout>
          <c:layoutTarget val="inner"/>
          <c:xMode val="edge"/>
          <c:yMode val="edge"/>
          <c:x val="0.1011787392657722"/>
          <c:y val="0.13161751557049683"/>
          <c:w val="0.58300497882794988"/>
          <c:h val="0.78299805696358027"/>
        </c:manualLayout>
      </c:layout>
      <c:scatterChart>
        <c:scatterStyle val="lineMarker"/>
        <c:varyColors val="0"/>
        <c:ser>
          <c:idx val="2"/>
          <c:order val="0"/>
          <c:tx>
            <c:strRef>
              <c:f>'Temperature wide same color (2)'!$C$1</c:f>
              <c:strCache>
                <c:ptCount val="1"/>
                <c:pt idx="0">
                  <c:v>CI En-ROADS SSP2 6.0 (2020)</c:v>
                </c:pt>
              </c:strCache>
            </c:strRef>
          </c:tx>
          <c:spPr>
            <a:ln w="69850">
              <a:solidFill>
                <a:schemeClr val="accent2"/>
              </a:solidFill>
            </a:ln>
          </c:spPr>
          <c:marker>
            <c:symbol val="none"/>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(2)'!$C$3:$C$103</c:f>
              <c:numCache>
                <c:formatCode>General</c:formatCode>
                <c:ptCount val="101"/>
                <c:pt idx="0">
                  <c:v>0.77482420206069946</c:v>
                </c:pt>
                <c:pt idx="1">
                  <c:v>0.82937109470367432</c:v>
                </c:pt>
                <c:pt idx="2">
                  <c:v>0.87502187490463257</c:v>
                </c:pt>
                <c:pt idx="3">
                  <c:v>0.90631228685379028</c:v>
                </c:pt>
                <c:pt idx="4">
                  <c:v>0.92991948127746582</c:v>
                </c:pt>
                <c:pt idx="5">
                  <c:v>0.95074039697647095</c:v>
                </c:pt>
                <c:pt idx="6">
                  <c:v>0.96718156337738037</c:v>
                </c:pt>
                <c:pt idx="7">
                  <c:v>0.99062204360961914</c:v>
                </c:pt>
                <c:pt idx="8">
                  <c:v>1.0173599720001221</c:v>
                </c:pt>
                <c:pt idx="9">
                  <c:v>1.0439658164978027</c:v>
                </c:pt>
                <c:pt idx="10">
                  <c:v>1.0722689628601074</c:v>
                </c:pt>
                <c:pt idx="11">
                  <c:v>1.1051642894744873</c:v>
                </c:pt>
                <c:pt idx="12">
                  <c:v>1.1401947736740112</c:v>
                </c:pt>
                <c:pt idx="13">
                  <c:v>1.1503621339797974</c:v>
                </c:pt>
                <c:pt idx="14">
                  <c:v>1.1617722511291504</c:v>
                </c:pt>
                <c:pt idx="15">
                  <c:v>1.1772805452346802</c:v>
                </c:pt>
                <c:pt idx="16">
                  <c:v>1.1959953308105469</c:v>
                </c:pt>
                <c:pt idx="17">
                  <c:v>1.217200756072998</c:v>
                </c:pt>
                <c:pt idx="18">
                  <c:v>1.2403359413146973</c:v>
                </c:pt>
                <c:pt idx="19">
                  <c:v>1.2649736404418945</c:v>
                </c:pt>
                <c:pt idx="20">
                  <c:v>1.2907994985580444</c:v>
                </c:pt>
                <c:pt idx="21">
                  <c:v>1.3173648118972778</c:v>
                </c:pt>
                <c:pt idx="22">
                  <c:v>1.3442732095718384</c:v>
                </c:pt>
                <c:pt idx="23">
                  <c:v>1.3714544773101807</c:v>
                </c:pt>
                <c:pt idx="24">
                  <c:v>1.3988399505615234</c:v>
                </c:pt>
                <c:pt idx="25">
                  <c:v>1.426366925239563</c:v>
                </c:pt>
                <c:pt idx="26">
                  <c:v>1.4539738893508911</c:v>
                </c:pt>
                <c:pt idx="27">
                  <c:v>1.4816131591796875</c:v>
                </c:pt>
                <c:pt idx="28">
                  <c:v>1.5092650651931763</c:v>
                </c:pt>
                <c:pt idx="29">
                  <c:v>1.5369217395782471</c:v>
                </c:pt>
                <c:pt idx="30">
                  <c:v>1.5645850896835327</c:v>
                </c:pt>
                <c:pt idx="31">
                  <c:v>1.5922601222991943</c:v>
                </c:pt>
                <c:pt idx="32">
                  <c:v>1.6199537515640259</c:v>
                </c:pt>
                <c:pt idx="33">
                  <c:v>1.6476768255233765</c:v>
                </c:pt>
                <c:pt idx="34">
                  <c:v>1.6754410266876221</c:v>
                </c:pt>
                <c:pt idx="35">
                  <c:v>1.7032574415206909</c:v>
                </c:pt>
                <c:pt idx="36">
                  <c:v>1.7310752868652344</c:v>
                </c:pt>
                <c:pt idx="37">
                  <c:v>1.7588431835174561</c:v>
                </c:pt>
                <c:pt idx="38">
                  <c:v>1.786590576171875</c:v>
                </c:pt>
                <c:pt idx="39">
                  <c:v>1.8143385648727417</c:v>
                </c:pt>
                <c:pt idx="40">
                  <c:v>1.8421018123626709</c:v>
                </c:pt>
                <c:pt idx="41">
                  <c:v>1.8698703050613403</c:v>
                </c:pt>
                <c:pt idx="42">
                  <c:v>1.8976289033889771</c:v>
                </c:pt>
                <c:pt idx="43">
                  <c:v>1.9253857135772705</c:v>
                </c:pt>
                <c:pt idx="44">
                  <c:v>1.9531455039978027</c:v>
                </c:pt>
                <c:pt idx="45">
                  <c:v>1.9809104204177856</c:v>
                </c:pt>
                <c:pt idx="46">
                  <c:v>2.0086760520935059</c:v>
                </c:pt>
                <c:pt idx="47">
                  <c:v>2.0364360809326172</c:v>
                </c:pt>
                <c:pt idx="48">
                  <c:v>2.0641891956329346</c:v>
                </c:pt>
                <c:pt idx="49">
                  <c:v>2.0919327735900879</c:v>
                </c:pt>
                <c:pt idx="50">
                  <c:v>2.1196637153625488</c:v>
                </c:pt>
                <c:pt idx="51">
                  <c:v>2.1472880840301514</c:v>
                </c:pt>
                <c:pt idx="52">
                  <c:v>2.1747138500213623</c:v>
                </c:pt>
                <c:pt idx="53">
                  <c:v>2.2019720077514648</c:v>
                </c:pt>
                <c:pt idx="54">
                  <c:v>2.2290840148925781</c:v>
                </c:pt>
                <c:pt idx="55">
                  <c:v>2.2560644149780273</c:v>
                </c:pt>
                <c:pt idx="56">
                  <c:v>2.2829494476318359</c:v>
                </c:pt>
                <c:pt idx="57">
                  <c:v>2.3097689151763916</c:v>
                </c:pt>
                <c:pt idx="58">
                  <c:v>2.3365118503570557</c:v>
                </c:pt>
                <c:pt idx="59">
                  <c:v>2.3631680011749268</c:v>
                </c:pt>
                <c:pt idx="60">
                  <c:v>2.3897275924682617</c:v>
                </c:pt>
                <c:pt idx="61">
                  <c:v>2.4162070751190186</c:v>
                </c:pt>
                <c:pt idx="62">
                  <c:v>2.4426205158233643</c:v>
                </c:pt>
                <c:pt idx="63">
                  <c:v>2.4689469337463379</c:v>
                </c:pt>
                <c:pt idx="64">
                  <c:v>2.4951684474945068</c:v>
                </c:pt>
                <c:pt idx="65">
                  <c:v>2.5212705135345459</c:v>
                </c:pt>
                <c:pt idx="66">
                  <c:v>2.5472605228424072</c:v>
                </c:pt>
                <c:pt idx="67">
                  <c:v>2.5731461048126221</c:v>
                </c:pt>
                <c:pt idx="68">
                  <c:v>2.5989079475402832</c:v>
                </c:pt>
                <c:pt idx="69">
                  <c:v>2.6245300769805908</c:v>
                </c:pt>
                <c:pt idx="70">
                  <c:v>2.6499989032745361</c:v>
                </c:pt>
                <c:pt idx="71">
                  <c:v>2.6753010749816895</c:v>
                </c:pt>
                <c:pt idx="72">
                  <c:v>2.700423002243042</c:v>
                </c:pt>
                <c:pt idx="73">
                  <c:v>2.725353479385376</c:v>
                </c:pt>
                <c:pt idx="74">
                  <c:v>2.7500832080841064</c:v>
                </c:pt>
                <c:pt idx="75">
                  <c:v>2.7746031284332275</c:v>
                </c:pt>
                <c:pt idx="76">
                  <c:v>2.7989182472229004</c:v>
                </c:pt>
                <c:pt idx="77">
                  <c:v>2.8230321407318115</c:v>
                </c:pt>
                <c:pt idx="78">
                  <c:v>2.8469324111938477</c:v>
                </c:pt>
                <c:pt idx="79">
                  <c:v>2.8706085681915283</c:v>
                </c:pt>
                <c:pt idx="80">
                  <c:v>2.8940517902374268</c:v>
                </c:pt>
                <c:pt idx="81">
                  <c:v>2.9172420501708984</c:v>
                </c:pt>
                <c:pt idx="82">
                  <c:v>2.940159797668457</c:v>
                </c:pt>
                <c:pt idx="83">
                  <c:v>2.9628033638000488</c:v>
                </c:pt>
                <c:pt idx="84">
                  <c:v>2.9851706027984619</c:v>
                </c:pt>
                <c:pt idx="85">
                  <c:v>3.0072593688964844</c:v>
                </c:pt>
                <c:pt idx="86">
                  <c:v>3.0290751457214355</c:v>
                </c:pt>
                <c:pt idx="87">
                  <c:v>3.0506227016448975</c:v>
                </c:pt>
                <c:pt idx="88">
                  <c:v>3.0718984603881836</c:v>
                </c:pt>
                <c:pt idx="89">
                  <c:v>3.0928993225097656</c:v>
                </c:pt>
                <c:pt idx="90">
                  <c:v>3.113624095916748</c:v>
                </c:pt>
                <c:pt idx="91">
                  <c:v>3.134056568145752</c:v>
                </c:pt>
                <c:pt idx="92">
                  <c:v>3.1541802883148193</c:v>
                </c:pt>
                <c:pt idx="93">
                  <c:v>3.1740033626556396</c:v>
                </c:pt>
                <c:pt idx="94">
                  <c:v>3.1935334205627441</c:v>
                </c:pt>
                <c:pt idx="95">
                  <c:v>3.2127776145935059</c:v>
                </c:pt>
                <c:pt idx="96">
                  <c:v>3.2317478656768799</c:v>
                </c:pt>
                <c:pt idx="97">
                  <c:v>3.2504560947418213</c:v>
                </c:pt>
                <c:pt idx="98">
                  <c:v>3.2689056396484375</c:v>
                </c:pt>
                <c:pt idx="99">
                  <c:v>3.2871012687683105</c:v>
                </c:pt>
                <c:pt idx="100">
                  <c:v>3.3050482273101807</c:v>
                </c:pt>
              </c:numCache>
            </c:numRef>
          </c:yVal>
          <c:smooth val="0"/>
          <c:extLst>
            <c:ext xmlns:c16="http://schemas.microsoft.com/office/drawing/2014/chart" uri="{C3380CC4-5D6E-409C-BE32-E72D297353CC}">
              <c16:uniqueId val="{00000000-7BD7-8743-9733-47E1A940BF98}"/>
            </c:ext>
          </c:extLst>
        </c:ser>
        <c:ser>
          <c:idx val="12"/>
          <c:order val="1"/>
          <c:tx>
            <c:strRef>
              <c:f>'Temperature wide same color (2)'!$D$1</c:f>
              <c:strCache>
                <c:ptCount val="1"/>
                <c:pt idx="0">
                  <c:v>CI En-ROADS SSP2 4.5 (2020)</c:v>
                </c:pt>
              </c:strCache>
            </c:strRef>
          </c:tx>
          <c:spPr>
            <a:ln w="73025">
              <a:solidFill>
                <a:schemeClr val="accent4"/>
              </a:solidFill>
            </a:ln>
          </c:spPr>
          <c:marker>
            <c:symbol val="none"/>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(2)'!$D$3:$D$103</c:f>
              <c:numCache>
                <c:formatCode>General</c:formatCode>
                <c:ptCount val="101"/>
                <c:pt idx="0">
                  <c:v>0.77482420206069946</c:v>
                </c:pt>
                <c:pt idx="1">
                  <c:v>0.82937109470367432</c:v>
                </c:pt>
                <c:pt idx="2">
                  <c:v>0.87502187490463257</c:v>
                </c:pt>
                <c:pt idx="3">
                  <c:v>0.90631228685379028</c:v>
                </c:pt>
                <c:pt idx="4">
                  <c:v>0.92991948127746582</c:v>
                </c:pt>
                <c:pt idx="5">
                  <c:v>0.95074039697647095</c:v>
                </c:pt>
                <c:pt idx="6">
                  <c:v>0.96718156337738037</c:v>
                </c:pt>
                <c:pt idx="7">
                  <c:v>0.99062204360961914</c:v>
                </c:pt>
                <c:pt idx="8">
                  <c:v>1.0173599720001221</c:v>
                </c:pt>
                <c:pt idx="9">
                  <c:v>1.0439658164978027</c:v>
                </c:pt>
                <c:pt idx="10">
                  <c:v>1.0722689628601074</c:v>
                </c:pt>
                <c:pt idx="11">
                  <c:v>1.1051641702651978</c:v>
                </c:pt>
                <c:pt idx="12">
                  <c:v>1.1401944160461426</c:v>
                </c:pt>
                <c:pt idx="13">
                  <c:v>1.1504175662994385</c:v>
                </c:pt>
                <c:pt idx="14">
                  <c:v>1.1618964672088623</c:v>
                </c:pt>
                <c:pt idx="15">
                  <c:v>1.177476167678833</c:v>
                </c:pt>
                <c:pt idx="16">
                  <c:v>1.1962628364562988</c:v>
                </c:pt>
                <c:pt idx="17">
                  <c:v>1.2175379991531372</c:v>
                </c:pt>
                <c:pt idx="18">
                  <c:v>1.2407389879226685</c:v>
                </c:pt>
                <c:pt idx="19">
                  <c:v>1.2654364109039307</c:v>
                </c:pt>
                <c:pt idx="20">
                  <c:v>1.2913143634796143</c:v>
                </c:pt>
                <c:pt idx="21">
                  <c:v>1.3179740905761719</c:v>
                </c:pt>
                <c:pt idx="22">
                  <c:v>1.3450081348419189</c:v>
                </c:pt>
                <c:pt idx="23">
                  <c:v>1.372244119644165</c:v>
                </c:pt>
                <c:pt idx="24">
                  <c:v>1.3995369672775269</c:v>
                </c:pt>
                <c:pt idx="25">
                  <c:v>1.4267681837081909</c:v>
                </c:pt>
                <c:pt idx="26">
                  <c:v>1.4538372755050659</c:v>
                </c:pt>
                <c:pt idx="27">
                  <c:v>1.4806712865829468</c:v>
                </c:pt>
                <c:pt idx="28">
                  <c:v>1.5072358846664429</c:v>
                </c:pt>
                <c:pt idx="29">
                  <c:v>1.5335171222686768</c:v>
                </c:pt>
                <c:pt idx="30">
                  <c:v>1.5595167875289917</c:v>
                </c:pt>
                <c:pt idx="31">
                  <c:v>1.5852557420730591</c:v>
                </c:pt>
                <c:pt idx="32">
                  <c:v>1.6107566356658936</c:v>
                </c:pt>
                <c:pt idx="33">
                  <c:v>1.636030912399292</c:v>
                </c:pt>
                <c:pt idx="34">
                  <c:v>1.6610924005508423</c:v>
                </c:pt>
                <c:pt idx="35">
                  <c:v>1.6859550476074219</c:v>
                </c:pt>
                <c:pt idx="36">
                  <c:v>1.7105706930160522</c:v>
                </c:pt>
                <c:pt idx="37">
                  <c:v>1.7348901033401489</c:v>
                </c:pt>
                <c:pt idx="38">
                  <c:v>1.7589437961578369</c:v>
                </c:pt>
                <c:pt idx="39">
                  <c:v>1.782753586769104</c:v>
                </c:pt>
                <c:pt idx="40">
                  <c:v>1.8063337802886963</c:v>
                </c:pt>
                <c:pt idx="41">
                  <c:v>1.8296300172805786</c:v>
                </c:pt>
                <c:pt idx="42">
                  <c:v>1.8525848388671875</c:v>
                </c:pt>
                <c:pt idx="43">
                  <c:v>1.8752251863479614</c:v>
                </c:pt>
                <c:pt idx="44">
                  <c:v>1.897568941116333</c:v>
                </c:pt>
                <c:pt idx="45">
                  <c:v>1.9196280241012573</c:v>
                </c:pt>
                <c:pt idx="46">
                  <c:v>1.9414050579071045</c:v>
                </c:pt>
                <c:pt idx="47">
                  <c:v>1.9629006385803223</c:v>
                </c:pt>
                <c:pt idx="48">
                  <c:v>1.9841257333755493</c:v>
                </c:pt>
                <c:pt idx="49">
                  <c:v>2.0050923824310303</c:v>
                </c:pt>
                <c:pt idx="50">
                  <c:v>2.0258092880249023</c:v>
                </c:pt>
                <c:pt idx="51">
                  <c:v>2.0461792945861816</c:v>
                </c:pt>
                <c:pt idx="52">
                  <c:v>2.0661084651947021</c:v>
                </c:pt>
                <c:pt idx="53">
                  <c:v>2.0856456756591797</c:v>
                </c:pt>
                <c:pt idx="54">
                  <c:v>2.1048245429992676</c:v>
                </c:pt>
                <c:pt idx="55">
                  <c:v>2.1236679553985596</c:v>
                </c:pt>
                <c:pt idx="56">
                  <c:v>2.1422176361083984</c:v>
                </c:pt>
                <c:pt idx="57">
                  <c:v>2.1605081558227539</c:v>
                </c:pt>
                <c:pt idx="58">
                  <c:v>2.1785318851470947</c:v>
                </c:pt>
                <c:pt idx="59">
                  <c:v>2.1962814331054688</c:v>
                </c:pt>
                <c:pt idx="60">
                  <c:v>2.2137503623962402</c:v>
                </c:pt>
                <c:pt idx="61">
                  <c:v>2.2308986186981201</c:v>
                </c:pt>
                <c:pt idx="62">
                  <c:v>2.2476866245269775</c:v>
                </c:pt>
                <c:pt idx="63">
                  <c:v>2.2641217708587646</c:v>
                </c:pt>
                <c:pt idx="64">
                  <c:v>2.2802093029022217</c:v>
                </c:pt>
                <c:pt idx="65">
                  <c:v>2.2959537506103516</c:v>
                </c:pt>
                <c:pt idx="66">
                  <c:v>2.31138014793396</c:v>
                </c:pt>
                <c:pt idx="67">
                  <c:v>2.3265118598937988</c:v>
                </c:pt>
                <c:pt idx="68">
                  <c:v>2.341343879699707</c:v>
                </c:pt>
                <c:pt idx="69">
                  <c:v>2.3558740615844727</c:v>
                </c:pt>
                <c:pt idx="70">
                  <c:v>2.3701026439666748</c:v>
                </c:pt>
                <c:pt idx="71">
                  <c:v>2.3840091228485107</c:v>
                </c:pt>
                <c:pt idx="72">
                  <c:v>2.3975734710693359</c:v>
                </c:pt>
                <c:pt idx="73">
                  <c:v>2.4108068943023682</c:v>
                </c:pt>
                <c:pt idx="74">
                  <c:v>2.4237198829650879</c:v>
                </c:pt>
                <c:pt idx="75">
                  <c:v>2.436326265335083</c:v>
                </c:pt>
                <c:pt idx="76">
                  <c:v>2.4486546516418457</c:v>
                </c:pt>
                <c:pt idx="77">
                  <c:v>2.4607319831848145</c:v>
                </c:pt>
                <c:pt idx="78">
                  <c:v>2.4725661277770996</c:v>
                </c:pt>
                <c:pt idx="79">
                  <c:v>2.4841651916503906</c:v>
                </c:pt>
                <c:pt idx="80">
                  <c:v>2.4955365657806396</c:v>
                </c:pt>
                <c:pt idx="81">
                  <c:v>2.5066969394683838</c:v>
                </c:pt>
                <c:pt idx="82">
                  <c:v>2.5176620483398438</c:v>
                </c:pt>
                <c:pt idx="83">
                  <c:v>2.5284333229064941</c:v>
                </c:pt>
                <c:pt idx="84">
                  <c:v>2.5390136241912842</c:v>
                </c:pt>
                <c:pt idx="85">
                  <c:v>2.549405574798584</c:v>
                </c:pt>
                <c:pt idx="86">
                  <c:v>2.5596203804016113</c:v>
                </c:pt>
                <c:pt idx="87">
                  <c:v>2.5696682929992676</c:v>
                </c:pt>
                <c:pt idx="88">
                  <c:v>2.5795502662658691</c:v>
                </c:pt>
                <c:pt idx="89">
                  <c:v>2.5892679691314697</c:v>
                </c:pt>
                <c:pt idx="90">
                  <c:v>2.5988240242004395</c:v>
                </c:pt>
                <c:pt idx="91">
                  <c:v>2.6082184314727783</c:v>
                </c:pt>
                <c:pt idx="92">
                  <c:v>2.6174514293670654</c:v>
                </c:pt>
                <c:pt idx="93">
                  <c:v>2.6265275478363037</c:v>
                </c:pt>
                <c:pt idx="94">
                  <c:v>2.635451078414917</c:v>
                </c:pt>
                <c:pt idx="95">
                  <c:v>2.64422607421875</c:v>
                </c:pt>
                <c:pt idx="96">
                  <c:v>2.6528623104095459</c:v>
                </c:pt>
                <c:pt idx="97">
                  <c:v>2.6613690853118896</c:v>
                </c:pt>
                <c:pt idx="98">
                  <c:v>2.6697485446929932</c:v>
                </c:pt>
                <c:pt idx="99">
                  <c:v>2.6780033111572266</c:v>
                </c:pt>
                <c:pt idx="100">
                  <c:v>2.6861367225646973</c:v>
                </c:pt>
              </c:numCache>
            </c:numRef>
          </c:yVal>
          <c:smooth val="0"/>
          <c:extLst>
            <c:ext xmlns:c16="http://schemas.microsoft.com/office/drawing/2014/chart" uri="{C3380CC4-5D6E-409C-BE32-E72D297353CC}">
              <c16:uniqueId val="{00000001-7BD7-8743-9733-47E1A940BF98}"/>
            </c:ext>
          </c:extLst>
        </c:ser>
        <c:ser>
          <c:idx val="3"/>
          <c:order val="2"/>
          <c:tx>
            <c:strRef>
              <c:f>'Temperature wide same color (2)'!$E$1</c:f>
              <c:strCache>
                <c:ptCount val="1"/>
                <c:pt idx="0">
                  <c:v>CI En-ROADS SSP2 3.4 (2020)</c:v>
                </c:pt>
              </c:strCache>
            </c:strRef>
          </c:tx>
          <c:spPr>
            <a:ln w="69850">
              <a:solidFill>
                <a:srgbClr val="7030A0"/>
              </a:solidFill>
            </a:ln>
          </c:spPr>
          <c:marker>
            <c:symbol val="none"/>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(2)'!$E$3:$E$103</c:f>
              <c:numCache>
                <c:formatCode>General</c:formatCode>
                <c:ptCount val="101"/>
                <c:pt idx="0">
                  <c:v>0.77482420206069946</c:v>
                </c:pt>
                <c:pt idx="1">
                  <c:v>0.82937109470367432</c:v>
                </c:pt>
                <c:pt idx="2">
                  <c:v>0.87502187490463257</c:v>
                </c:pt>
                <c:pt idx="3">
                  <c:v>0.90631228685379028</c:v>
                </c:pt>
                <c:pt idx="4">
                  <c:v>0.92991948127746582</c:v>
                </c:pt>
                <c:pt idx="5">
                  <c:v>0.95074039697647095</c:v>
                </c:pt>
                <c:pt idx="6">
                  <c:v>0.96718156337738037</c:v>
                </c:pt>
                <c:pt idx="7">
                  <c:v>0.99062204360961914</c:v>
                </c:pt>
                <c:pt idx="8">
                  <c:v>1.0173599720001221</c:v>
                </c:pt>
                <c:pt idx="9">
                  <c:v>1.0439658164978027</c:v>
                </c:pt>
                <c:pt idx="10">
                  <c:v>1.0722689628601101</c:v>
                </c:pt>
                <c:pt idx="11">
                  <c:v>1.1051641702651978</c:v>
                </c:pt>
                <c:pt idx="12">
                  <c:v>1.1401939392089844</c:v>
                </c:pt>
                <c:pt idx="13">
                  <c:v>1.1505624055862427</c:v>
                </c:pt>
                <c:pt idx="14">
                  <c:v>1.1622227430343628</c:v>
                </c:pt>
                <c:pt idx="15">
                  <c:v>1.1779962778091431</c:v>
                </c:pt>
                <c:pt idx="16">
                  <c:v>1.1969853639602661</c:v>
                </c:pt>
                <c:pt idx="17">
                  <c:v>1.2184687852859497</c:v>
                </c:pt>
                <c:pt idx="18">
                  <c:v>1.2418808937072754</c:v>
                </c:pt>
                <c:pt idx="19">
                  <c:v>1.2667901515960693</c:v>
                </c:pt>
                <c:pt idx="20">
                  <c:v>1.2928785085678101</c:v>
                </c:pt>
                <c:pt idx="21">
                  <c:v>1.31984543800354</c:v>
                </c:pt>
                <c:pt idx="22">
                  <c:v>1.3473600149154663</c:v>
                </c:pt>
                <c:pt idx="23">
                  <c:v>1.3751728534698486</c:v>
                </c:pt>
                <c:pt idx="24">
                  <c:v>1.4030686616897583</c:v>
                </c:pt>
                <c:pt idx="25">
                  <c:v>1.430867075920105</c:v>
                </c:pt>
                <c:pt idx="26">
                  <c:v>1.4584152698516846</c:v>
                </c:pt>
                <c:pt idx="27">
                  <c:v>1.4855984449386597</c:v>
                </c:pt>
                <c:pt idx="28">
                  <c:v>1.5123500823974609</c:v>
                </c:pt>
                <c:pt idx="29">
                  <c:v>1.5386322736740112</c:v>
                </c:pt>
                <c:pt idx="30">
                  <c:v>1.5644301176071167</c:v>
                </c:pt>
                <c:pt idx="31">
                  <c:v>1.5896670818328857</c:v>
                </c:pt>
                <c:pt idx="32">
                  <c:v>1.6142746210098267</c:v>
                </c:pt>
                <c:pt idx="33">
                  <c:v>1.638291597366333</c:v>
                </c:pt>
                <c:pt idx="34">
                  <c:v>1.6617522239685059</c:v>
                </c:pt>
                <c:pt idx="35">
                  <c:v>1.6846849918365479</c:v>
                </c:pt>
                <c:pt idx="36">
                  <c:v>1.7070533037185669</c:v>
                </c:pt>
                <c:pt idx="37">
                  <c:v>1.7288178205490112</c:v>
                </c:pt>
                <c:pt idx="38">
                  <c:v>1.7500172853469849</c:v>
                </c:pt>
                <c:pt idx="39">
                  <c:v>1.7706809043884277</c:v>
                </c:pt>
                <c:pt idx="40">
                  <c:v>1.7908307313919067</c:v>
                </c:pt>
                <c:pt idx="41">
                  <c:v>1.8103326559066772</c:v>
                </c:pt>
                <c:pt idx="42">
                  <c:v>1.8290530443191528</c:v>
                </c:pt>
                <c:pt idx="43">
                  <c:v>1.8470638990402222</c:v>
                </c:pt>
                <c:pt idx="44">
                  <c:v>1.8644198179244995</c:v>
                </c:pt>
                <c:pt idx="45">
                  <c:v>1.881163477897644</c:v>
                </c:pt>
                <c:pt idx="46">
                  <c:v>1.8973243236541748</c:v>
                </c:pt>
                <c:pt idx="47">
                  <c:v>1.9129258394241333</c:v>
                </c:pt>
                <c:pt idx="48">
                  <c:v>1.928000807762146</c:v>
                </c:pt>
                <c:pt idx="49">
                  <c:v>1.9425810575485229</c:v>
                </c:pt>
                <c:pt idx="50">
                  <c:v>1.9566943645477295</c:v>
                </c:pt>
                <c:pt idx="51">
                  <c:v>1.9702656269073486</c:v>
                </c:pt>
                <c:pt idx="52">
                  <c:v>1.9832222461700439</c:v>
                </c:pt>
                <c:pt idx="53">
                  <c:v>1.9956284761428833</c:v>
                </c:pt>
                <c:pt idx="54">
                  <c:v>2.0075359344482422</c:v>
                </c:pt>
                <c:pt idx="55">
                  <c:v>2.0189852714538574</c:v>
                </c:pt>
                <c:pt idx="56">
                  <c:v>2.030036449432373</c:v>
                </c:pt>
                <c:pt idx="57">
                  <c:v>2.0407416820526123</c:v>
                </c:pt>
                <c:pt idx="58">
                  <c:v>2.0511109828948975</c:v>
                </c:pt>
                <c:pt idx="59">
                  <c:v>2.0611541271209717</c:v>
                </c:pt>
                <c:pt idx="60">
                  <c:v>2.0708813667297363</c:v>
                </c:pt>
                <c:pt idx="61">
                  <c:v>2.0802638530731201</c:v>
                </c:pt>
                <c:pt idx="62">
                  <c:v>2.0892753601074219</c:v>
                </c:pt>
                <c:pt idx="63">
                  <c:v>2.0979475975036621</c:v>
                </c:pt>
                <c:pt idx="64">
                  <c:v>2.1063058376312256</c:v>
                </c:pt>
                <c:pt idx="65">
                  <c:v>2.1143696308135986</c:v>
                </c:pt>
                <c:pt idx="66">
                  <c:v>2.1221754550933838</c:v>
                </c:pt>
                <c:pt idx="67">
                  <c:v>2.1297540664672852</c:v>
                </c:pt>
                <c:pt idx="68">
                  <c:v>2.1371066570281982</c:v>
                </c:pt>
                <c:pt idx="69">
                  <c:v>2.1442337036132812</c:v>
                </c:pt>
                <c:pt idx="70">
                  <c:v>2.1511363983154297</c:v>
                </c:pt>
                <c:pt idx="71">
                  <c:v>2.1578247547149658</c:v>
                </c:pt>
                <c:pt idx="72">
                  <c:v>2.1643044948577881</c:v>
                </c:pt>
                <c:pt idx="73">
                  <c:v>2.1705644130706787</c:v>
                </c:pt>
                <c:pt idx="74">
                  <c:v>2.17659592628479</c:v>
                </c:pt>
                <c:pt idx="75">
                  <c:v>2.1823925971984863</c:v>
                </c:pt>
                <c:pt idx="76">
                  <c:v>2.1879622936248779</c:v>
                </c:pt>
                <c:pt idx="77">
                  <c:v>2.1933135986328125</c:v>
                </c:pt>
                <c:pt idx="78">
                  <c:v>2.1984395980834961</c:v>
                </c:pt>
                <c:pt idx="79">
                  <c:v>2.2033357620239258</c:v>
                </c:pt>
                <c:pt idx="80">
                  <c:v>2.2080004215240479</c:v>
                </c:pt>
                <c:pt idx="81">
                  <c:v>2.2124242782592773</c:v>
                </c:pt>
                <c:pt idx="82">
                  <c:v>2.2165985107421875</c:v>
                </c:pt>
                <c:pt idx="83">
                  <c:v>2.2205264568328857</c:v>
                </c:pt>
                <c:pt idx="84">
                  <c:v>2.2242131233215332</c:v>
                </c:pt>
                <c:pt idx="85">
                  <c:v>2.2276630401611328</c:v>
                </c:pt>
                <c:pt idx="86">
                  <c:v>2.230888843536377</c:v>
                </c:pt>
                <c:pt idx="87">
                  <c:v>2.2339029312133789</c:v>
                </c:pt>
                <c:pt idx="88">
                  <c:v>2.236708402633667</c:v>
                </c:pt>
                <c:pt idx="89">
                  <c:v>2.2393090724945068</c:v>
                </c:pt>
                <c:pt idx="90">
                  <c:v>2.2417099475860596</c:v>
                </c:pt>
                <c:pt idx="91">
                  <c:v>2.2439444065093994</c:v>
                </c:pt>
                <c:pt idx="92">
                  <c:v>2.2460455894470215</c:v>
                </c:pt>
                <c:pt idx="93">
                  <c:v>2.2480077743530273</c:v>
                </c:pt>
                <c:pt idx="94">
                  <c:v>2.2498295307159424</c:v>
                </c:pt>
                <c:pt idx="95">
                  <c:v>2.2515106201171875</c:v>
                </c:pt>
                <c:pt idx="96">
                  <c:v>2.2530574798583984</c:v>
                </c:pt>
                <c:pt idx="97">
                  <c:v>2.2544772624969482</c:v>
                </c:pt>
                <c:pt idx="98">
                  <c:v>2.2557706832885742</c:v>
                </c:pt>
                <c:pt idx="99">
                  <c:v>2.2569396495819092</c:v>
                </c:pt>
                <c:pt idx="100">
                  <c:v>2.2579872608184814</c:v>
                </c:pt>
              </c:numCache>
            </c:numRef>
          </c:yVal>
          <c:smooth val="0"/>
          <c:extLst>
            <c:ext xmlns:c16="http://schemas.microsoft.com/office/drawing/2014/chart" uri="{C3380CC4-5D6E-409C-BE32-E72D297353CC}">
              <c16:uniqueId val="{00000002-7BD7-8743-9733-47E1A940BF98}"/>
            </c:ext>
          </c:extLst>
        </c:ser>
        <c:ser>
          <c:idx val="10"/>
          <c:order val="3"/>
          <c:tx>
            <c:strRef>
              <c:f>'Temperature wide same color (2)'!$F$1</c:f>
              <c:strCache>
                <c:ptCount val="1"/>
                <c:pt idx="0">
                  <c:v>CI En-ROADS SSP2 2.6 (2020)</c:v>
                </c:pt>
              </c:strCache>
            </c:strRef>
          </c:tx>
          <c:spPr>
            <a:ln w="69850">
              <a:solidFill>
                <a:srgbClr val="92D050"/>
              </a:solidFill>
            </a:ln>
          </c:spPr>
          <c:marker>
            <c:symbol val="none"/>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(2)'!$F$3:$F$103</c:f>
              <c:numCache>
                <c:formatCode>General</c:formatCode>
                <c:ptCount val="101"/>
                <c:pt idx="0">
                  <c:v>0.77482420206069946</c:v>
                </c:pt>
                <c:pt idx="1">
                  <c:v>0.82937109470367432</c:v>
                </c:pt>
                <c:pt idx="2">
                  <c:v>0.87502187490463257</c:v>
                </c:pt>
                <c:pt idx="3">
                  <c:v>0.90631228685379028</c:v>
                </c:pt>
                <c:pt idx="4">
                  <c:v>0.92991948127746582</c:v>
                </c:pt>
                <c:pt idx="5">
                  <c:v>0.95074039697647095</c:v>
                </c:pt>
                <c:pt idx="6">
                  <c:v>0.96718156337738037</c:v>
                </c:pt>
                <c:pt idx="7">
                  <c:v>0.99062204360961914</c:v>
                </c:pt>
                <c:pt idx="8">
                  <c:v>1.0173599720001221</c:v>
                </c:pt>
                <c:pt idx="9">
                  <c:v>1.0439658164978027</c:v>
                </c:pt>
                <c:pt idx="10">
                  <c:v>1.0722689628601074</c:v>
                </c:pt>
                <c:pt idx="11">
                  <c:v>1.1051641702651978</c:v>
                </c:pt>
                <c:pt idx="12">
                  <c:v>1.140192985534668</c:v>
                </c:pt>
                <c:pt idx="13">
                  <c:v>1.1507987976074219</c:v>
                </c:pt>
                <c:pt idx="14">
                  <c:v>1.1627546548843384</c:v>
                </c:pt>
                <c:pt idx="15">
                  <c:v>1.1788433790206909</c:v>
                </c:pt>
                <c:pt idx="16">
                  <c:v>1.1981617212295532</c:v>
                </c:pt>
                <c:pt idx="17">
                  <c:v>1.2199828624725342</c:v>
                </c:pt>
                <c:pt idx="18">
                  <c:v>1.2437369823455811</c:v>
                </c:pt>
                <c:pt idx="19">
                  <c:v>1.268989086151123</c:v>
                </c:pt>
                <c:pt idx="20">
                  <c:v>1.2954179048538208</c:v>
                </c:pt>
                <c:pt idx="21">
                  <c:v>1.3228322267532349</c:v>
                </c:pt>
                <c:pt idx="22">
                  <c:v>1.3509821891784668</c:v>
                </c:pt>
                <c:pt idx="23">
                  <c:v>1.3795185089111328</c:v>
                </c:pt>
                <c:pt idx="24">
                  <c:v>1.4081382751464844</c:v>
                </c:pt>
                <c:pt idx="25">
                  <c:v>1.4365857839584351</c:v>
                </c:pt>
                <c:pt idx="26">
                  <c:v>1.4646433591842651</c:v>
                </c:pt>
                <c:pt idx="27">
                  <c:v>1.4921402931213379</c:v>
                </c:pt>
                <c:pt idx="28">
                  <c:v>1.5189633369445801</c:v>
                </c:pt>
                <c:pt idx="29">
                  <c:v>1.5450364351272583</c:v>
                </c:pt>
                <c:pt idx="30">
                  <c:v>1.5703133344650269</c:v>
                </c:pt>
                <c:pt idx="31">
                  <c:v>1.5945707559585571</c:v>
                </c:pt>
                <c:pt idx="32">
                  <c:v>1.617600679397583</c:v>
                </c:pt>
                <c:pt idx="33">
                  <c:v>1.6394786834716797</c:v>
                </c:pt>
                <c:pt idx="34">
                  <c:v>1.6602703332901001</c:v>
                </c:pt>
                <c:pt idx="35">
                  <c:v>1.6800340414047241</c:v>
                </c:pt>
                <c:pt idx="36">
                  <c:v>1.6987619400024414</c:v>
                </c:pt>
                <c:pt idx="37">
                  <c:v>1.7164430618286133</c:v>
                </c:pt>
                <c:pt idx="38">
                  <c:v>1.7331457138061523</c:v>
                </c:pt>
                <c:pt idx="39">
                  <c:v>1.7489291429519653</c:v>
                </c:pt>
                <c:pt idx="40">
                  <c:v>1.7638462781906128</c:v>
                </c:pt>
                <c:pt idx="41">
                  <c:v>1.7776684761047363</c:v>
                </c:pt>
                <c:pt idx="42">
                  <c:v>1.790172815322876</c:v>
                </c:pt>
                <c:pt idx="43">
                  <c:v>1.8015182018280029</c:v>
                </c:pt>
                <c:pt idx="44">
                  <c:v>1.8118335008621216</c:v>
                </c:pt>
                <c:pt idx="45">
                  <c:v>1.8212262392044067</c:v>
                </c:pt>
                <c:pt idx="46">
                  <c:v>1.8297823667526245</c:v>
                </c:pt>
                <c:pt idx="47">
                  <c:v>1.8375751972198486</c:v>
                </c:pt>
                <c:pt idx="48">
                  <c:v>1.8446806669235229</c:v>
                </c:pt>
                <c:pt idx="49">
                  <c:v>1.851168155670166</c:v>
                </c:pt>
                <c:pt idx="50">
                  <c:v>1.8570966720581055</c:v>
                </c:pt>
                <c:pt idx="51">
                  <c:v>1.862425684928894</c:v>
                </c:pt>
                <c:pt idx="52">
                  <c:v>1.8671106100082397</c:v>
                </c:pt>
                <c:pt idx="53">
                  <c:v>1.8712252378463745</c:v>
                </c:pt>
                <c:pt idx="54">
                  <c:v>1.8748265504837036</c:v>
                </c:pt>
                <c:pt idx="55">
                  <c:v>1.8779585361480713</c:v>
                </c:pt>
                <c:pt idx="56">
                  <c:v>1.8806825876235962</c:v>
                </c:pt>
                <c:pt idx="57">
                  <c:v>1.8830505609512329</c:v>
                </c:pt>
                <c:pt idx="58">
                  <c:v>1.8850712776184082</c:v>
                </c:pt>
                <c:pt idx="59">
                  <c:v>1.8867532014846802</c:v>
                </c:pt>
                <c:pt idx="60">
                  <c:v>1.8881058692932129</c:v>
                </c:pt>
                <c:pt idx="61">
                  <c:v>1.8891421556472778</c:v>
                </c:pt>
                <c:pt idx="62">
                  <c:v>1.8898766040802002</c:v>
                </c:pt>
                <c:pt idx="63">
                  <c:v>1.8903266191482544</c:v>
                </c:pt>
                <c:pt idx="64">
                  <c:v>1.890507698059082</c:v>
                </c:pt>
                <c:pt idx="65">
                  <c:v>1.8904334306716919</c:v>
                </c:pt>
                <c:pt idx="66">
                  <c:v>1.89013671875</c:v>
                </c:pt>
                <c:pt idx="67">
                  <c:v>1.8896476030349731</c:v>
                </c:pt>
                <c:pt idx="68">
                  <c:v>1.8889667987823486</c:v>
                </c:pt>
                <c:pt idx="69">
                  <c:v>1.8880964517593384</c:v>
                </c:pt>
                <c:pt idx="70">
                  <c:v>1.8870393037796021</c:v>
                </c:pt>
                <c:pt idx="71">
                  <c:v>1.8858261108398438</c:v>
                </c:pt>
                <c:pt idx="72">
                  <c:v>1.8844852447509766</c:v>
                </c:pt>
                <c:pt idx="73">
                  <c:v>1.8830065727233887</c:v>
                </c:pt>
                <c:pt idx="74">
                  <c:v>1.881382942199707</c:v>
                </c:pt>
                <c:pt idx="75">
                  <c:v>1.8796095848083496</c:v>
                </c:pt>
                <c:pt idx="76">
                  <c:v>1.8776955604553223</c:v>
                </c:pt>
                <c:pt idx="77">
                  <c:v>1.8756511211395264</c:v>
                </c:pt>
                <c:pt idx="78">
                  <c:v>1.8734709024429321</c:v>
                </c:pt>
                <c:pt idx="79">
                  <c:v>1.8711525201797485</c:v>
                </c:pt>
                <c:pt idx="80">
                  <c:v>1.8686959743499756</c:v>
                </c:pt>
                <c:pt idx="81">
                  <c:v>1.8661277294158936</c:v>
                </c:pt>
                <c:pt idx="82">
                  <c:v>1.8634734153747559</c:v>
                </c:pt>
                <c:pt idx="83">
                  <c:v>1.8607262372970581</c:v>
                </c:pt>
                <c:pt idx="84">
                  <c:v>1.8578828573226929</c:v>
                </c:pt>
                <c:pt idx="85">
                  <c:v>1.8549432754516602</c:v>
                </c:pt>
                <c:pt idx="86">
                  <c:v>1.8519163131713867</c:v>
                </c:pt>
                <c:pt idx="87">
                  <c:v>1.8488129377365112</c:v>
                </c:pt>
                <c:pt idx="88">
                  <c:v>1.8456351757049561</c:v>
                </c:pt>
                <c:pt idx="89">
                  <c:v>1.8423875570297241</c:v>
                </c:pt>
                <c:pt idx="90">
                  <c:v>1.8390755653381348</c:v>
                </c:pt>
                <c:pt idx="91">
                  <c:v>1.8357174396514893</c:v>
                </c:pt>
                <c:pt idx="92">
                  <c:v>1.8323311805725098</c:v>
                </c:pt>
                <c:pt idx="93">
                  <c:v>1.8289175033569336</c:v>
                </c:pt>
                <c:pt idx="94">
                  <c:v>1.8254793882369995</c:v>
                </c:pt>
                <c:pt idx="95">
                  <c:v>1.8220206499099731</c:v>
                </c:pt>
                <c:pt idx="96">
                  <c:v>1.8185510635375977</c:v>
                </c:pt>
                <c:pt idx="97">
                  <c:v>1.8150802850723267</c:v>
                </c:pt>
                <c:pt idx="98">
                  <c:v>1.8116114139556885</c:v>
                </c:pt>
                <c:pt idx="99">
                  <c:v>1.8081477880477905</c:v>
                </c:pt>
                <c:pt idx="100">
                  <c:v>1.8046932220458984</c:v>
                </c:pt>
              </c:numCache>
            </c:numRef>
          </c:yVal>
          <c:smooth val="0"/>
          <c:extLst>
            <c:ext xmlns:c16="http://schemas.microsoft.com/office/drawing/2014/chart" uri="{C3380CC4-5D6E-409C-BE32-E72D297353CC}">
              <c16:uniqueId val="{00000003-7BD7-8743-9733-47E1A940BF98}"/>
            </c:ext>
          </c:extLst>
        </c:ser>
        <c:ser>
          <c:idx val="0"/>
          <c:order val="4"/>
          <c:tx>
            <c:strRef>
              <c:f>'Temperature wide same color (2)'!$G$1</c:f>
              <c:strCache>
                <c:ptCount val="1"/>
                <c:pt idx="0">
                  <c:v>CI En-ROADS SSP2 1.9 (2020)</c:v>
                </c:pt>
              </c:strCache>
            </c:strRef>
          </c:tx>
          <c:spPr>
            <a:ln w="69850" cmpd="sng">
              <a:solidFill>
                <a:schemeClr val="accent6">
                  <a:lumMod val="50000"/>
                </a:schemeClr>
              </a:solidFill>
            </a:ln>
          </c:spPr>
          <c:marker>
            <c:symbol val="none"/>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(2)'!$G$3:$G$103</c:f>
              <c:numCache>
                <c:formatCode>General</c:formatCode>
                <c:ptCount val="101"/>
                <c:pt idx="0">
                  <c:v>0.77482420206069946</c:v>
                </c:pt>
                <c:pt idx="1">
                  <c:v>0.82937109470367432</c:v>
                </c:pt>
                <c:pt idx="2">
                  <c:v>0.87502187490463257</c:v>
                </c:pt>
                <c:pt idx="3">
                  <c:v>0.90631228685379028</c:v>
                </c:pt>
                <c:pt idx="4">
                  <c:v>0.92991948127746582</c:v>
                </c:pt>
                <c:pt idx="5">
                  <c:v>0.95074039697647095</c:v>
                </c:pt>
                <c:pt idx="6">
                  <c:v>0.96718162298202515</c:v>
                </c:pt>
                <c:pt idx="7">
                  <c:v>0.99062263965606689</c:v>
                </c:pt>
                <c:pt idx="8">
                  <c:v>1.0173627138137817</c:v>
                </c:pt>
                <c:pt idx="9">
                  <c:v>1.0439730882644653</c:v>
                </c:pt>
                <c:pt idx="10">
                  <c:v>1.0722842216491699</c:v>
                </c:pt>
                <c:pt idx="11">
                  <c:v>1.1051918268203735</c:v>
                </c:pt>
                <c:pt idx="12">
                  <c:v>1.1402359008789062</c:v>
                </c:pt>
                <c:pt idx="13">
                  <c:v>1.1507790088653564</c:v>
                </c:pt>
                <c:pt idx="14">
                  <c:v>1.1626373529434204</c:v>
                </c:pt>
                <c:pt idx="15">
                  <c:v>1.1786049604415894</c:v>
                </c:pt>
                <c:pt idx="16">
                  <c:v>1.1977841854095459</c:v>
                </c:pt>
                <c:pt idx="17">
                  <c:v>1.219452977180481</c:v>
                </c:pt>
                <c:pt idx="18">
                  <c:v>1.2430362701416016</c:v>
                </c:pt>
                <c:pt idx="19">
                  <c:v>1.2680941820144653</c:v>
                </c:pt>
                <c:pt idx="20">
                  <c:v>1.2943016290664673</c:v>
                </c:pt>
                <c:pt idx="21">
                  <c:v>1.3216873407363892</c:v>
                </c:pt>
                <c:pt idx="22">
                  <c:v>1.3501697778701782</c:v>
                </c:pt>
                <c:pt idx="23">
                  <c:v>1.379225492477417</c:v>
                </c:pt>
                <c:pt idx="24">
                  <c:v>1.4084067344665527</c:v>
                </c:pt>
                <c:pt idx="25">
                  <c:v>1.4373401403427124</c:v>
                </c:pt>
                <c:pt idx="26">
                  <c:v>1.4657281637191772</c:v>
                </c:pt>
                <c:pt idx="27">
                  <c:v>1.4933454990386963</c:v>
                </c:pt>
                <c:pt idx="28">
                  <c:v>1.5200315713882446</c:v>
                </c:pt>
                <c:pt idx="29">
                  <c:v>1.5456811189651489</c:v>
                </c:pt>
                <c:pt idx="30">
                  <c:v>1.5702338218688965</c:v>
                </c:pt>
                <c:pt idx="31">
                  <c:v>1.5930094718933105</c:v>
                </c:pt>
                <c:pt idx="32">
                  <c:v>1.6133673191070557</c:v>
                </c:pt>
                <c:pt idx="33">
                  <c:v>1.6315854787826538</c:v>
                </c:pt>
                <c:pt idx="34">
                  <c:v>1.647894024848938</c:v>
                </c:pt>
                <c:pt idx="35">
                  <c:v>1.6624867916107178</c:v>
                </c:pt>
                <c:pt idx="36">
                  <c:v>1.6755284070968628</c:v>
                </c:pt>
                <c:pt idx="37">
                  <c:v>1.6871588230133057</c:v>
                </c:pt>
                <c:pt idx="38">
                  <c:v>1.6974986791610718</c:v>
                </c:pt>
                <c:pt idx="39">
                  <c:v>1.7066539525985718</c:v>
                </c:pt>
                <c:pt idx="40">
                  <c:v>1.7147191762924194</c:v>
                </c:pt>
                <c:pt idx="41">
                  <c:v>1.7214492559432983</c:v>
                </c:pt>
                <c:pt idx="42">
                  <c:v>1.7266061305999756</c:v>
                </c:pt>
                <c:pt idx="43">
                  <c:v>1.7304056882858276</c:v>
                </c:pt>
                <c:pt idx="44">
                  <c:v>1.7330225706100464</c:v>
                </c:pt>
                <c:pt idx="45">
                  <c:v>1.7345989942550659</c:v>
                </c:pt>
                <c:pt idx="46">
                  <c:v>1.7352511882781982</c:v>
                </c:pt>
                <c:pt idx="47">
                  <c:v>1.7350754737854004</c:v>
                </c:pt>
                <c:pt idx="48">
                  <c:v>1.7341582775115967</c:v>
                </c:pt>
                <c:pt idx="49">
                  <c:v>1.7325751781463623</c:v>
                </c:pt>
                <c:pt idx="50">
                  <c:v>1.7303892374038696</c:v>
                </c:pt>
                <c:pt idx="51">
                  <c:v>1.7277156114578247</c:v>
                </c:pt>
                <c:pt idx="52">
                  <c:v>1.7246639728546143</c:v>
                </c:pt>
                <c:pt idx="53">
                  <c:v>1.7212549448013306</c:v>
                </c:pt>
                <c:pt idx="54">
                  <c:v>1.7175058126449585</c:v>
                </c:pt>
                <c:pt idx="55">
                  <c:v>1.7134312391281128</c:v>
                </c:pt>
                <c:pt idx="56">
                  <c:v>1.7090433835983276</c:v>
                </c:pt>
                <c:pt idx="57">
                  <c:v>1.7043527364730835</c:v>
                </c:pt>
                <c:pt idx="58">
                  <c:v>1.6993690729141235</c:v>
                </c:pt>
                <c:pt idx="59">
                  <c:v>1.6941022872924805</c:v>
                </c:pt>
                <c:pt idx="60">
                  <c:v>1.6885620355606079</c:v>
                </c:pt>
                <c:pt idx="61">
                  <c:v>1.6828411817550659</c:v>
                </c:pt>
                <c:pt idx="62">
                  <c:v>1.6770287752151489</c:v>
                </c:pt>
                <c:pt idx="63">
                  <c:v>1.6710988283157349</c:v>
                </c:pt>
                <c:pt idx="64">
                  <c:v>1.6650335788726807</c:v>
                </c:pt>
                <c:pt idx="65">
                  <c:v>1.6588211059570312</c:v>
                </c:pt>
                <c:pt idx="66">
                  <c:v>1.6524543762207031</c:v>
                </c:pt>
                <c:pt idx="67">
                  <c:v>1.6459282636642456</c:v>
                </c:pt>
                <c:pt idx="68">
                  <c:v>1.6392396688461304</c:v>
                </c:pt>
                <c:pt idx="69">
                  <c:v>1.6323872804641724</c:v>
                </c:pt>
                <c:pt idx="70">
                  <c:v>1.6253713369369507</c:v>
                </c:pt>
                <c:pt idx="71">
                  <c:v>1.6182353496551514</c:v>
                </c:pt>
                <c:pt idx="72">
                  <c:v>1.6110222339630127</c:v>
                </c:pt>
                <c:pt idx="73">
                  <c:v>1.6037176847457886</c:v>
                </c:pt>
                <c:pt idx="74">
                  <c:v>1.5963139533996582</c:v>
                </c:pt>
                <c:pt idx="75">
                  <c:v>1.5888084173202515</c:v>
                </c:pt>
                <c:pt idx="76">
                  <c:v>1.5812020301818848</c:v>
                </c:pt>
                <c:pt idx="77">
                  <c:v>1.5734981298446655</c:v>
                </c:pt>
                <c:pt idx="78">
                  <c:v>1.5657021999359131</c:v>
                </c:pt>
                <c:pt idx="79">
                  <c:v>1.5578206777572632</c:v>
                </c:pt>
                <c:pt idx="80">
                  <c:v>1.5498613119125366</c:v>
                </c:pt>
                <c:pt idx="81">
                  <c:v>1.5418610572814941</c:v>
                </c:pt>
                <c:pt idx="82">
                  <c:v>1.5338555574417114</c:v>
                </c:pt>
                <c:pt idx="83">
                  <c:v>1.5258398056030273</c:v>
                </c:pt>
                <c:pt idx="84">
                  <c:v>1.5178122520446777</c:v>
                </c:pt>
                <c:pt idx="85">
                  <c:v>1.5097736120223999</c:v>
                </c:pt>
                <c:pt idx="86">
                  <c:v>1.5017261505126953</c:v>
                </c:pt>
                <c:pt idx="87">
                  <c:v>1.4936729669570923</c:v>
                </c:pt>
                <c:pt idx="88">
                  <c:v>1.4856175184249878</c:v>
                </c:pt>
                <c:pt idx="89">
                  <c:v>1.477563738822937</c:v>
                </c:pt>
                <c:pt idx="90">
                  <c:v>1.4695159196853638</c:v>
                </c:pt>
                <c:pt idx="91">
                  <c:v>1.4615161418914795</c:v>
                </c:pt>
                <c:pt idx="92">
                  <c:v>1.4536049365997314</c:v>
                </c:pt>
                <c:pt idx="93">
                  <c:v>1.4457699060440063</c:v>
                </c:pt>
                <c:pt idx="94">
                  <c:v>1.4380024671554565</c:v>
                </c:pt>
                <c:pt idx="95">
                  <c:v>1.4302973747253418</c:v>
                </c:pt>
                <c:pt idx="96">
                  <c:v>1.4226518869400024</c:v>
                </c:pt>
                <c:pt idx="97">
                  <c:v>1.4150642156600952</c:v>
                </c:pt>
                <c:pt idx="98">
                  <c:v>1.4075343608856201</c:v>
                </c:pt>
                <c:pt idx="99">
                  <c:v>1.4000625610351562</c:v>
                </c:pt>
                <c:pt idx="100">
                  <c:v>1.3926500082015991</c:v>
                </c:pt>
              </c:numCache>
            </c:numRef>
          </c:yVal>
          <c:smooth val="0"/>
          <c:extLst>
            <c:ext xmlns:c16="http://schemas.microsoft.com/office/drawing/2014/chart" uri="{C3380CC4-5D6E-409C-BE32-E72D297353CC}">
              <c16:uniqueId val="{00000004-7BD7-8743-9733-47E1A940BF98}"/>
            </c:ext>
          </c:extLst>
        </c:ser>
        <c:ser>
          <c:idx val="1"/>
          <c:order val="5"/>
          <c:tx>
            <c:strRef>
              <c:f>'Temperature wide same color (2)'!$B$1</c:f>
              <c:strCache>
                <c:ptCount val="1"/>
                <c:pt idx="0">
                  <c:v>CI En-ROADS SSP2 Baseline (2020)</c:v>
                </c:pt>
              </c:strCache>
            </c:strRef>
          </c:tx>
          <c:spPr>
            <a:ln w="69850">
              <a:solidFill>
                <a:srgbClr val="C00000"/>
              </a:solidFill>
            </a:ln>
          </c:spPr>
          <c:marker>
            <c:symbol val="none"/>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(2)'!$B$3:$B$103</c:f>
              <c:numCache>
                <c:formatCode>General</c:formatCode>
                <c:ptCount val="101"/>
                <c:pt idx="0">
                  <c:v>0.77482420206069946</c:v>
                </c:pt>
                <c:pt idx="1">
                  <c:v>0.82937109470367432</c:v>
                </c:pt>
                <c:pt idx="2">
                  <c:v>0.87502187490463257</c:v>
                </c:pt>
                <c:pt idx="3">
                  <c:v>0.90631228685379028</c:v>
                </c:pt>
                <c:pt idx="4">
                  <c:v>0.92991948127746582</c:v>
                </c:pt>
                <c:pt idx="5">
                  <c:v>0.95074039697647095</c:v>
                </c:pt>
                <c:pt idx="6">
                  <c:v>0.96718162298202515</c:v>
                </c:pt>
                <c:pt idx="7">
                  <c:v>0.99062323570251465</c:v>
                </c:pt>
                <c:pt idx="8">
                  <c:v>1.0173652172088623</c:v>
                </c:pt>
                <c:pt idx="9">
                  <c:v>1.0439796447753906</c:v>
                </c:pt>
                <c:pt idx="10">
                  <c:v>1.0722980499267578</c:v>
                </c:pt>
                <c:pt idx="11">
                  <c:v>1.1052172183990479</c:v>
                </c:pt>
                <c:pt idx="12">
                  <c:v>1.1402823925018311</c:v>
                </c:pt>
                <c:pt idx="13">
                  <c:v>1.1502386331558228</c:v>
                </c:pt>
                <c:pt idx="14">
                  <c:v>1.1614001989364624</c:v>
                </c:pt>
                <c:pt idx="15">
                  <c:v>1.1766670942306519</c:v>
                </c:pt>
                <c:pt idx="16">
                  <c:v>1.1951560974121094</c:v>
                </c:pt>
                <c:pt idx="17">
                  <c:v>1.2161601781845093</c:v>
                </c:pt>
                <c:pt idx="18">
                  <c:v>1.2391259670257568</c:v>
                </c:pt>
                <c:pt idx="19">
                  <c:v>1.263633131980896</c:v>
                </c:pt>
                <c:pt idx="20">
                  <c:v>1.2893743515014648</c:v>
                </c:pt>
                <c:pt idx="21">
                  <c:v>1.315954327583313</c:v>
                </c:pt>
                <c:pt idx="22">
                  <c:v>1.343043327331543</c:v>
                </c:pt>
                <c:pt idx="23">
                  <c:v>1.3705912828445435</c:v>
                </c:pt>
                <c:pt idx="24">
                  <c:v>1.3985638618469238</c:v>
                </c:pt>
                <c:pt idx="25">
                  <c:v>1.4269373416900635</c:v>
                </c:pt>
                <c:pt idx="26">
                  <c:v>1.4556851387023926</c:v>
                </c:pt>
                <c:pt idx="27">
                  <c:v>1.4847855567932129</c:v>
                </c:pt>
                <c:pt idx="28">
                  <c:v>1.5142334699630737</c:v>
                </c:pt>
                <c:pt idx="29">
                  <c:v>1.5440233945846558</c:v>
                </c:pt>
                <c:pt idx="30">
                  <c:v>1.5741479396820068</c:v>
                </c:pt>
                <c:pt idx="31">
                  <c:v>1.6046113967895508</c:v>
                </c:pt>
                <c:pt idx="32">
                  <c:v>1.6354176998138428</c:v>
                </c:pt>
                <c:pt idx="33">
                  <c:v>1.6665560007095337</c:v>
                </c:pt>
                <c:pt idx="34">
                  <c:v>1.6980164051055908</c:v>
                </c:pt>
                <c:pt idx="35">
                  <c:v>1.7297894954681396</c:v>
                </c:pt>
                <c:pt idx="36">
                  <c:v>1.7618057727813721</c:v>
                </c:pt>
                <c:pt idx="37">
                  <c:v>1.7939965724945068</c:v>
                </c:pt>
                <c:pt idx="38">
                  <c:v>1.8263760805130005</c:v>
                </c:pt>
                <c:pt idx="39">
                  <c:v>1.8589519262313843</c:v>
                </c:pt>
                <c:pt idx="40">
                  <c:v>1.8917267322540283</c:v>
                </c:pt>
                <c:pt idx="41">
                  <c:v>1.924687385559082</c:v>
                </c:pt>
                <c:pt idx="42">
                  <c:v>1.9578181505203247</c:v>
                </c:pt>
                <c:pt idx="43">
                  <c:v>1.9911190271377563</c:v>
                </c:pt>
                <c:pt idx="44">
                  <c:v>2.0245873928070068</c:v>
                </c:pt>
                <c:pt idx="45">
                  <c:v>2.0582196712493896</c:v>
                </c:pt>
                <c:pt idx="46">
                  <c:v>2.0920069217681885</c:v>
                </c:pt>
                <c:pt idx="47">
                  <c:v>2.1259386539459229</c:v>
                </c:pt>
                <c:pt idx="48">
                  <c:v>2.160010814666748</c:v>
                </c:pt>
                <c:pt idx="49">
                  <c:v>2.194218635559082</c:v>
                </c:pt>
                <c:pt idx="50">
                  <c:v>2.2285563945770264</c:v>
                </c:pt>
                <c:pt idx="51">
                  <c:v>2.2629084587097168</c:v>
                </c:pt>
                <c:pt idx="52">
                  <c:v>2.2971622943878174</c:v>
                </c:pt>
                <c:pt idx="53">
                  <c:v>2.3313577175140381</c:v>
                </c:pt>
                <c:pt idx="54">
                  <c:v>2.3655233383178711</c:v>
                </c:pt>
                <c:pt idx="55">
                  <c:v>2.3996787071228027</c:v>
                </c:pt>
                <c:pt idx="56">
                  <c:v>2.433863639831543</c:v>
                </c:pt>
                <c:pt idx="57">
                  <c:v>2.4681107997894287</c:v>
                </c:pt>
                <c:pt idx="58">
                  <c:v>2.5024116039276123</c:v>
                </c:pt>
                <c:pt idx="59">
                  <c:v>2.5367577075958252</c:v>
                </c:pt>
                <c:pt idx="60">
                  <c:v>2.5711400508880615</c:v>
                </c:pt>
                <c:pt idx="61">
                  <c:v>2.6055619716644287</c:v>
                </c:pt>
                <c:pt idx="62">
                  <c:v>2.6400256156921387</c:v>
                </c:pt>
                <c:pt idx="63">
                  <c:v>2.6745176315307617</c:v>
                </c:pt>
                <c:pt idx="64">
                  <c:v>2.709026575088501</c:v>
                </c:pt>
                <c:pt idx="65">
                  <c:v>2.7435426712036133</c:v>
                </c:pt>
                <c:pt idx="66">
                  <c:v>2.7780768871307373</c:v>
                </c:pt>
                <c:pt idx="67">
                  <c:v>2.8126404285430908</c:v>
                </c:pt>
                <c:pt idx="68">
                  <c:v>2.8472166061401367</c:v>
                </c:pt>
                <c:pt idx="69">
                  <c:v>2.881791353225708</c:v>
                </c:pt>
                <c:pt idx="70">
                  <c:v>2.9163534641265869</c:v>
                </c:pt>
                <c:pt idx="71">
                  <c:v>2.9509100914001465</c:v>
                </c:pt>
                <c:pt idx="72">
                  <c:v>2.9854683876037598</c:v>
                </c:pt>
                <c:pt idx="73">
                  <c:v>3.0200135707855225</c:v>
                </c:pt>
                <c:pt idx="74">
                  <c:v>3.0545330047607422</c:v>
                </c:pt>
                <c:pt idx="75">
                  <c:v>3.0890166759490967</c:v>
                </c:pt>
                <c:pt idx="76">
                  <c:v>3.1234683990478516</c:v>
                </c:pt>
                <c:pt idx="77">
                  <c:v>3.1578915119171143</c:v>
                </c:pt>
                <c:pt idx="78">
                  <c:v>3.1922740936279297</c:v>
                </c:pt>
                <c:pt idx="79">
                  <c:v>3.2266054153442383</c:v>
                </c:pt>
                <c:pt idx="80">
                  <c:v>3.2608773708343506</c:v>
                </c:pt>
                <c:pt idx="81">
                  <c:v>3.2951052188873291</c:v>
                </c:pt>
                <c:pt idx="82">
                  <c:v>3.3293042182922363</c:v>
                </c:pt>
                <c:pt idx="83">
                  <c:v>3.3634593486785889</c:v>
                </c:pt>
                <c:pt idx="84">
                  <c:v>3.3975586891174316</c:v>
                </c:pt>
                <c:pt idx="85">
                  <c:v>3.4315927028656006</c:v>
                </c:pt>
                <c:pt idx="86">
                  <c:v>3.4655616283416748</c:v>
                </c:pt>
                <c:pt idx="87">
                  <c:v>3.4994661808013916</c:v>
                </c:pt>
                <c:pt idx="88">
                  <c:v>3.5332989692687988</c:v>
                </c:pt>
                <c:pt idx="89">
                  <c:v>3.567054271697998</c:v>
                </c:pt>
                <c:pt idx="90">
                  <c:v>3.6007277965545654</c:v>
                </c:pt>
                <c:pt idx="91">
                  <c:v>3.6343419551849365</c:v>
                </c:pt>
                <c:pt idx="92">
                  <c:v>3.6679189205169678</c:v>
                </c:pt>
                <c:pt idx="93">
                  <c:v>3.701446533203125</c:v>
                </c:pt>
                <c:pt idx="94">
                  <c:v>3.7349154949188232</c:v>
                </c:pt>
                <c:pt idx="95">
                  <c:v>3.7683196067810059</c:v>
                </c:pt>
                <c:pt idx="96">
                  <c:v>3.8016600608825684</c:v>
                </c:pt>
                <c:pt idx="97">
                  <c:v>3.8349382877349854</c:v>
                </c:pt>
                <c:pt idx="98">
                  <c:v>3.8681507110595703</c:v>
                </c:pt>
                <c:pt idx="99">
                  <c:v>3.9012942314147949</c:v>
                </c:pt>
                <c:pt idx="100">
                  <c:v>3.9343676567077637</c:v>
                </c:pt>
              </c:numCache>
            </c:numRef>
          </c:yVal>
          <c:smooth val="0"/>
          <c:extLst>
            <c:ext xmlns:c16="http://schemas.microsoft.com/office/drawing/2014/chart" uri="{C3380CC4-5D6E-409C-BE32-E72D297353CC}">
              <c16:uniqueId val="{00000005-7BD7-8743-9733-47E1A940BF98}"/>
            </c:ext>
          </c:extLst>
        </c:ser>
        <c:ser>
          <c:idx val="5"/>
          <c:order val="6"/>
          <c:tx>
            <c:strRef>
              <c:f>'Temperature wide same color (2)'!$H$1</c:f>
              <c:strCache>
                <c:ptCount val="1"/>
                <c:pt idx="0">
                  <c:v>PBL IMAGE SSP2 Baseline (2018)</c:v>
                </c:pt>
              </c:strCache>
            </c:strRef>
          </c:tx>
          <c:spPr>
            <a:ln>
              <a:noFill/>
              <a:prstDash val="sysDot"/>
            </a:ln>
          </c:spPr>
          <c:marker>
            <c:symbol val="square"/>
            <c:size val="5"/>
            <c:spPr>
              <a:noFill/>
              <a:ln>
                <a:solidFill>
                  <a:srgbClr val="C0000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(2)'!$H$3:$H$103</c:f>
              <c:numCache>
                <c:formatCode>General</c:formatCode>
                <c:ptCount val="101"/>
                <c:pt idx="5">
                  <c:v>0.91338628530502319</c:v>
                </c:pt>
                <c:pt idx="6">
                  <c:v>0.92844998836517334</c:v>
                </c:pt>
                <c:pt idx="7">
                  <c:v>0.94351369142532349</c:v>
                </c:pt>
                <c:pt idx="8">
                  <c:v>0.95857739448547363</c:v>
                </c:pt>
                <c:pt idx="9">
                  <c:v>0.97364109754562378</c:v>
                </c:pt>
                <c:pt idx="10">
                  <c:v>0.98870480060577393</c:v>
                </c:pt>
                <c:pt idx="11">
                  <c:v>1.0145900249481201</c:v>
                </c:pt>
                <c:pt idx="12">
                  <c:v>1.0404753684997559</c:v>
                </c:pt>
                <c:pt idx="13">
                  <c:v>1.0663605928421021</c:v>
                </c:pt>
                <c:pt idx="14">
                  <c:v>1.0922459363937378</c:v>
                </c:pt>
                <c:pt idx="15">
                  <c:v>1.118131160736084</c:v>
                </c:pt>
                <c:pt idx="16">
                  <c:v>1.1440163850784302</c:v>
                </c:pt>
                <c:pt idx="17">
                  <c:v>1.1699017286300659</c:v>
                </c:pt>
                <c:pt idx="18">
                  <c:v>1.1957869529724121</c:v>
                </c:pt>
                <c:pt idx="19">
                  <c:v>1.2216722965240479</c:v>
                </c:pt>
                <c:pt idx="20">
                  <c:v>1.247557520866394</c:v>
                </c:pt>
                <c:pt idx="21">
                  <c:v>1.2793290615081787</c:v>
                </c:pt>
                <c:pt idx="22">
                  <c:v>1.3111007213592529</c:v>
                </c:pt>
                <c:pt idx="23">
                  <c:v>1.3428722620010376</c:v>
                </c:pt>
                <c:pt idx="24">
                  <c:v>1.3746438026428223</c:v>
                </c:pt>
                <c:pt idx="25">
                  <c:v>1.4064154624938965</c:v>
                </c:pt>
                <c:pt idx="26">
                  <c:v>1.4381870031356812</c:v>
                </c:pt>
                <c:pt idx="27">
                  <c:v>1.4699585437774658</c:v>
                </c:pt>
                <c:pt idx="28">
                  <c:v>1.5017300844192505</c:v>
                </c:pt>
                <c:pt idx="29">
                  <c:v>1.5335017442703247</c:v>
                </c:pt>
                <c:pt idx="30">
                  <c:v>1.5652732849121094</c:v>
                </c:pt>
                <c:pt idx="31">
                  <c:v>1.596005916595459</c:v>
                </c:pt>
                <c:pt idx="32">
                  <c:v>1.6267385482788086</c:v>
                </c:pt>
                <c:pt idx="33">
                  <c:v>1.6574711799621582</c:v>
                </c:pt>
                <c:pt idx="34">
                  <c:v>1.6882038116455078</c:v>
                </c:pt>
                <c:pt idx="35">
                  <c:v>1.7189364433288574</c:v>
                </c:pt>
                <c:pt idx="36">
                  <c:v>1.7496691942214966</c:v>
                </c:pt>
                <c:pt idx="37">
                  <c:v>1.7804018259048462</c:v>
                </c:pt>
                <c:pt idx="38">
                  <c:v>1.8111344575881958</c:v>
                </c:pt>
                <c:pt idx="39">
                  <c:v>1.8418670892715454</c:v>
                </c:pt>
                <c:pt idx="40">
                  <c:v>1.872599720954895</c:v>
                </c:pt>
                <c:pt idx="41">
                  <c:v>1.9022607803344727</c:v>
                </c:pt>
                <c:pt idx="42">
                  <c:v>1.9319219589233398</c:v>
                </c:pt>
                <c:pt idx="43">
                  <c:v>1.9615830183029175</c:v>
                </c:pt>
                <c:pt idx="44">
                  <c:v>1.9912440776824951</c:v>
                </c:pt>
                <c:pt idx="45">
                  <c:v>2.0209052562713623</c:v>
                </c:pt>
                <c:pt idx="46">
                  <c:v>2.0505661964416504</c:v>
                </c:pt>
                <c:pt idx="47">
                  <c:v>2.0802273750305176</c:v>
                </c:pt>
                <c:pt idx="48">
                  <c:v>2.1098885536193848</c:v>
                </c:pt>
                <c:pt idx="49">
                  <c:v>2.1395494937896729</c:v>
                </c:pt>
                <c:pt idx="50">
                  <c:v>2.16921067237854</c:v>
                </c:pt>
                <c:pt idx="51">
                  <c:v>2.1990563869476318</c:v>
                </c:pt>
                <c:pt idx="52">
                  <c:v>2.2289018630981445</c:v>
                </c:pt>
                <c:pt idx="53">
                  <c:v>2.2587475776672363</c:v>
                </c:pt>
                <c:pt idx="54">
                  <c:v>2.2885932922363281</c:v>
                </c:pt>
                <c:pt idx="55">
                  <c:v>2.3184390068054199</c:v>
                </c:pt>
                <c:pt idx="56">
                  <c:v>2.3482844829559326</c:v>
                </c:pt>
                <c:pt idx="57">
                  <c:v>2.3781301975250244</c:v>
                </c:pt>
                <c:pt idx="58">
                  <c:v>2.4079759120941162</c:v>
                </c:pt>
                <c:pt idx="59">
                  <c:v>2.4378213882446289</c:v>
                </c:pt>
                <c:pt idx="60">
                  <c:v>2.4676671028137207</c:v>
                </c:pt>
                <c:pt idx="61">
                  <c:v>2.4972968101501465</c:v>
                </c:pt>
                <c:pt idx="62">
                  <c:v>2.5269265174865723</c:v>
                </c:pt>
                <c:pt idx="63">
                  <c:v>2.556556224822998</c:v>
                </c:pt>
                <c:pt idx="64">
                  <c:v>2.5861859321594238</c:v>
                </c:pt>
                <c:pt idx="65">
                  <c:v>2.6158156394958496</c:v>
                </c:pt>
                <c:pt idx="66">
                  <c:v>2.6454451084136963</c:v>
                </c:pt>
                <c:pt idx="67">
                  <c:v>2.6750748157501221</c:v>
                </c:pt>
                <c:pt idx="68">
                  <c:v>2.7047045230865479</c:v>
                </c:pt>
                <c:pt idx="69">
                  <c:v>2.7343342304229736</c:v>
                </c:pt>
                <c:pt idx="70">
                  <c:v>2.7639639377593994</c:v>
                </c:pt>
                <c:pt idx="71">
                  <c:v>2.7951269149780273</c:v>
                </c:pt>
                <c:pt idx="72">
                  <c:v>2.8262896537780762</c:v>
                </c:pt>
                <c:pt idx="73">
                  <c:v>2.8574526309967041</c:v>
                </c:pt>
                <c:pt idx="74">
                  <c:v>2.888615608215332</c:v>
                </c:pt>
                <c:pt idx="75">
                  <c:v>2.9197783470153809</c:v>
                </c:pt>
                <c:pt idx="76">
                  <c:v>2.9509413242340088</c:v>
                </c:pt>
                <c:pt idx="77">
                  <c:v>2.9821043014526367</c:v>
                </c:pt>
                <c:pt idx="78">
                  <c:v>3.0132672786712646</c:v>
                </c:pt>
                <c:pt idx="79">
                  <c:v>3.0444300174713135</c:v>
                </c:pt>
                <c:pt idx="80">
                  <c:v>3.0755929946899414</c:v>
                </c:pt>
                <c:pt idx="81">
                  <c:v>3.1099057197570801</c:v>
                </c:pt>
                <c:pt idx="82">
                  <c:v>3.1442184448242188</c:v>
                </c:pt>
                <c:pt idx="83">
                  <c:v>3.1785309314727783</c:v>
                </c:pt>
                <c:pt idx="84">
                  <c:v>3.212843656539917</c:v>
                </c:pt>
                <c:pt idx="85">
                  <c:v>3.2471563816070557</c:v>
                </c:pt>
                <c:pt idx="86">
                  <c:v>3.2814691066741943</c:v>
                </c:pt>
                <c:pt idx="87">
                  <c:v>3.315781831741333</c:v>
                </c:pt>
                <c:pt idx="88">
                  <c:v>3.3500943183898926</c:v>
                </c:pt>
                <c:pt idx="89">
                  <c:v>3.3844070434570312</c:v>
                </c:pt>
                <c:pt idx="90">
                  <c:v>3.4187197685241699</c:v>
                </c:pt>
                <c:pt idx="91">
                  <c:v>3.4558320045471191</c:v>
                </c:pt>
                <c:pt idx="92">
                  <c:v>3.4929444789886475</c:v>
                </c:pt>
                <c:pt idx="93">
                  <c:v>3.5300569534301758</c:v>
                </c:pt>
                <c:pt idx="94">
                  <c:v>3.567169189453125</c:v>
                </c:pt>
                <c:pt idx="95">
                  <c:v>3.6042814254760742</c:v>
                </c:pt>
                <c:pt idx="96">
                  <c:v>3.6413938999176025</c:v>
                </c:pt>
                <c:pt idx="97">
                  <c:v>3.6785063743591309</c:v>
                </c:pt>
                <c:pt idx="98">
                  <c:v>3.7156186103820801</c:v>
                </c:pt>
                <c:pt idx="99">
                  <c:v>3.7527308464050293</c:v>
                </c:pt>
                <c:pt idx="100">
                  <c:v>3.7898433208465576</c:v>
                </c:pt>
              </c:numCache>
            </c:numRef>
          </c:yVal>
          <c:smooth val="0"/>
          <c:extLst>
            <c:ext xmlns:c16="http://schemas.microsoft.com/office/drawing/2014/chart" uri="{C3380CC4-5D6E-409C-BE32-E72D297353CC}">
              <c16:uniqueId val="{00000006-7BD7-8743-9733-47E1A940BF98}"/>
            </c:ext>
          </c:extLst>
        </c:ser>
        <c:ser>
          <c:idx val="6"/>
          <c:order val="7"/>
          <c:tx>
            <c:strRef>
              <c:f>'Temperature wide same color (2)'!$I$1</c:f>
              <c:strCache>
                <c:ptCount val="1"/>
                <c:pt idx="0">
                  <c:v>IIASA MESSAGE-GLOBIOM SSP2 Baseline (2018)</c:v>
                </c:pt>
              </c:strCache>
            </c:strRef>
          </c:tx>
          <c:spPr>
            <a:ln>
              <a:noFill/>
              <a:prstDash val="sysDash"/>
            </a:ln>
          </c:spPr>
          <c:marker>
            <c:symbol val="diamond"/>
            <c:size val="5"/>
            <c:spPr>
              <a:noFill/>
              <a:ln>
                <a:solidFill>
                  <a:srgbClr val="C0000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(2)'!$I$3:$I$103</c:f>
              <c:numCache>
                <c:formatCode>General</c:formatCode>
                <c:ptCount val="101"/>
                <c:pt idx="5">
                  <c:v>0.91338628530502319</c:v>
                </c:pt>
                <c:pt idx="6">
                  <c:v>0.92850440740585327</c:v>
                </c:pt>
                <c:pt idx="7">
                  <c:v>0.94362252950668335</c:v>
                </c:pt>
                <c:pt idx="8">
                  <c:v>0.9587407112121582</c:v>
                </c:pt>
                <c:pt idx="9">
                  <c:v>0.97385883331298828</c:v>
                </c:pt>
                <c:pt idx="10">
                  <c:v>0.98897695541381836</c:v>
                </c:pt>
                <c:pt idx="11">
                  <c:v>1.0142199993133545</c:v>
                </c:pt>
                <c:pt idx="12">
                  <c:v>1.0394629240036011</c:v>
                </c:pt>
                <c:pt idx="13">
                  <c:v>1.0647059679031372</c:v>
                </c:pt>
                <c:pt idx="14">
                  <c:v>1.0899490118026733</c:v>
                </c:pt>
                <c:pt idx="15">
                  <c:v>1.1151919364929199</c:v>
                </c:pt>
                <c:pt idx="16">
                  <c:v>1.1404349803924561</c:v>
                </c:pt>
                <c:pt idx="17">
                  <c:v>1.1656780242919922</c:v>
                </c:pt>
                <c:pt idx="18">
                  <c:v>1.1909210681915283</c:v>
                </c:pt>
                <c:pt idx="19">
                  <c:v>1.2161639928817749</c:v>
                </c:pt>
                <c:pt idx="20">
                  <c:v>1.241407036781311</c:v>
                </c:pt>
                <c:pt idx="21">
                  <c:v>1.2655283212661743</c:v>
                </c:pt>
                <c:pt idx="22">
                  <c:v>1.2896496057510376</c:v>
                </c:pt>
                <c:pt idx="23">
                  <c:v>1.3137708902359009</c:v>
                </c:pt>
                <c:pt idx="24">
                  <c:v>1.3378921747207642</c:v>
                </c:pt>
                <c:pt idx="25">
                  <c:v>1.362013578414917</c:v>
                </c:pt>
                <c:pt idx="26">
                  <c:v>1.3861348628997803</c:v>
                </c:pt>
                <c:pt idx="27">
                  <c:v>1.4102561473846436</c:v>
                </c:pt>
                <c:pt idx="28">
                  <c:v>1.4343774318695068</c:v>
                </c:pt>
                <c:pt idx="29">
                  <c:v>1.4584987163543701</c:v>
                </c:pt>
                <c:pt idx="30">
                  <c:v>1.4826200008392334</c:v>
                </c:pt>
                <c:pt idx="31">
                  <c:v>1.5105082988739014</c:v>
                </c:pt>
                <c:pt idx="32">
                  <c:v>1.5383964776992798</c:v>
                </c:pt>
                <c:pt idx="33">
                  <c:v>1.5662847757339478</c:v>
                </c:pt>
                <c:pt idx="34">
                  <c:v>1.5941730737686157</c:v>
                </c:pt>
                <c:pt idx="35">
                  <c:v>1.6220612525939941</c:v>
                </c:pt>
                <c:pt idx="36">
                  <c:v>1.6499495506286621</c:v>
                </c:pt>
                <c:pt idx="37">
                  <c:v>1.6778378486633301</c:v>
                </c:pt>
                <c:pt idx="38">
                  <c:v>1.705726146697998</c:v>
                </c:pt>
                <c:pt idx="39">
                  <c:v>1.7336143255233765</c:v>
                </c:pt>
                <c:pt idx="40">
                  <c:v>1.7615026235580444</c:v>
                </c:pt>
                <c:pt idx="41">
                  <c:v>1.790632963180542</c:v>
                </c:pt>
                <c:pt idx="42">
                  <c:v>1.81976318359375</c:v>
                </c:pt>
                <c:pt idx="43">
                  <c:v>1.848893404006958</c:v>
                </c:pt>
                <c:pt idx="44">
                  <c:v>1.8780237436294556</c:v>
                </c:pt>
                <c:pt idx="45">
                  <c:v>1.9071540832519531</c:v>
                </c:pt>
                <c:pt idx="46">
                  <c:v>1.9362843036651611</c:v>
                </c:pt>
                <c:pt idx="47">
                  <c:v>1.9654145240783691</c:v>
                </c:pt>
                <c:pt idx="48">
                  <c:v>1.9945448637008667</c:v>
                </c:pt>
                <c:pt idx="49">
                  <c:v>2.0236752033233643</c:v>
                </c:pt>
                <c:pt idx="50">
                  <c:v>2.0528054237365723</c:v>
                </c:pt>
                <c:pt idx="51">
                  <c:v>2.0831513404846191</c:v>
                </c:pt>
                <c:pt idx="52">
                  <c:v>2.1134970188140869</c:v>
                </c:pt>
                <c:pt idx="53">
                  <c:v>2.1438429355621338</c:v>
                </c:pt>
                <c:pt idx="54">
                  <c:v>2.1741886138916016</c:v>
                </c:pt>
                <c:pt idx="55">
                  <c:v>2.2045345306396484</c:v>
                </c:pt>
                <c:pt idx="56">
                  <c:v>2.2348804473876953</c:v>
                </c:pt>
                <c:pt idx="57">
                  <c:v>2.2652261257171631</c:v>
                </c:pt>
                <c:pt idx="58">
                  <c:v>2.29557204246521</c:v>
                </c:pt>
                <c:pt idx="59">
                  <c:v>2.3259177207946777</c:v>
                </c:pt>
                <c:pt idx="60">
                  <c:v>2.3562636375427246</c:v>
                </c:pt>
                <c:pt idx="61">
                  <c:v>2.3887708187103271</c:v>
                </c:pt>
                <c:pt idx="62">
                  <c:v>2.4212777614593506</c:v>
                </c:pt>
                <c:pt idx="63">
                  <c:v>2.4537849426269531</c:v>
                </c:pt>
                <c:pt idx="64">
                  <c:v>2.4862918853759766</c:v>
                </c:pt>
                <c:pt idx="65">
                  <c:v>2.5187990665435791</c:v>
                </c:pt>
                <c:pt idx="66">
                  <c:v>2.5513062477111816</c:v>
                </c:pt>
                <c:pt idx="67">
                  <c:v>2.5838131904602051</c:v>
                </c:pt>
                <c:pt idx="68">
                  <c:v>2.6163203716278076</c:v>
                </c:pt>
                <c:pt idx="69">
                  <c:v>2.6488273143768311</c:v>
                </c:pt>
                <c:pt idx="70">
                  <c:v>2.6813344955444336</c:v>
                </c:pt>
                <c:pt idx="71">
                  <c:v>2.7155165672302246</c:v>
                </c:pt>
                <c:pt idx="72">
                  <c:v>2.7496984004974365</c:v>
                </c:pt>
                <c:pt idx="73">
                  <c:v>2.7838804721832275</c:v>
                </c:pt>
                <c:pt idx="74">
                  <c:v>2.8180623054504395</c:v>
                </c:pt>
                <c:pt idx="75">
                  <c:v>2.8522443771362305</c:v>
                </c:pt>
                <c:pt idx="76">
                  <c:v>2.8864264488220215</c:v>
                </c:pt>
                <c:pt idx="77">
                  <c:v>2.9206082820892334</c:v>
                </c:pt>
                <c:pt idx="78">
                  <c:v>2.9547903537750244</c:v>
                </c:pt>
                <c:pt idx="79">
                  <c:v>2.9889721870422363</c:v>
                </c:pt>
                <c:pt idx="80">
                  <c:v>3.0231542587280273</c:v>
                </c:pt>
                <c:pt idx="81">
                  <c:v>3.0596344470977783</c:v>
                </c:pt>
                <c:pt idx="82">
                  <c:v>3.0961148738861084</c:v>
                </c:pt>
                <c:pt idx="83">
                  <c:v>3.1325950622558594</c:v>
                </c:pt>
                <c:pt idx="84">
                  <c:v>3.1690752506256104</c:v>
                </c:pt>
                <c:pt idx="85">
                  <c:v>3.2055554389953613</c:v>
                </c:pt>
                <c:pt idx="86">
                  <c:v>3.2420358657836914</c:v>
                </c:pt>
                <c:pt idx="87">
                  <c:v>3.2785160541534424</c:v>
                </c:pt>
                <c:pt idx="88">
                  <c:v>3.3149962425231934</c:v>
                </c:pt>
                <c:pt idx="89">
                  <c:v>3.3514766693115234</c:v>
                </c:pt>
                <c:pt idx="90">
                  <c:v>3.3879568576812744</c:v>
                </c:pt>
                <c:pt idx="91">
                  <c:v>3.425490140914917</c:v>
                </c:pt>
                <c:pt idx="92">
                  <c:v>3.4630234241485596</c:v>
                </c:pt>
                <c:pt idx="93">
                  <c:v>3.5005567073822021</c:v>
                </c:pt>
                <c:pt idx="94">
                  <c:v>3.5380899906158447</c:v>
                </c:pt>
                <c:pt idx="95">
                  <c:v>3.5756232738494873</c:v>
                </c:pt>
                <c:pt idx="96">
                  <c:v>3.6131565570831299</c:v>
                </c:pt>
                <c:pt idx="97">
                  <c:v>3.6506898403167725</c:v>
                </c:pt>
                <c:pt idx="98">
                  <c:v>3.688223123550415</c:v>
                </c:pt>
                <c:pt idx="99">
                  <c:v>3.7257564067840576</c:v>
                </c:pt>
                <c:pt idx="100">
                  <c:v>3.7632896900177002</c:v>
                </c:pt>
              </c:numCache>
            </c:numRef>
          </c:yVal>
          <c:smooth val="0"/>
          <c:extLst>
            <c:ext xmlns:c16="http://schemas.microsoft.com/office/drawing/2014/chart" uri="{C3380CC4-5D6E-409C-BE32-E72D297353CC}">
              <c16:uniqueId val="{00000007-7BD7-8743-9733-47E1A940BF98}"/>
            </c:ext>
          </c:extLst>
        </c:ser>
        <c:ser>
          <c:idx val="7"/>
          <c:order val="8"/>
          <c:tx>
            <c:strRef>
              <c:f>'Temperature wide same color (2)'!$J$1</c:f>
              <c:strCache>
                <c:ptCount val="1"/>
                <c:pt idx="0">
                  <c:v>NIES AIM/CGE SSP2 Baseline (2018)</c:v>
                </c:pt>
              </c:strCache>
            </c:strRef>
          </c:tx>
          <c:spPr>
            <a:ln>
              <a:noFill/>
              <a:prstDash val="dash"/>
            </a:ln>
          </c:spPr>
          <c:marker>
            <c:symbol val="triangle"/>
            <c:size val="5"/>
            <c:spPr>
              <a:noFill/>
              <a:ln>
                <a:solidFill>
                  <a:srgbClr val="C0000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(2)'!$J$3:$J$103</c:f>
              <c:numCache>
                <c:formatCode>General</c:formatCode>
                <c:ptCount val="101"/>
                <c:pt idx="5">
                  <c:v>0.91338628530502319</c:v>
                </c:pt>
                <c:pt idx="6">
                  <c:v>0.92847788333892822</c:v>
                </c:pt>
                <c:pt idx="7">
                  <c:v>0.94356948137283325</c:v>
                </c:pt>
                <c:pt idx="8">
                  <c:v>0.95866113901138306</c:v>
                </c:pt>
                <c:pt idx="9">
                  <c:v>0.97375273704528809</c:v>
                </c:pt>
                <c:pt idx="10">
                  <c:v>0.98884433507919312</c:v>
                </c:pt>
                <c:pt idx="11">
                  <c:v>1.0151445865631104</c:v>
                </c:pt>
                <c:pt idx="12">
                  <c:v>1.0414448976516724</c:v>
                </c:pt>
                <c:pt idx="13">
                  <c:v>1.0677452087402344</c:v>
                </c:pt>
                <c:pt idx="14">
                  <c:v>1.0940454006195068</c:v>
                </c:pt>
                <c:pt idx="15">
                  <c:v>1.1203457117080688</c:v>
                </c:pt>
                <c:pt idx="16">
                  <c:v>1.1466460227966309</c:v>
                </c:pt>
                <c:pt idx="17">
                  <c:v>1.1729463338851929</c:v>
                </c:pt>
                <c:pt idx="18">
                  <c:v>1.1992466449737549</c:v>
                </c:pt>
                <c:pt idx="19">
                  <c:v>1.2255468368530273</c:v>
                </c:pt>
                <c:pt idx="20">
                  <c:v>1.2518471479415894</c:v>
                </c:pt>
                <c:pt idx="21">
                  <c:v>1.2819697856903076</c:v>
                </c:pt>
                <c:pt idx="22">
                  <c:v>1.3120923042297363</c:v>
                </c:pt>
                <c:pt idx="23">
                  <c:v>1.3422149419784546</c:v>
                </c:pt>
                <c:pt idx="24">
                  <c:v>1.3723375797271729</c:v>
                </c:pt>
                <c:pt idx="25">
                  <c:v>1.4024600982666016</c:v>
                </c:pt>
                <c:pt idx="26">
                  <c:v>1.4325827360153198</c:v>
                </c:pt>
                <c:pt idx="27">
                  <c:v>1.4627053737640381</c:v>
                </c:pt>
                <c:pt idx="28">
                  <c:v>1.4928280115127563</c:v>
                </c:pt>
                <c:pt idx="29">
                  <c:v>1.5229505300521851</c:v>
                </c:pt>
                <c:pt idx="30">
                  <c:v>1.5530731678009033</c:v>
                </c:pt>
                <c:pt idx="31">
                  <c:v>1.5884205102920532</c:v>
                </c:pt>
                <c:pt idx="32">
                  <c:v>1.6237677335739136</c:v>
                </c:pt>
                <c:pt idx="33">
                  <c:v>1.6591150760650635</c:v>
                </c:pt>
                <c:pt idx="34">
                  <c:v>1.6944622993469238</c:v>
                </c:pt>
                <c:pt idx="35">
                  <c:v>1.7298096418380737</c:v>
                </c:pt>
                <c:pt idx="36">
                  <c:v>1.7651569843292236</c:v>
                </c:pt>
                <c:pt idx="37">
                  <c:v>1.800504207611084</c:v>
                </c:pt>
                <c:pt idx="38">
                  <c:v>1.8358515501022339</c:v>
                </c:pt>
                <c:pt idx="39">
                  <c:v>1.8711987733840942</c:v>
                </c:pt>
                <c:pt idx="40">
                  <c:v>1.9065461158752441</c:v>
                </c:pt>
                <c:pt idx="41">
                  <c:v>1.9444814920425415</c:v>
                </c:pt>
                <c:pt idx="42">
                  <c:v>1.9824169874191284</c:v>
                </c:pt>
                <c:pt idx="43">
                  <c:v>2.0203523635864258</c:v>
                </c:pt>
                <c:pt idx="44">
                  <c:v>2.0582878589630127</c:v>
                </c:pt>
                <c:pt idx="45">
                  <c:v>2.0962233543395996</c:v>
                </c:pt>
                <c:pt idx="46">
                  <c:v>2.1341586112976074</c:v>
                </c:pt>
                <c:pt idx="47">
                  <c:v>2.1720941066741943</c:v>
                </c:pt>
                <c:pt idx="48">
                  <c:v>2.2100296020507812</c:v>
                </c:pt>
                <c:pt idx="49">
                  <c:v>2.2479648590087891</c:v>
                </c:pt>
                <c:pt idx="50">
                  <c:v>2.285900354385376</c:v>
                </c:pt>
                <c:pt idx="51">
                  <c:v>2.3224093914031982</c:v>
                </c:pt>
                <c:pt idx="52">
                  <c:v>2.3589184284210205</c:v>
                </c:pt>
                <c:pt idx="53">
                  <c:v>2.3954274654388428</c:v>
                </c:pt>
                <c:pt idx="54">
                  <c:v>2.431936502456665</c:v>
                </c:pt>
                <c:pt idx="55">
                  <c:v>2.4684453010559082</c:v>
                </c:pt>
                <c:pt idx="56">
                  <c:v>2.5049543380737305</c:v>
                </c:pt>
                <c:pt idx="57">
                  <c:v>2.5414633750915527</c:v>
                </c:pt>
                <c:pt idx="58">
                  <c:v>2.577972412109375</c:v>
                </c:pt>
                <c:pt idx="59">
                  <c:v>2.6144814491271973</c:v>
                </c:pt>
                <c:pt idx="60">
                  <c:v>2.6509904861450195</c:v>
                </c:pt>
                <c:pt idx="61">
                  <c:v>2.687511682510376</c:v>
                </c:pt>
                <c:pt idx="62">
                  <c:v>2.7240328788757324</c:v>
                </c:pt>
                <c:pt idx="63">
                  <c:v>2.7605540752410889</c:v>
                </c:pt>
                <c:pt idx="64">
                  <c:v>2.7970752716064453</c:v>
                </c:pt>
                <c:pt idx="65">
                  <c:v>2.8335964679718018</c:v>
                </c:pt>
                <c:pt idx="66">
                  <c:v>2.8701176643371582</c:v>
                </c:pt>
                <c:pt idx="67">
                  <c:v>2.9066388607025146</c:v>
                </c:pt>
                <c:pt idx="68">
                  <c:v>2.9431600570678711</c:v>
                </c:pt>
                <c:pt idx="69">
                  <c:v>2.9796812534332275</c:v>
                </c:pt>
                <c:pt idx="70">
                  <c:v>3.016202449798584</c:v>
                </c:pt>
                <c:pt idx="71">
                  <c:v>3.0531034469604492</c:v>
                </c:pt>
                <c:pt idx="72">
                  <c:v>3.0900044441223145</c:v>
                </c:pt>
                <c:pt idx="73">
                  <c:v>3.1269052028656006</c:v>
                </c:pt>
                <c:pt idx="74">
                  <c:v>3.1638062000274658</c:v>
                </c:pt>
                <c:pt idx="75">
                  <c:v>3.2007071971893311</c:v>
                </c:pt>
                <c:pt idx="76">
                  <c:v>3.2376081943511963</c:v>
                </c:pt>
                <c:pt idx="77">
                  <c:v>3.2745091915130615</c:v>
                </c:pt>
                <c:pt idx="78">
                  <c:v>3.3114099502563477</c:v>
                </c:pt>
                <c:pt idx="79">
                  <c:v>3.3483109474182129</c:v>
                </c:pt>
                <c:pt idx="80">
                  <c:v>3.3852119445800781</c:v>
                </c:pt>
                <c:pt idx="81">
                  <c:v>3.4223537445068359</c:v>
                </c:pt>
                <c:pt idx="82">
                  <c:v>3.4594957828521729</c:v>
                </c:pt>
                <c:pt idx="83">
                  <c:v>3.4966375827789307</c:v>
                </c:pt>
                <c:pt idx="84">
                  <c:v>3.5337793827056885</c:v>
                </c:pt>
                <c:pt idx="85">
                  <c:v>3.5709214210510254</c:v>
                </c:pt>
                <c:pt idx="86">
                  <c:v>3.6080632209777832</c:v>
                </c:pt>
                <c:pt idx="87">
                  <c:v>3.645205020904541</c:v>
                </c:pt>
                <c:pt idx="88">
                  <c:v>3.6823468208312988</c:v>
                </c:pt>
                <c:pt idx="89">
                  <c:v>3.7194888591766357</c:v>
                </c:pt>
                <c:pt idx="90">
                  <c:v>3.7566306591033936</c:v>
                </c:pt>
                <c:pt idx="91">
                  <c:v>3.7935085296630859</c:v>
                </c:pt>
                <c:pt idx="92">
                  <c:v>3.8303861618041992</c:v>
                </c:pt>
                <c:pt idx="93">
                  <c:v>3.8672640323638916</c:v>
                </c:pt>
                <c:pt idx="94">
                  <c:v>3.904141902923584</c:v>
                </c:pt>
                <c:pt idx="95">
                  <c:v>3.9410195350646973</c:v>
                </c:pt>
                <c:pt idx="96">
                  <c:v>3.9778974056243896</c:v>
                </c:pt>
                <c:pt idx="97">
                  <c:v>4.014775276184082</c:v>
                </c:pt>
                <c:pt idx="98">
                  <c:v>4.0516529083251953</c:v>
                </c:pt>
                <c:pt idx="99">
                  <c:v>4.0885310173034668</c:v>
                </c:pt>
                <c:pt idx="100">
                  <c:v>4.1254086494445801</c:v>
                </c:pt>
              </c:numCache>
            </c:numRef>
          </c:yVal>
          <c:smooth val="0"/>
          <c:extLst>
            <c:ext xmlns:c16="http://schemas.microsoft.com/office/drawing/2014/chart" uri="{C3380CC4-5D6E-409C-BE32-E72D297353CC}">
              <c16:uniqueId val="{00000008-7BD7-8743-9733-47E1A940BF98}"/>
            </c:ext>
          </c:extLst>
        </c:ser>
        <c:ser>
          <c:idx val="8"/>
          <c:order val="9"/>
          <c:tx>
            <c:strRef>
              <c:f>'Temperature wide same color (2)'!$K$1</c:f>
              <c:strCache>
                <c:ptCount val="1"/>
                <c:pt idx="0">
                  <c:v>PNNL GCAM4 SSP2 Baseline (2018)</c:v>
                </c:pt>
              </c:strCache>
            </c:strRef>
          </c:tx>
          <c:spPr>
            <a:ln>
              <a:noFill/>
              <a:prstDash val="dashDot"/>
            </a:ln>
          </c:spPr>
          <c:marker>
            <c:symbol val="circle"/>
            <c:size val="5"/>
            <c:spPr>
              <a:noFill/>
              <a:ln>
                <a:solidFill>
                  <a:srgbClr val="C0000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(2)'!$K$3:$K$103</c:f>
              <c:numCache>
                <c:formatCode>General</c:formatCode>
                <c:ptCount val="101"/>
                <c:pt idx="10">
                  <c:v>0.98859423398971558</c:v>
                </c:pt>
                <c:pt idx="11">
                  <c:v>1.0124926567077637</c:v>
                </c:pt>
                <c:pt idx="12">
                  <c:v>1.036391019821167</c:v>
                </c:pt>
                <c:pt idx="13">
                  <c:v>1.0602893829345703</c:v>
                </c:pt>
                <c:pt idx="14">
                  <c:v>1.0841877460479736</c:v>
                </c:pt>
                <c:pt idx="15">
                  <c:v>1.1080862283706665</c:v>
                </c:pt>
                <c:pt idx="16">
                  <c:v>1.1319845914840698</c:v>
                </c:pt>
                <c:pt idx="17">
                  <c:v>1.1558829545974731</c:v>
                </c:pt>
                <c:pt idx="18">
                  <c:v>1.179781436920166</c:v>
                </c:pt>
                <c:pt idx="19">
                  <c:v>1.2036798000335693</c:v>
                </c:pt>
                <c:pt idx="20">
                  <c:v>1.2275781631469727</c:v>
                </c:pt>
                <c:pt idx="21">
                  <c:v>1.2545754909515381</c:v>
                </c:pt>
                <c:pt idx="22">
                  <c:v>1.281572699546814</c:v>
                </c:pt>
                <c:pt idx="23">
                  <c:v>1.3085699081420898</c:v>
                </c:pt>
                <c:pt idx="24">
                  <c:v>1.3355672359466553</c:v>
                </c:pt>
                <c:pt idx="25">
                  <c:v>1.3625645637512207</c:v>
                </c:pt>
                <c:pt idx="26">
                  <c:v>1.3895617723464966</c:v>
                </c:pt>
                <c:pt idx="27">
                  <c:v>1.4165589809417725</c:v>
                </c:pt>
                <c:pt idx="28">
                  <c:v>1.4435563087463379</c:v>
                </c:pt>
                <c:pt idx="29">
                  <c:v>1.4705536365509033</c:v>
                </c:pt>
                <c:pt idx="30">
                  <c:v>1.4975508451461792</c:v>
                </c:pt>
                <c:pt idx="31">
                  <c:v>1.5292195081710815</c:v>
                </c:pt>
                <c:pt idx="32">
                  <c:v>1.5608881711959839</c:v>
                </c:pt>
                <c:pt idx="33">
                  <c:v>1.5925568342208862</c:v>
                </c:pt>
                <c:pt idx="34">
                  <c:v>1.6242254972457886</c:v>
                </c:pt>
                <c:pt idx="35">
                  <c:v>1.6558942794799805</c:v>
                </c:pt>
                <c:pt idx="36">
                  <c:v>1.6875629425048828</c:v>
                </c:pt>
                <c:pt idx="37">
                  <c:v>1.7192316055297852</c:v>
                </c:pt>
                <c:pt idx="38">
                  <c:v>1.7509002685546875</c:v>
                </c:pt>
                <c:pt idx="39">
                  <c:v>1.7825689315795898</c:v>
                </c:pt>
                <c:pt idx="40">
                  <c:v>1.8142375946044922</c:v>
                </c:pt>
                <c:pt idx="41">
                  <c:v>1.848294734954834</c:v>
                </c:pt>
                <c:pt idx="42">
                  <c:v>1.8823518753051758</c:v>
                </c:pt>
                <c:pt idx="43">
                  <c:v>1.9164091348648071</c:v>
                </c:pt>
                <c:pt idx="44">
                  <c:v>1.9504662752151489</c:v>
                </c:pt>
                <c:pt idx="45">
                  <c:v>1.9845234155654907</c:v>
                </c:pt>
                <c:pt idx="46">
                  <c:v>2.0185806751251221</c:v>
                </c:pt>
                <c:pt idx="47">
                  <c:v>2.0526378154754639</c:v>
                </c:pt>
                <c:pt idx="48">
                  <c:v>2.0866949558258057</c:v>
                </c:pt>
                <c:pt idx="49">
                  <c:v>2.1207520961761475</c:v>
                </c:pt>
                <c:pt idx="50">
                  <c:v>2.1548092365264893</c:v>
                </c:pt>
                <c:pt idx="51">
                  <c:v>2.1884245872497559</c:v>
                </c:pt>
                <c:pt idx="52">
                  <c:v>2.2220399379730225</c:v>
                </c:pt>
                <c:pt idx="53">
                  <c:v>2.2556552886962891</c:v>
                </c:pt>
                <c:pt idx="54">
                  <c:v>2.2892706394195557</c:v>
                </c:pt>
                <c:pt idx="55">
                  <c:v>2.3228859901428223</c:v>
                </c:pt>
                <c:pt idx="56">
                  <c:v>2.356501579284668</c:v>
                </c:pt>
                <c:pt idx="57">
                  <c:v>2.3901169300079346</c:v>
                </c:pt>
                <c:pt idx="58">
                  <c:v>2.4237322807312012</c:v>
                </c:pt>
                <c:pt idx="59">
                  <c:v>2.4573476314544678</c:v>
                </c:pt>
                <c:pt idx="60">
                  <c:v>2.4909629821777344</c:v>
                </c:pt>
                <c:pt idx="61">
                  <c:v>2.5261983871459961</c:v>
                </c:pt>
                <c:pt idx="62">
                  <c:v>2.5614337921142578</c:v>
                </c:pt>
                <c:pt idx="63">
                  <c:v>2.5966691970825195</c:v>
                </c:pt>
                <c:pt idx="64">
                  <c:v>2.6319046020507812</c:v>
                </c:pt>
                <c:pt idx="65">
                  <c:v>2.667140007019043</c:v>
                </c:pt>
                <c:pt idx="66">
                  <c:v>2.7023751735687256</c:v>
                </c:pt>
                <c:pt idx="67">
                  <c:v>2.7376105785369873</c:v>
                </c:pt>
                <c:pt idx="68">
                  <c:v>2.772845983505249</c:v>
                </c:pt>
                <c:pt idx="69">
                  <c:v>2.8080813884735107</c:v>
                </c:pt>
                <c:pt idx="70">
                  <c:v>2.8433167934417725</c:v>
                </c:pt>
                <c:pt idx="71">
                  <c:v>2.8802640438079834</c:v>
                </c:pt>
                <c:pt idx="72">
                  <c:v>2.9172110557556152</c:v>
                </c:pt>
                <c:pt idx="73">
                  <c:v>2.9541583061218262</c:v>
                </c:pt>
                <c:pt idx="74">
                  <c:v>2.9911055564880371</c:v>
                </c:pt>
                <c:pt idx="75">
                  <c:v>3.028052806854248</c:v>
                </c:pt>
                <c:pt idx="76">
                  <c:v>3.0649998188018799</c:v>
                </c:pt>
                <c:pt idx="77">
                  <c:v>3.1019470691680908</c:v>
                </c:pt>
                <c:pt idx="78">
                  <c:v>3.1388943195343018</c:v>
                </c:pt>
                <c:pt idx="79">
                  <c:v>3.1758413314819336</c:v>
                </c:pt>
                <c:pt idx="80">
                  <c:v>3.2127885818481445</c:v>
                </c:pt>
                <c:pt idx="81">
                  <c:v>3.2492003440856934</c:v>
                </c:pt>
                <c:pt idx="82">
                  <c:v>3.2856123447418213</c:v>
                </c:pt>
                <c:pt idx="83">
                  <c:v>3.3220241069793701</c:v>
                </c:pt>
                <c:pt idx="84">
                  <c:v>3.358436107635498</c:v>
                </c:pt>
                <c:pt idx="85">
                  <c:v>3.3948478698730469</c:v>
                </c:pt>
                <c:pt idx="86">
                  <c:v>3.4312596321105957</c:v>
                </c:pt>
                <c:pt idx="87">
                  <c:v>3.4676716327667236</c:v>
                </c:pt>
                <c:pt idx="88">
                  <c:v>3.5040833950042725</c:v>
                </c:pt>
                <c:pt idx="89">
                  <c:v>3.5404953956604004</c:v>
                </c:pt>
                <c:pt idx="90">
                  <c:v>3.5769071578979492</c:v>
                </c:pt>
                <c:pt idx="91">
                  <c:v>3.6116654872894287</c:v>
                </c:pt>
                <c:pt idx="92">
                  <c:v>3.6464238166809082</c:v>
                </c:pt>
                <c:pt idx="93">
                  <c:v>3.6811821460723877</c:v>
                </c:pt>
                <c:pt idx="94">
                  <c:v>3.7159404754638672</c:v>
                </c:pt>
                <c:pt idx="95">
                  <c:v>3.7506990432739258</c:v>
                </c:pt>
                <c:pt idx="96">
                  <c:v>3.7854573726654053</c:v>
                </c:pt>
                <c:pt idx="97">
                  <c:v>3.8202157020568848</c:v>
                </c:pt>
                <c:pt idx="98">
                  <c:v>3.8549740314483643</c:v>
                </c:pt>
                <c:pt idx="99">
                  <c:v>3.8897323608398438</c:v>
                </c:pt>
                <c:pt idx="100">
                  <c:v>3.9244906902313232</c:v>
                </c:pt>
              </c:numCache>
            </c:numRef>
          </c:yVal>
          <c:smooth val="0"/>
          <c:extLst>
            <c:ext xmlns:c16="http://schemas.microsoft.com/office/drawing/2014/chart" uri="{C3380CC4-5D6E-409C-BE32-E72D297353CC}">
              <c16:uniqueId val="{00000009-7BD7-8743-9733-47E1A940BF98}"/>
            </c:ext>
          </c:extLst>
        </c:ser>
        <c:ser>
          <c:idx val="9"/>
          <c:order val="10"/>
          <c:tx>
            <c:strRef>
              <c:f>'Temperature wide same color (2)'!$L$1</c:f>
              <c:strCache>
                <c:ptCount val="1"/>
                <c:pt idx="0">
                  <c:v>PIK REMIND-MAGPIE SSP2 Baseline (2018)</c:v>
                </c:pt>
              </c:strCache>
            </c:strRef>
          </c:tx>
          <c:spPr>
            <a:ln>
              <a:noFill/>
              <a:prstDash val="lgDash"/>
            </a:ln>
          </c:spPr>
          <c:marker>
            <c:symbol val="x"/>
            <c:size val="5"/>
            <c:spPr>
              <a:noFill/>
              <a:ln>
                <a:solidFill>
                  <a:srgbClr val="C0000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(2)'!$L$3:$L$103</c:f>
              <c:numCache>
                <c:formatCode>General</c:formatCode>
                <c:ptCount val="101"/>
                <c:pt idx="5">
                  <c:v>0.91338628530502319</c:v>
                </c:pt>
                <c:pt idx="6">
                  <c:v>0.92842835187911987</c:v>
                </c:pt>
                <c:pt idx="7">
                  <c:v>0.94347047805786133</c:v>
                </c:pt>
                <c:pt idx="8">
                  <c:v>0.95851254463195801</c:v>
                </c:pt>
                <c:pt idx="9">
                  <c:v>0.97355467081069946</c:v>
                </c:pt>
                <c:pt idx="10">
                  <c:v>0.98859673738479614</c:v>
                </c:pt>
                <c:pt idx="11">
                  <c:v>1.0133960247039795</c:v>
                </c:pt>
                <c:pt idx="12">
                  <c:v>1.0381953716278076</c:v>
                </c:pt>
                <c:pt idx="13">
                  <c:v>1.0629945993423462</c:v>
                </c:pt>
                <c:pt idx="14">
                  <c:v>1.0877939462661743</c:v>
                </c:pt>
                <c:pt idx="15">
                  <c:v>1.1125931739807129</c:v>
                </c:pt>
                <c:pt idx="16">
                  <c:v>1.137392520904541</c:v>
                </c:pt>
                <c:pt idx="17">
                  <c:v>1.1621917486190796</c:v>
                </c:pt>
                <c:pt idx="18">
                  <c:v>1.1869910955429077</c:v>
                </c:pt>
                <c:pt idx="19">
                  <c:v>1.2117903232574463</c:v>
                </c:pt>
                <c:pt idx="20">
                  <c:v>1.2365896701812744</c:v>
                </c:pt>
                <c:pt idx="21">
                  <c:v>1.2648494243621826</c:v>
                </c:pt>
                <c:pt idx="22">
                  <c:v>1.2931092977523804</c:v>
                </c:pt>
                <c:pt idx="23">
                  <c:v>1.3213690519332886</c:v>
                </c:pt>
                <c:pt idx="24">
                  <c:v>1.3496289253234863</c:v>
                </c:pt>
                <c:pt idx="25">
                  <c:v>1.3778886795043945</c:v>
                </c:pt>
                <c:pt idx="26">
                  <c:v>1.4061484336853027</c:v>
                </c:pt>
                <c:pt idx="27">
                  <c:v>1.4344083070755005</c:v>
                </c:pt>
                <c:pt idx="28">
                  <c:v>1.4626680612564087</c:v>
                </c:pt>
                <c:pt idx="29">
                  <c:v>1.4909279346466064</c:v>
                </c:pt>
                <c:pt idx="30">
                  <c:v>1.5191876888275146</c:v>
                </c:pt>
                <c:pt idx="31">
                  <c:v>1.5531772375106812</c:v>
                </c:pt>
                <c:pt idx="32">
                  <c:v>1.5871667861938477</c:v>
                </c:pt>
                <c:pt idx="33">
                  <c:v>1.6211563348770142</c:v>
                </c:pt>
                <c:pt idx="34">
                  <c:v>1.6551458835601807</c:v>
                </c:pt>
                <c:pt idx="35">
                  <c:v>1.6891353130340576</c:v>
                </c:pt>
                <c:pt idx="36">
                  <c:v>1.7231248617172241</c:v>
                </c:pt>
                <c:pt idx="37">
                  <c:v>1.7571144104003906</c:v>
                </c:pt>
                <c:pt idx="38">
                  <c:v>1.7911039590835571</c:v>
                </c:pt>
                <c:pt idx="39">
                  <c:v>1.8250935077667236</c:v>
                </c:pt>
                <c:pt idx="40">
                  <c:v>1.8590830564498901</c:v>
                </c:pt>
                <c:pt idx="41">
                  <c:v>1.8970794677734375</c:v>
                </c:pt>
                <c:pt idx="42">
                  <c:v>1.9350758790969849</c:v>
                </c:pt>
                <c:pt idx="43">
                  <c:v>1.9730722904205322</c:v>
                </c:pt>
                <c:pt idx="44">
                  <c:v>2.01106858253479</c:v>
                </c:pt>
                <c:pt idx="45">
                  <c:v>2.049065113067627</c:v>
                </c:pt>
                <c:pt idx="46">
                  <c:v>2.0870614051818848</c:v>
                </c:pt>
                <c:pt idx="47">
                  <c:v>2.1250579357147217</c:v>
                </c:pt>
                <c:pt idx="48">
                  <c:v>2.1630542278289795</c:v>
                </c:pt>
                <c:pt idx="49">
                  <c:v>2.2010507583618164</c:v>
                </c:pt>
                <c:pt idx="50">
                  <c:v>2.2390470504760742</c:v>
                </c:pt>
                <c:pt idx="51">
                  <c:v>2.2773070335388184</c:v>
                </c:pt>
                <c:pt idx="52">
                  <c:v>2.3155667781829834</c:v>
                </c:pt>
                <c:pt idx="53">
                  <c:v>2.3538267612457275</c:v>
                </c:pt>
                <c:pt idx="54">
                  <c:v>2.3920867443084717</c:v>
                </c:pt>
                <c:pt idx="55">
                  <c:v>2.4303464889526367</c:v>
                </c:pt>
                <c:pt idx="56">
                  <c:v>2.4686064720153809</c:v>
                </c:pt>
                <c:pt idx="57">
                  <c:v>2.506866455078125</c:v>
                </c:pt>
                <c:pt idx="58">
                  <c:v>2.5451264381408691</c:v>
                </c:pt>
                <c:pt idx="59">
                  <c:v>2.5833861827850342</c:v>
                </c:pt>
                <c:pt idx="60">
                  <c:v>2.6216461658477783</c:v>
                </c:pt>
                <c:pt idx="61">
                  <c:v>2.6611320972442627</c:v>
                </c:pt>
                <c:pt idx="62">
                  <c:v>2.7006182670593262</c:v>
                </c:pt>
                <c:pt idx="63">
                  <c:v>2.7401041984558105</c:v>
                </c:pt>
                <c:pt idx="64">
                  <c:v>2.7795901298522949</c:v>
                </c:pt>
                <c:pt idx="65">
                  <c:v>2.8190760612487793</c:v>
                </c:pt>
                <c:pt idx="66">
                  <c:v>2.8585622310638428</c:v>
                </c:pt>
                <c:pt idx="67">
                  <c:v>2.8980481624603271</c:v>
                </c:pt>
                <c:pt idx="68">
                  <c:v>2.9375340938568115</c:v>
                </c:pt>
                <c:pt idx="69">
                  <c:v>2.977020263671875</c:v>
                </c:pt>
                <c:pt idx="70">
                  <c:v>3.0165061950683594</c:v>
                </c:pt>
                <c:pt idx="71">
                  <c:v>3.0549905300140381</c:v>
                </c:pt>
                <c:pt idx="72">
                  <c:v>3.0934746265411377</c:v>
                </c:pt>
                <c:pt idx="73">
                  <c:v>3.1319589614868164</c:v>
                </c:pt>
                <c:pt idx="74">
                  <c:v>3.170443058013916</c:v>
                </c:pt>
                <c:pt idx="75">
                  <c:v>3.2089273929595947</c:v>
                </c:pt>
                <c:pt idx="76">
                  <c:v>3.2474117279052734</c:v>
                </c:pt>
                <c:pt idx="77">
                  <c:v>3.285895824432373</c:v>
                </c:pt>
                <c:pt idx="78">
                  <c:v>3.3243801593780518</c:v>
                </c:pt>
                <c:pt idx="79">
                  <c:v>3.3628642559051514</c:v>
                </c:pt>
                <c:pt idx="80">
                  <c:v>3.4013485908508301</c:v>
                </c:pt>
                <c:pt idx="81">
                  <c:v>3.4373950958251953</c:v>
                </c:pt>
                <c:pt idx="82">
                  <c:v>3.4734413623809814</c:v>
                </c:pt>
                <c:pt idx="83">
                  <c:v>3.5094878673553467</c:v>
                </c:pt>
                <c:pt idx="84">
                  <c:v>3.5455343723297119</c:v>
                </c:pt>
                <c:pt idx="85">
                  <c:v>3.581580638885498</c:v>
                </c:pt>
                <c:pt idx="86">
                  <c:v>3.6176271438598633</c:v>
                </c:pt>
                <c:pt idx="87">
                  <c:v>3.6536736488342285</c:v>
                </c:pt>
                <c:pt idx="88">
                  <c:v>3.6897201538085938</c:v>
                </c:pt>
                <c:pt idx="89">
                  <c:v>3.7257664203643799</c:v>
                </c:pt>
                <c:pt idx="90">
                  <c:v>3.7618129253387451</c:v>
                </c:pt>
                <c:pt idx="91">
                  <c:v>3.7932207584381104</c:v>
                </c:pt>
                <c:pt idx="92">
                  <c:v>3.8246283531188965</c:v>
                </c:pt>
                <c:pt idx="93">
                  <c:v>3.8560361862182617</c:v>
                </c:pt>
                <c:pt idx="94">
                  <c:v>3.887444019317627</c:v>
                </c:pt>
                <c:pt idx="95">
                  <c:v>3.9188518524169922</c:v>
                </c:pt>
                <c:pt idx="96">
                  <c:v>3.9502594470977783</c:v>
                </c:pt>
                <c:pt idx="97">
                  <c:v>3.9816672801971436</c:v>
                </c:pt>
                <c:pt idx="98">
                  <c:v>4.0130748748779297</c:v>
                </c:pt>
                <c:pt idx="99">
                  <c:v>4.0444827079772949</c:v>
                </c:pt>
                <c:pt idx="100">
                  <c:v>4.0758905410766602</c:v>
                </c:pt>
              </c:numCache>
            </c:numRef>
          </c:yVal>
          <c:smooth val="0"/>
          <c:extLst>
            <c:ext xmlns:c16="http://schemas.microsoft.com/office/drawing/2014/chart" uri="{C3380CC4-5D6E-409C-BE32-E72D297353CC}">
              <c16:uniqueId val="{0000000A-7BD7-8743-9733-47E1A940BF98}"/>
            </c:ext>
          </c:extLst>
        </c:ser>
        <c:ser>
          <c:idx val="13"/>
          <c:order val="11"/>
          <c:tx>
            <c:strRef>
              <c:f>'Temperature wide same color (2)'!$M$1</c:f>
              <c:strCache>
                <c:ptCount val="1"/>
                <c:pt idx="0">
                  <c:v>EIEE WITCH-GLOBIOM SSP2 Baseline (2018)</c:v>
                </c:pt>
              </c:strCache>
            </c:strRef>
          </c:tx>
          <c:spPr>
            <a:ln>
              <a:noFill/>
              <a:prstDash val="lgDashDot"/>
            </a:ln>
          </c:spPr>
          <c:marker>
            <c:symbol val="plus"/>
            <c:size val="5"/>
            <c:spPr>
              <a:noFill/>
              <a:ln>
                <a:solidFill>
                  <a:srgbClr val="C0000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(2)'!$M$3:$M$103</c:f>
              <c:numCache>
                <c:formatCode>General</c:formatCode>
                <c:ptCount val="101"/>
                <c:pt idx="5">
                  <c:v>0.91338628530502319</c:v>
                </c:pt>
                <c:pt idx="6">
                  <c:v>0.92844587564468384</c:v>
                </c:pt>
                <c:pt idx="7">
                  <c:v>0.94350546598434448</c:v>
                </c:pt>
                <c:pt idx="8">
                  <c:v>0.95856505632400513</c:v>
                </c:pt>
                <c:pt idx="9">
                  <c:v>0.97362464666366577</c:v>
                </c:pt>
                <c:pt idx="10">
                  <c:v>0.98868423700332642</c:v>
                </c:pt>
                <c:pt idx="11">
                  <c:v>1.0150072574615479</c:v>
                </c:pt>
                <c:pt idx="12">
                  <c:v>1.0413303375244141</c:v>
                </c:pt>
                <c:pt idx="13">
                  <c:v>1.0676534175872803</c:v>
                </c:pt>
                <c:pt idx="14">
                  <c:v>1.0939764976501465</c:v>
                </c:pt>
                <c:pt idx="15">
                  <c:v>1.1202995777130127</c:v>
                </c:pt>
                <c:pt idx="16">
                  <c:v>1.1466226577758789</c:v>
                </c:pt>
                <c:pt idx="17">
                  <c:v>1.1729457378387451</c:v>
                </c:pt>
                <c:pt idx="18">
                  <c:v>1.1992688179016113</c:v>
                </c:pt>
                <c:pt idx="19">
                  <c:v>1.2255918979644775</c:v>
                </c:pt>
                <c:pt idx="20">
                  <c:v>1.2519149780273438</c:v>
                </c:pt>
                <c:pt idx="21">
                  <c:v>1.2832479476928711</c:v>
                </c:pt>
                <c:pt idx="22">
                  <c:v>1.3145809173583984</c:v>
                </c:pt>
                <c:pt idx="23">
                  <c:v>1.3459137678146362</c:v>
                </c:pt>
                <c:pt idx="24">
                  <c:v>1.3772467374801636</c:v>
                </c:pt>
                <c:pt idx="25">
                  <c:v>1.4085797071456909</c:v>
                </c:pt>
                <c:pt idx="26">
                  <c:v>1.4399126768112183</c:v>
                </c:pt>
                <c:pt idx="27">
                  <c:v>1.4712456464767456</c:v>
                </c:pt>
                <c:pt idx="28">
                  <c:v>1.5025784969329834</c:v>
                </c:pt>
                <c:pt idx="29">
                  <c:v>1.5339114665985107</c:v>
                </c:pt>
                <c:pt idx="30">
                  <c:v>1.5652444362640381</c:v>
                </c:pt>
                <c:pt idx="31">
                  <c:v>1.6023696660995483</c:v>
                </c:pt>
                <c:pt idx="32">
                  <c:v>1.639494776725769</c:v>
                </c:pt>
                <c:pt idx="33">
                  <c:v>1.6766200065612793</c:v>
                </c:pt>
                <c:pt idx="34">
                  <c:v>1.7137451171875</c:v>
                </c:pt>
                <c:pt idx="35">
                  <c:v>1.7508703470230103</c:v>
                </c:pt>
                <c:pt idx="36">
                  <c:v>1.7879955768585205</c:v>
                </c:pt>
                <c:pt idx="37">
                  <c:v>1.8251206874847412</c:v>
                </c:pt>
                <c:pt idx="38">
                  <c:v>1.8622459173202515</c:v>
                </c:pt>
                <c:pt idx="39">
                  <c:v>1.8993710279464722</c:v>
                </c:pt>
                <c:pt idx="40">
                  <c:v>1.9364962577819824</c:v>
                </c:pt>
                <c:pt idx="41">
                  <c:v>1.9758239984512329</c:v>
                </c:pt>
                <c:pt idx="42">
                  <c:v>2.0151517391204834</c:v>
                </c:pt>
                <c:pt idx="43">
                  <c:v>2.0544795989990234</c:v>
                </c:pt>
                <c:pt idx="44">
                  <c:v>2.0938072204589844</c:v>
                </c:pt>
                <c:pt idx="45">
                  <c:v>2.1331348419189453</c:v>
                </c:pt>
                <c:pt idx="46">
                  <c:v>2.1724627017974854</c:v>
                </c:pt>
                <c:pt idx="47">
                  <c:v>2.2117905616760254</c:v>
                </c:pt>
                <c:pt idx="48">
                  <c:v>2.2511181831359863</c:v>
                </c:pt>
                <c:pt idx="49">
                  <c:v>2.2904458045959473</c:v>
                </c:pt>
                <c:pt idx="50">
                  <c:v>2.3297736644744873</c:v>
                </c:pt>
                <c:pt idx="51">
                  <c:v>2.3679356575012207</c:v>
                </c:pt>
                <c:pt idx="52">
                  <c:v>2.406097412109375</c:v>
                </c:pt>
                <c:pt idx="53">
                  <c:v>2.4442594051361084</c:v>
                </c:pt>
                <c:pt idx="54">
                  <c:v>2.4824211597442627</c:v>
                </c:pt>
                <c:pt idx="55">
                  <c:v>2.5205831527709961</c:v>
                </c:pt>
                <c:pt idx="56">
                  <c:v>2.5587451457977295</c:v>
                </c:pt>
                <c:pt idx="57">
                  <c:v>2.5969069004058838</c:v>
                </c:pt>
                <c:pt idx="58">
                  <c:v>2.6350688934326172</c:v>
                </c:pt>
                <c:pt idx="59">
                  <c:v>2.6732306480407715</c:v>
                </c:pt>
                <c:pt idx="60">
                  <c:v>2.7113926410675049</c:v>
                </c:pt>
                <c:pt idx="61">
                  <c:v>2.7489213943481445</c:v>
                </c:pt>
                <c:pt idx="62">
                  <c:v>2.7864503860473633</c:v>
                </c:pt>
                <c:pt idx="63">
                  <c:v>2.8239791393280029</c:v>
                </c:pt>
                <c:pt idx="64">
                  <c:v>2.8615081310272217</c:v>
                </c:pt>
                <c:pt idx="65">
                  <c:v>2.8990368843078613</c:v>
                </c:pt>
                <c:pt idx="66">
                  <c:v>2.936565637588501</c:v>
                </c:pt>
                <c:pt idx="67">
                  <c:v>2.9740946292877197</c:v>
                </c:pt>
                <c:pt idx="68">
                  <c:v>3.0116233825683594</c:v>
                </c:pt>
                <c:pt idx="69">
                  <c:v>3.0491523742675781</c:v>
                </c:pt>
                <c:pt idx="70">
                  <c:v>3.0866811275482178</c:v>
                </c:pt>
                <c:pt idx="71">
                  <c:v>3.1245300769805908</c:v>
                </c:pt>
                <c:pt idx="72">
                  <c:v>3.1623787879943848</c:v>
                </c:pt>
                <c:pt idx="73">
                  <c:v>3.2002277374267578</c:v>
                </c:pt>
                <c:pt idx="74">
                  <c:v>3.2380766868591309</c:v>
                </c:pt>
                <c:pt idx="75">
                  <c:v>3.2759256362915039</c:v>
                </c:pt>
                <c:pt idx="76">
                  <c:v>3.3137743473052979</c:v>
                </c:pt>
                <c:pt idx="77">
                  <c:v>3.3516232967376709</c:v>
                </c:pt>
                <c:pt idx="78">
                  <c:v>3.3894722461700439</c:v>
                </c:pt>
                <c:pt idx="79">
                  <c:v>3.4273209571838379</c:v>
                </c:pt>
                <c:pt idx="80">
                  <c:v>3.4651699066162109</c:v>
                </c:pt>
                <c:pt idx="81">
                  <c:v>3.5031249523162842</c:v>
                </c:pt>
                <c:pt idx="82">
                  <c:v>3.5410799980163574</c:v>
                </c:pt>
                <c:pt idx="83">
                  <c:v>3.5790350437164307</c:v>
                </c:pt>
                <c:pt idx="84">
                  <c:v>3.6169900894165039</c:v>
                </c:pt>
                <c:pt idx="85">
                  <c:v>3.6549451351165771</c:v>
                </c:pt>
                <c:pt idx="86">
                  <c:v>3.6929001808166504</c:v>
                </c:pt>
                <c:pt idx="87">
                  <c:v>3.7308552265167236</c:v>
                </c:pt>
                <c:pt idx="88">
                  <c:v>3.7688102722167969</c:v>
                </c:pt>
                <c:pt idx="89">
                  <c:v>3.8067653179168701</c:v>
                </c:pt>
                <c:pt idx="90">
                  <c:v>3.8447203636169434</c:v>
                </c:pt>
                <c:pt idx="91">
                  <c:v>3.8818292617797852</c:v>
                </c:pt>
                <c:pt idx="92">
                  <c:v>3.9189383983612061</c:v>
                </c:pt>
                <c:pt idx="93">
                  <c:v>3.9560472965240479</c:v>
                </c:pt>
                <c:pt idx="94">
                  <c:v>3.9931564331054688</c:v>
                </c:pt>
                <c:pt idx="95">
                  <c:v>4.0302653312683105</c:v>
                </c:pt>
                <c:pt idx="96">
                  <c:v>4.0673742294311523</c:v>
                </c:pt>
                <c:pt idx="97">
                  <c:v>4.1044831275939941</c:v>
                </c:pt>
                <c:pt idx="98">
                  <c:v>4.1415925025939941</c:v>
                </c:pt>
                <c:pt idx="99">
                  <c:v>4.1787014007568359</c:v>
                </c:pt>
                <c:pt idx="100">
                  <c:v>4.2158102989196777</c:v>
                </c:pt>
              </c:numCache>
            </c:numRef>
          </c:yVal>
          <c:smooth val="0"/>
          <c:extLst>
            <c:ext xmlns:c16="http://schemas.microsoft.com/office/drawing/2014/chart" uri="{C3380CC4-5D6E-409C-BE32-E72D297353CC}">
              <c16:uniqueId val="{0000000B-7BD7-8743-9733-47E1A940BF98}"/>
            </c:ext>
          </c:extLst>
        </c:ser>
        <c:ser>
          <c:idx val="15"/>
          <c:order val="12"/>
          <c:tx>
            <c:strRef>
              <c:f>'Temperature wide same color (2)'!$O$1</c:f>
              <c:strCache>
                <c:ptCount val="1"/>
                <c:pt idx="0">
                  <c:v>PBL IMAGE SSP2 6.0 (2018)</c:v>
                </c:pt>
              </c:strCache>
            </c:strRef>
          </c:tx>
          <c:spPr>
            <a:ln>
              <a:noFill/>
              <a:prstDash val="sysDot"/>
            </a:ln>
          </c:spPr>
          <c:marker>
            <c:symbol val="square"/>
            <c:size val="5"/>
            <c:spPr>
              <a:noFill/>
              <a:ln>
                <a:solidFill>
                  <a:srgbClr val="ED7D31"/>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(2)'!$O$3:$O$103</c:f>
              <c:numCache>
                <c:formatCode>General</c:formatCode>
                <c:ptCount val="101"/>
                <c:pt idx="5">
                  <c:v>0.91338628530502319</c:v>
                </c:pt>
                <c:pt idx="6">
                  <c:v>0.92845612764358521</c:v>
                </c:pt>
                <c:pt idx="7">
                  <c:v>0.94352602958679199</c:v>
                </c:pt>
                <c:pt idx="8">
                  <c:v>0.958595871925354</c:v>
                </c:pt>
                <c:pt idx="9">
                  <c:v>0.97366577386856079</c:v>
                </c:pt>
                <c:pt idx="10">
                  <c:v>0.9887356162071228</c:v>
                </c:pt>
                <c:pt idx="11">
                  <c:v>1.0143823623657227</c:v>
                </c:pt>
                <c:pt idx="12">
                  <c:v>1.0400290489196777</c:v>
                </c:pt>
                <c:pt idx="13">
                  <c:v>1.0656758546829224</c:v>
                </c:pt>
                <c:pt idx="14">
                  <c:v>1.0913225412368774</c:v>
                </c:pt>
                <c:pt idx="15">
                  <c:v>1.1169692277908325</c:v>
                </c:pt>
                <c:pt idx="16">
                  <c:v>1.1426160335540771</c:v>
                </c:pt>
                <c:pt idx="17">
                  <c:v>1.1682627201080322</c:v>
                </c:pt>
                <c:pt idx="18">
                  <c:v>1.1939094066619873</c:v>
                </c:pt>
                <c:pt idx="19">
                  <c:v>1.2195562124252319</c:v>
                </c:pt>
                <c:pt idx="20">
                  <c:v>1.245202898979187</c:v>
                </c:pt>
                <c:pt idx="21">
                  <c:v>1.2755277156829834</c:v>
                </c:pt>
                <c:pt idx="22">
                  <c:v>1.3058525323867798</c:v>
                </c:pt>
                <c:pt idx="23">
                  <c:v>1.3361774682998657</c:v>
                </c:pt>
                <c:pt idx="24">
                  <c:v>1.3665022850036621</c:v>
                </c:pt>
                <c:pt idx="25">
                  <c:v>1.3968271017074585</c:v>
                </c:pt>
                <c:pt idx="26">
                  <c:v>1.4271519184112549</c:v>
                </c:pt>
                <c:pt idx="27">
                  <c:v>1.4574767351150513</c:v>
                </c:pt>
                <c:pt idx="28">
                  <c:v>1.4878016710281372</c:v>
                </c:pt>
                <c:pt idx="29">
                  <c:v>1.5181264877319336</c:v>
                </c:pt>
                <c:pt idx="30">
                  <c:v>1.54845130443573</c:v>
                </c:pt>
                <c:pt idx="31">
                  <c:v>1.5767301321029663</c:v>
                </c:pt>
                <c:pt idx="32">
                  <c:v>1.6050088405609131</c:v>
                </c:pt>
                <c:pt idx="33">
                  <c:v>1.6332876682281494</c:v>
                </c:pt>
                <c:pt idx="34">
                  <c:v>1.6615663766860962</c:v>
                </c:pt>
                <c:pt idx="35">
                  <c:v>1.6898452043533325</c:v>
                </c:pt>
                <c:pt idx="36">
                  <c:v>1.7181240320205688</c:v>
                </c:pt>
                <c:pt idx="37">
                  <c:v>1.7464027404785156</c:v>
                </c:pt>
                <c:pt idx="38">
                  <c:v>1.774681568145752</c:v>
                </c:pt>
                <c:pt idx="39">
                  <c:v>1.8029602766036987</c:v>
                </c:pt>
                <c:pt idx="40">
                  <c:v>1.8312391042709351</c:v>
                </c:pt>
                <c:pt idx="41">
                  <c:v>1.8581935167312622</c:v>
                </c:pt>
                <c:pt idx="42">
                  <c:v>1.8851479291915894</c:v>
                </c:pt>
                <c:pt idx="43">
                  <c:v>1.9121023416519165</c:v>
                </c:pt>
                <c:pt idx="44">
                  <c:v>1.9390567541122437</c:v>
                </c:pt>
                <c:pt idx="45">
                  <c:v>1.9660110473632812</c:v>
                </c:pt>
                <c:pt idx="46">
                  <c:v>1.9929654598236084</c:v>
                </c:pt>
                <c:pt idx="47">
                  <c:v>2.0199198722839355</c:v>
                </c:pt>
                <c:pt idx="48">
                  <c:v>2.0468742847442627</c:v>
                </c:pt>
                <c:pt idx="49">
                  <c:v>2.0738286972045898</c:v>
                </c:pt>
                <c:pt idx="50">
                  <c:v>2.100783109664917</c:v>
                </c:pt>
                <c:pt idx="51">
                  <c:v>2.1279206275939941</c:v>
                </c:pt>
                <c:pt idx="52">
                  <c:v>2.1550583839416504</c:v>
                </c:pt>
                <c:pt idx="53">
                  <c:v>2.1821959018707275</c:v>
                </c:pt>
                <c:pt idx="54">
                  <c:v>2.2093334197998047</c:v>
                </c:pt>
                <c:pt idx="55">
                  <c:v>2.2364711761474609</c:v>
                </c:pt>
                <c:pt idx="56">
                  <c:v>2.2636086940765381</c:v>
                </c:pt>
                <c:pt idx="57">
                  <c:v>2.2907462120056152</c:v>
                </c:pt>
                <c:pt idx="58">
                  <c:v>2.3178837299346924</c:v>
                </c:pt>
                <c:pt idx="59">
                  <c:v>2.3450214862823486</c:v>
                </c:pt>
                <c:pt idx="60">
                  <c:v>2.3721590042114258</c:v>
                </c:pt>
                <c:pt idx="61">
                  <c:v>2.3989059925079346</c:v>
                </c:pt>
                <c:pt idx="62">
                  <c:v>2.4256529808044434</c:v>
                </c:pt>
                <c:pt idx="63">
                  <c:v>2.4524002075195312</c:v>
                </c:pt>
                <c:pt idx="64">
                  <c:v>2.47914719581604</c:v>
                </c:pt>
                <c:pt idx="65">
                  <c:v>2.5058941841125488</c:v>
                </c:pt>
                <c:pt idx="66">
                  <c:v>2.5326411724090576</c:v>
                </c:pt>
                <c:pt idx="67">
                  <c:v>2.5593881607055664</c:v>
                </c:pt>
                <c:pt idx="68">
                  <c:v>2.5861353874206543</c:v>
                </c:pt>
                <c:pt idx="69">
                  <c:v>2.6128823757171631</c:v>
                </c:pt>
                <c:pt idx="70">
                  <c:v>2.6396293640136719</c:v>
                </c:pt>
                <c:pt idx="71">
                  <c:v>2.6653482913970947</c:v>
                </c:pt>
                <c:pt idx="72">
                  <c:v>2.6910672187805176</c:v>
                </c:pt>
                <c:pt idx="73">
                  <c:v>2.7167861461639404</c:v>
                </c:pt>
                <c:pt idx="74">
                  <c:v>2.7425050735473633</c:v>
                </c:pt>
                <c:pt idx="75">
                  <c:v>2.768223762512207</c:v>
                </c:pt>
                <c:pt idx="76">
                  <c:v>2.7939426898956299</c:v>
                </c:pt>
                <c:pt idx="77">
                  <c:v>2.8196616172790527</c:v>
                </c:pt>
                <c:pt idx="78">
                  <c:v>2.8453805446624756</c:v>
                </c:pt>
                <c:pt idx="79">
                  <c:v>2.8710994720458984</c:v>
                </c:pt>
                <c:pt idx="80">
                  <c:v>2.8968183994293213</c:v>
                </c:pt>
                <c:pt idx="81">
                  <c:v>2.9196555614471436</c:v>
                </c:pt>
                <c:pt idx="82">
                  <c:v>2.9424927234649658</c:v>
                </c:pt>
                <c:pt idx="83">
                  <c:v>2.965329647064209</c:v>
                </c:pt>
                <c:pt idx="84">
                  <c:v>2.9881668090820312</c:v>
                </c:pt>
                <c:pt idx="85">
                  <c:v>3.0110039710998535</c:v>
                </c:pt>
                <c:pt idx="86">
                  <c:v>3.0338411331176758</c:v>
                </c:pt>
                <c:pt idx="87">
                  <c:v>3.056678295135498</c:v>
                </c:pt>
                <c:pt idx="88">
                  <c:v>3.0795152187347412</c:v>
                </c:pt>
                <c:pt idx="89">
                  <c:v>3.1023523807525635</c:v>
                </c:pt>
                <c:pt idx="90">
                  <c:v>3.1251895427703857</c:v>
                </c:pt>
                <c:pt idx="91">
                  <c:v>3.1444220542907715</c:v>
                </c:pt>
                <c:pt idx="92">
                  <c:v>3.1636548042297363</c:v>
                </c:pt>
                <c:pt idx="93">
                  <c:v>3.1828873157501221</c:v>
                </c:pt>
                <c:pt idx="94">
                  <c:v>3.2021198272705078</c:v>
                </c:pt>
                <c:pt idx="95">
                  <c:v>3.2213525772094727</c:v>
                </c:pt>
                <c:pt idx="96">
                  <c:v>3.2405850887298584</c:v>
                </c:pt>
                <c:pt idx="97">
                  <c:v>3.2598176002502441</c:v>
                </c:pt>
                <c:pt idx="98">
                  <c:v>3.2790501117706299</c:v>
                </c:pt>
                <c:pt idx="99">
                  <c:v>3.2982828617095947</c:v>
                </c:pt>
                <c:pt idx="100">
                  <c:v>3.3175153732299805</c:v>
                </c:pt>
              </c:numCache>
            </c:numRef>
          </c:yVal>
          <c:smooth val="0"/>
          <c:extLst>
            <c:ext xmlns:c16="http://schemas.microsoft.com/office/drawing/2014/chart" uri="{C3380CC4-5D6E-409C-BE32-E72D297353CC}">
              <c16:uniqueId val="{0000000C-7BD7-8743-9733-47E1A940BF98}"/>
            </c:ext>
          </c:extLst>
        </c:ser>
        <c:ser>
          <c:idx val="16"/>
          <c:order val="13"/>
          <c:tx>
            <c:strRef>
              <c:f>'Temperature wide same color (2)'!$P$1</c:f>
              <c:strCache>
                <c:ptCount val="1"/>
                <c:pt idx="0">
                  <c:v>IIASA MESSAGE-GLOBIOM SSP2 6.0 (2018)</c:v>
                </c:pt>
              </c:strCache>
            </c:strRef>
          </c:tx>
          <c:spPr>
            <a:ln>
              <a:noFill/>
              <a:prstDash val="sysDash"/>
            </a:ln>
          </c:spPr>
          <c:marker>
            <c:symbol val="diamond"/>
            <c:size val="5"/>
            <c:spPr>
              <a:noFill/>
              <a:ln w="3175">
                <a:solidFill>
                  <a:srgbClr val="ED7D31"/>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(2)'!$P$3:$P$103</c:f>
              <c:numCache>
                <c:formatCode>General</c:formatCode>
                <c:ptCount val="101"/>
                <c:pt idx="5">
                  <c:v>0.91338628530502319</c:v>
                </c:pt>
                <c:pt idx="6">
                  <c:v>0.92851263284683228</c:v>
                </c:pt>
                <c:pt idx="7">
                  <c:v>0.94363892078399658</c:v>
                </c:pt>
                <c:pt idx="8">
                  <c:v>0.95876526832580566</c:v>
                </c:pt>
                <c:pt idx="9">
                  <c:v>0.97389155626296997</c:v>
                </c:pt>
                <c:pt idx="10">
                  <c:v>0.98901790380477905</c:v>
                </c:pt>
                <c:pt idx="11">
                  <c:v>1.0143463611602783</c:v>
                </c:pt>
                <c:pt idx="12">
                  <c:v>1.0396748781204224</c:v>
                </c:pt>
                <c:pt idx="13">
                  <c:v>1.0650033950805664</c:v>
                </c:pt>
                <c:pt idx="14">
                  <c:v>1.0903317928314209</c:v>
                </c:pt>
                <c:pt idx="15">
                  <c:v>1.1156603097915649</c:v>
                </c:pt>
                <c:pt idx="16">
                  <c:v>1.140988826751709</c:v>
                </c:pt>
                <c:pt idx="17">
                  <c:v>1.166317343711853</c:v>
                </c:pt>
                <c:pt idx="18">
                  <c:v>1.1916458606719971</c:v>
                </c:pt>
                <c:pt idx="19">
                  <c:v>1.2169742584228516</c:v>
                </c:pt>
                <c:pt idx="20">
                  <c:v>1.2423027753829956</c:v>
                </c:pt>
                <c:pt idx="21">
                  <c:v>1.266257643699646</c:v>
                </c:pt>
                <c:pt idx="22">
                  <c:v>1.2902126312255859</c:v>
                </c:pt>
                <c:pt idx="23">
                  <c:v>1.3141674995422363</c:v>
                </c:pt>
                <c:pt idx="24">
                  <c:v>1.3381224870681763</c:v>
                </c:pt>
                <c:pt idx="25">
                  <c:v>1.3620773553848267</c:v>
                </c:pt>
                <c:pt idx="26">
                  <c:v>1.3860322237014771</c:v>
                </c:pt>
                <c:pt idx="27">
                  <c:v>1.409987211227417</c:v>
                </c:pt>
                <c:pt idx="28">
                  <c:v>1.4339420795440674</c:v>
                </c:pt>
                <c:pt idx="29">
                  <c:v>1.4578970670700073</c:v>
                </c:pt>
                <c:pt idx="30">
                  <c:v>1.4818519353866577</c:v>
                </c:pt>
                <c:pt idx="31">
                  <c:v>1.5091004371643066</c:v>
                </c:pt>
                <c:pt idx="32">
                  <c:v>1.5363489389419556</c:v>
                </c:pt>
                <c:pt idx="33">
                  <c:v>1.5635974407196045</c:v>
                </c:pt>
                <c:pt idx="34">
                  <c:v>1.5908459424972534</c:v>
                </c:pt>
                <c:pt idx="35">
                  <c:v>1.6180944442749023</c:v>
                </c:pt>
                <c:pt idx="36">
                  <c:v>1.6453429460525513</c:v>
                </c:pt>
                <c:pt idx="37">
                  <c:v>1.6725914478302002</c:v>
                </c:pt>
                <c:pt idx="38">
                  <c:v>1.6998399496078491</c:v>
                </c:pt>
                <c:pt idx="39">
                  <c:v>1.727088451385498</c:v>
                </c:pt>
                <c:pt idx="40">
                  <c:v>1.754336953163147</c:v>
                </c:pt>
                <c:pt idx="41">
                  <c:v>1.7814457416534424</c:v>
                </c:pt>
                <c:pt idx="42">
                  <c:v>1.8085545301437378</c:v>
                </c:pt>
                <c:pt idx="43">
                  <c:v>1.8356633186340332</c:v>
                </c:pt>
                <c:pt idx="44">
                  <c:v>1.8627721071243286</c:v>
                </c:pt>
                <c:pt idx="45">
                  <c:v>1.889880895614624</c:v>
                </c:pt>
                <c:pt idx="46">
                  <c:v>1.916989803314209</c:v>
                </c:pt>
                <c:pt idx="47">
                  <c:v>1.9440985918045044</c:v>
                </c:pt>
                <c:pt idx="48">
                  <c:v>1.9712073802947998</c:v>
                </c:pt>
                <c:pt idx="49">
                  <c:v>1.9983161687850952</c:v>
                </c:pt>
                <c:pt idx="50">
                  <c:v>2.0254249572753906</c:v>
                </c:pt>
                <c:pt idx="51">
                  <c:v>2.0515427589416504</c:v>
                </c:pt>
                <c:pt idx="52">
                  <c:v>2.0776605606079102</c:v>
                </c:pt>
                <c:pt idx="53">
                  <c:v>2.1037781238555908</c:v>
                </c:pt>
                <c:pt idx="54">
                  <c:v>2.1298959255218506</c:v>
                </c:pt>
                <c:pt idx="55">
                  <c:v>2.1560137271881104</c:v>
                </c:pt>
                <c:pt idx="56">
                  <c:v>2.1821315288543701</c:v>
                </c:pt>
                <c:pt idx="57">
                  <c:v>2.2082493305206299</c:v>
                </c:pt>
                <c:pt idx="58">
                  <c:v>2.2343668937683105</c:v>
                </c:pt>
                <c:pt idx="59">
                  <c:v>2.2604846954345703</c:v>
                </c:pt>
                <c:pt idx="60">
                  <c:v>2.2866024971008301</c:v>
                </c:pt>
                <c:pt idx="61">
                  <c:v>2.31247878074646</c:v>
                </c:pt>
                <c:pt idx="62">
                  <c:v>2.3383548259735107</c:v>
                </c:pt>
                <c:pt idx="63">
                  <c:v>2.3642311096191406</c:v>
                </c:pt>
                <c:pt idx="64">
                  <c:v>2.3901073932647705</c:v>
                </c:pt>
                <c:pt idx="65">
                  <c:v>2.4159836769104004</c:v>
                </c:pt>
                <c:pt idx="66">
                  <c:v>2.4418597221374512</c:v>
                </c:pt>
                <c:pt idx="67">
                  <c:v>2.4677360057830811</c:v>
                </c:pt>
                <c:pt idx="68">
                  <c:v>2.4936122894287109</c:v>
                </c:pt>
                <c:pt idx="69">
                  <c:v>2.5194883346557617</c:v>
                </c:pt>
                <c:pt idx="70">
                  <c:v>2.5453646183013916</c:v>
                </c:pt>
                <c:pt idx="71">
                  <c:v>2.5694301128387451</c:v>
                </c:pt>
                <c:pt idx="72">
                  <c:v>2.5934953689575195</c:v>
                </c:pt>
                <c:pt idx="73">
                  <c:v>2.617560863494873</c:v>
                </c:pt>
                <c:pt idx="74">
                  <c:v>2.6416261196136475</c:v>
                </c:pt>
                <c:pt idx="75">
                  <c:v>2.665691614151001</c:v>
                </c:pt>
                <c:pt idx="76">
                  <c:v>2.6897571086883545</c:v>
                </c:pt>
                <c:pt idx="77">
                  <c:v>2.7138223648071289</c:v>
                </c:pt>
                <c:pt idx="78">
                  <c:v>2.7378878593444824</c:v>
                </c:pt>
                <c:pt idx="79">
                  <c:v>2.7619531154632568</c:v>
                </c:pt>
                <c:pt idx="80">
                  <c:v>2.7860186100006104</c:v>
                </c:pt>
                <c:pt idx="81">
                  <c:v>2.8085622787475586</c:v>
                </c:pt>
                <c:pt idx="82">
                  <c:v>2.8311059474945068</c:v>
                </c:pt>
                <c:pt idx="83">
                  <c:v>2.8536496162414551</c:v>
                </c:pt>
                <c:pt idx="84">
                  <c:v>2.8761932849884033</c:v>
                </c:pt>
                <c:pt idx="85">
                  <c:v>2.8987369537353516</c:v>
                </c:pt>
                <c:pt idx="86">
                  <c:v>2.9212808609008789</c:v>
                </c:pt>
                <c:pt idx="87">
                  <c:v>2.9438245296478271</c:v>
                </c:pt>
                <c:pt idx="88">
                  <c:v>2.9663681983947754</c:v>
                </c:pt>
                <c:pt idx="89">
                  <c:v>2.9889118671417236</c:v>
                </c:pt>
                <c:pt idx="90">
                  <c:v>3.0114555358886719</c:v>
                </c:pt>
                <c:pt idx="91">
                  <c:v>3.0332438945770264</c:v>
                </c:pt>
                <c:pt idx="92">
                  <c:v>3.0550322532653809</c:v>
                </c:pt>
                <c:pt idx="93">
                  <c:v>3.0768206119537354</c:v>
                </c:pt>
                <c:pt idx="94">
                  <c:v>3.0986089706420898</c:v>
                </c:pt>
                <c:pt idx="95">
                  <c:v>3.1203973293304443</c:v>
                </c:pt>
                <c:pt idx="96">
                  <c:v>3.1421856880187988</c:v>
                </c:pt>
                <c:pt idx="97">
                  <c:v>3.1639740467071533</c:v>
                </c:pt>
                <c:pt idx="98">
                  <c:v>3.1857624053955078</c:v>
                </c:pt>
                <c:pt idx="99">
                  <c:v>3.2075507640838623</c:v>
                </c:pt>
                <c:pt idx="100">
                  <c:v>3.2293391227722168</c:v>
                </c:pt>
              </c:numCache>
            </c:numRef>
          </c:yVal>
          <c:smooth val="0"/>
          <c:extLst>
            <c:ext xmlns:c16="http://schemas.microsoft.com/office/drawing/2014/chart" uri="{C3380CC4-5D6E-409C-BE32-E72D297353CC}">
              <c16:uniqueId val="{0000000D-7BD7-8743-9733-47E1A940BF98}"/>
            </c:ext>
          </c:extLst>
        </c:ser>
        <c:ser>
          <c:idx val="17"/>
          <c:order val="14"/>
          <c:tx>
            <c:strRef>
              <c:f>'Temperature wide same color (2)'!$Q$1</c:f>
              <c:strCache>
                <c:ptCount val="1"/>
                <c:pt idx="0">
                  <c:v>NIES AIM/CGE SSP2 6.0 (2018)</c:v>
                </c:pt>
              </c:strCache>
            </c:strRef>
          </c:tx>
          <c:spPr>
            <a:ln>
              <a:noFill/>
              <a:prstDash val="dash"/>
            </a:ln>
          </c:spPr>
          <c:marker>
            <c:symbol val="triangle"/>
            <c:size val="5"/>
            <c:spPr>
              <a:noFill/>
              <a:ln>
                <a:solidFill>
                  <a:srgbClr val="ED7D31"/>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(2)'!$Q$3:$Q$103</c:f>
              <c:numCache>
                <c:formatCode>General</c:formatCode>
                <c:ptCount val="101"/>
                <c:pt idx="5">
                  <c:v>0.91338628530502319</c:v>
                </c:pt>
                <c:pt idx="6">
                  <c:v>0.92852139472961426</c:v>
                </c:pt>
                <c:pt idx="7">
                  <c:v>0.94365650415420532</c:v>
                </c:pt>
                <c:pt idx="8">
                  <c:v>0.95879155397415161</c:v>
                </c:pt>
                <c:pt idx="9">
                  <c:v>0.97392666339874268</c:v>
                </c:pt>
                <c:pt idx="10">
                  <c:v>0.98906177282333374</c:v>
                </c:pt>
                <c:pt idx="11">
                  <c:v>1.0151748657226562</c:v>
                </c:pt>
                <c:pt idx="12">
                  <c:v>1.0412880182266235</c:v>
                </c:pt>
                <c:pt idx="13">
                  <c:v>1.0674011707305908</c:v>
                </c:pt>
                <c:pt idx="14">
                  <c:v>1.0935143232345581</c:v>
                </c:pt>
                <c:pt idx="15">
                  <c:v>1.1196274757385254</c:v>
                </c:pt>
                <c:pt idx="16">
                  <c:v>1.1457406282424927</c:v>
                </c:pt>
                <c:pt idx="17">
                  <c:v>1.17185378074646</c:v>
                </c:pt>
                <c:pt idx="18">
                  <c:v>1.1979669332504272</c:v>
                </c:pt>
                <c:pt idx="19">
                  <c:v>1.2240800857543945</c:v>
                </c:pt>
                <c:pt idx="20">
                  <c:v>1.2501932382583618</c:v>
                </c:pt>
                <c:pt idx="21">
                  <c:v>1.2776719331741333</c:v>
                </c:pt>
                <c:pt idx="22">
                  <c:v>1.3051506280899048</c:v>
                </c:pt>
                <c:pt idx="23">
                  <c:v>1.3326294422149658</c:v>
                </c:pt>
                <c:pt idx="24">
                  <c:v>1.3601081371307373</c:v>
                </c:pt>
                <c:pt idx="25">
                  <c:v>1.3875868320465088</c:v>
                </c:pt>
                <c:pt idx="26">
                  <c:v>1.4150655269622803</c:v>
                </c:pt>
                <c:pt idx="27">
                  <c:v>1.4425442218780518</c:v>
                </c:pt>
                <c:pt idx="28">
                  <c:v>1.4700230360031128</c:v>
                </c:pt>
                <c:pt idx="29">
                  <c:v>1.4975017309188843</c:v>
                </c:pt>
                <c:pt idx="30">
                  <c:v>1.5249804258346558</c:v>
                </c:pt>
                <c:pt idx="31">
                  <c:v>1.5548734664916992</c:v>
                </c:pt>
                <c:pt idx="32">
                  <c:v>1.5847666263580322</c:v>
                </c:pt>
                <c:pt idx="33">
                  <c:v>1.6146596670150757</c:v>
                </c:pt>
                <c:pt idx="34">
                  <c:v>1.6445528268814087</c:v>
                </c:pt>
                <c:pt idx="35">
                  <c:v>1.6744458675384521</c:v>
                </c:pt>
                <c:pt idx="36">
                  <c:v>1.7043389081954956</c:v>
                </c:pt>
                <c:pt idx="37">
                  <c:v>1.7342320680618286</c:v>
                </c:pt>
                <c:pt idx="38">
                  <c:v>1.7641251087188721</c:v>
                </c:pt>
                <c:pt idx="39">
                  <c:v>1.7940182685852051</c:v>
                </c:pt>
                <c:pt idx="40">
                  <c:v>1.8239113092422485</c:v>
                </c:pt>
                <c:pt idx="41">
                  <c:v>1.8542848825454712</c:v>
                </c:pt>
                <c:pt idx="42">
                  <c:v>1.8846583366394043</c:v>
                </c:pt>
                <c:pt idx="43">
                  <c:v>1.915031909942627</c:v>
                </c:pt>
                <c:pt idx="44">
                  <c:v>1.9454054832458496</c:v>
                </c:pt>
                <c:pt idx="45">
                  <c:v>1.9757790565490723</c:v>
                </c:pt>
                <c:pt idx="46">
                  <c:v>2.0061526298522949</c:v>
                </c:pt>
                <c:pt idx="47">
                  <c:v>2.0365259647369385</c:v>
                </c:pt>
                <c:pt idx="48">
                  <c:v>2.0668995380401611</c:v>
                </c:pt>
                <c:pt idx="49">
                  <c:v>2.0972731113433838</c:v>
                </c:pt>
                <c:pt idx="50">
                  <c:v>2.1276466846466064</c:v>
                </c:pt>
                <c:pt idx="51">
                  <c:v>2.155226469039917</c:v>
                </c:pt>
                <c:pt idx="52">
                  <c:v>2.1828060150146484</c:v>
                </c:pt>
                <c:pt idx="53">
                  <c:v>2.210385799407959</c:v>
                </c:pt>
                <c:pt idx="54">
                  <c:v>2.2379653453826904</c:v>
                </c:pt>
                <c:pt idx="55">
                  <c:v>2.265545129776001</c:v>
                </c:pt>
                <c:pt idx="56">
                  <c:v>2.2931249141693115</c:v>
                </c:pt>
                <c:pt idx="57">
                  <c:v>2.320704460144043</c:v>
                </c:pt>
                <c:pt idx="58">
                  <c:v>2.3482842445373535</c:v>
                </c:pt>
                <c:pt idx="59">
                  <c:v>2.375863790512085</c:v>
                </c:pt>
                <c:pt idx="60">
                  <c:v>2.4034435749053955</c:v>
                </c:pt>
                <c:pt idx="61">
                  <c:v>2.4294140338897705</c:v>
                </c:pt>
                <c:pt idx="62">
                  <c:v>2.4553844928741455</c:v>
                </c:pt>
                <c:pt idx="63">
                  <c:v>2.4813551902770996</c:v>
                </c:pt>
                <c:pt idx="64">
                  <c:v>2.5073256492614746</c:v>
                </c:pt>
                <c:pt idx="65">
                  <c:v>2.5332961082458496</c:v>
                </c:pt>
                <c:pt idx="66">
                  <c:v>2.5592665672302246</c:v>
                </c:pt>
                <c:pt idx="67">
                  <c:v>2.5852370262145996</c:v>
                </c:pt>
                <c:pt idx="68">
                  <c:v>2.6112077236175537</c:v>
                </c:pt>
                <c:pt idx="69">
                  <c:v>2.6371781826019287</c:v>
                </c:pt>
                <c:pt idx="70">
                  <c:v>2.6631486415863037</c:v>
                </c:pt>
                <c:pt idx="71">
                  <c:v>2.6876673698425293</c:v>
                </c:pt>
                <c:pt idx="72">
                  <c:v>2.712186336517334</c:v>
                </c:pt>
                <c:pt idx="73">
                  <c:v>2.7367050647735596</c:v>
                </c:pt>
                <c:pt idx="74">
                  <c:v>2.7612237930297852</c:v>
                </c:pt>
                <c:pt idx="75">
                  <c:v>2.7857427597045898</c:v>
                </c:pt>
                <c:pt idx="76">
                  <c:v>2.8102614879608154</c:v>
                </c:pt>
                <c:pt idx="77">
                  <c:v>2.834780216217041</c:v>
                </c:pt>
                <c:pt idx="78">
                  <c:v>2.8592989444732666</c:v>
                </c:pt>
                <c:pt idx="79">
                  <c:v>2.8838179111480713</c:v>
                </c:pt>
                <c:pt idx="80">
                  <c:v>2.9083366394042969</c:v>
                </c:pt>
                <c:pt idx="81">
                  <c:v>2.9305639266967773</c:v>
                </c:pt>
                <c:pt idx="82">
                  <c:v>2.9527912139892578</c:v>
                </c:pt>
                <c:pt idx="83">
                  <c:v>2.9750187397003174</c:v>
                </c:pt>
                <c:pt idx="84">
                  <c:v>2.9972460269927979</c:v>
                </c:pt>
                <c:pt idx="85">
                  <c:v>3.0194733142852783</c:v>
                </c:pt>
                <c:pt idx="86">
                  <c:v>3.0417006015777588</c:v>
                </c:pt>
                <c:pt idx="87">
                  <c:v>3.0639278888702393</c:v>
                </c:pt>
                <c:pt idx="88">
                  <c:v>3.0861554145812988</c:v>
                </c:pt>
                <c:pt idx="89">
                  <c:v>3.1083827018737793</c:v>
                </c:pt>
                <c:pt idx="90">
                  <c:v>3.1306099891662598</c:v>
                </c:pt>
                <c:pt idx="91">
                  <c:v>3.151003360748291</c:v>
                </c:pt>
                <c:pt idx="92">
                  <c:v>3.1713967323303223</c:v>
                </c:pt>
                <c:pt idx="93">
                  <c:v>3.1917898654937744</c:v>
                </c:pt>
                <c:pt idx="94">
                  <c:v>3.2121832370758057</c:v>
                </c:pt>
                <c:pt idx="95">
                  <c:v>3.2325766086578369</c:v>
                </c:pt>
                <c:pt idx="96">
                  <c:v>3.2529699802398682</c:v>
                </c:pt>
                <c:pt idx="97">
                  <c:v>3.2733633518218994</c:v>
                </c:pt>
                <c:pt idx="98">
                  <c:v>3.2937564849853516</c:v>
                </c:pt>
                <c:pt idx="99">
                  <c:v>3.3141498565673828</c:v>
                </c:pt>
                <c:pt idx="100">
                  <c:v>3.3345432281494141</c:v>
                </c:pt>
              </c:numCache>
            </c:numRef>
          </c:yVal>
          <c:smooth val="0"/>
          <c:extLst>
            <c:ext xmlns:c16="http://schemas.microsoft.com/office/drawing/2014/chart" uri="{C3380CC4-5D6E-409C-BE32-E72D297353CC}">
              <c16:uniqueId val="{0000000E-7BD7-8743-9733-47E1A940BF98}"/>
            </c:ext>
          </c:extLst>
        </c:ser>
        <c:ser>
          <c:idx val="18"/>
          <c:order val="15"/>
          <c:tx>
            <c:strRef>
              <c:f>'Temperature wide same color (2)'!$R$1</c:f>
              <c:strCache>
                <c:ptCount val="1"/>
                <c:pt idx="0">
                  <c:v>PNNL GCAM4 SSP2 6.0 (2018)</c:v>
                </c:pt>
              </c:strCache>
            </c:strRef>
          </c:tx>
          <c:spPr>
            <a:ln>
              <a:noFill/>
              <a:prstDash val="dashDot"/>
            </a:ln>
          </c:spPr>
          <c:marker>
            <c:symbol val="circle"/>
            <c:size val="5"/>
            <c:spPr>
              <a:noFill/>
              <a:ln>
                <a:solidFill>
                  <a:srgbClr val="ED7D31"/>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(2)'!$R$3:$R$103</c:f>
              <c:numCache>
                <c:formatCode>General</c:formatCode>
                <c:ptCount val="101"/>
                <c:pt idx="10">
                  <c:v>0.98871594667434692</c:v>
                </c:pt>
                <c:pt idx="11">
                  <c:v>1.0123952627182007</c:v>
                </c:pt>
                <c:pt idx="12">
                  <c:v>1.0360745191574097</c:v>
                </c:pt>
                <c:pt idx="13">
                  <c:v>1.0597537755966187</c:v>
                </c:pt>
                <c:pt idx="14">
                  <c:v>1.0834330320358276</c:v>
                </c:pt>
                <c:pt idx="15">
                  <c:v>1.1071122884750366</c:v>
                </c:pt>
                <c:pt idx="16">
                  <c:v>1.1307915449142456</c:v>
                </c:pt>
                <c:pt idx="17">
                  <c:v>1.1544709205627441</c:v>
                </c:pt>
                <c:pt idx="18">
                  <c:v>1.1781501770019531</c:v>
                </c:pt>
                <c:pt idx="19">
                  <c:v>1.2018294334411621</c:v>
                </c:pt>
                <c:pt idx="20">
                  <c:v>1.2255086898803711</c:v>
                </c:pt>
                <c:pt idx="21">
                  <c:v>1.2506285905838013</c:v>
                </c:pt>
                <c:pt idx="22">
                  <c:v>1.2757483720779419</c:v>
                </c:pt>
                <c:pt idx="23">
                  <c:v>1.3008682727813721</c:v>
                </c:pt>
                <c:pt idx="24">
                  <c:v>1.3259881734848022</c:v>
                </c:pt>
                <c:pt idx="25">
                  <c:v>1.3511080741882324</c:v>
                </c:pt>
                <c:pt idx="26">
                  <c:v>1.376227855682373</c:v>
                </c:pt>
                <c:pt idx="27">
                  <c:v>1.4013477563858032</c:v>
                </c:pt>
                <c:pt idx="28">
                  <c:v>1.4264676570892334</c:v>
                </c:pt>
                <c:pt idx="29">
                  <c:v>1.451587438583374</c:v>
                </c:pt>
                <c:pt idx="30">
                  <c:v>1.4767073392868042</c:v>
                </c:pt>
                <c:pt idx="31">
                  <c:v>1.5054435729980469</c:v>
                </c:pt>
                <c:pt idx="32">
                  <c:v>1.5341798067092896</c:v>
                </c:pt>
                <c:pt idx="33">
                  <c:v>1.5629160404205322</c:v>
                </c:pt>
                <c:pt idx="34">
                  <c:v>1.5916522741317749</c:v>
                </c:pt>
                <c:pt idx="35">
                  <c:v>1.6203885078430176</c:v>
                </c:pt>
                <c:pt idx="36">
                  <c:v>1.6491247415542603</c:v>
                </c:pt>
                <c:pt idx="37">
                  <c:v>1.6778609752655029</c:v>
                </c:pt>
                <c:pt idx="38">
                  <c:v>1.7065972089767456</c:v>
                </c:pt>
                <c:pt idx="39">
                  <c:v>1.7353334426879883</c:v>
                </c:pt>
                <c:pt idx="40">
                  <c:v>1.764069676399231</c:v>
                </c:pt>
                <c:pt idx="41">
                  <c:v>1.7929584980010986</c:v>
                </c:pt>
                <c:pt idx="42">
                  <c:v>1.8218474388122559</c:v>
                </c:pt>
                <c:pt idx="43">
                  <c:v>1.8507363796234131</c:v>
                </c:pt>
                <c:pt idx="44">
                  <c:v>1.8796252012252808</c:v>
                </c:pt>
                <c:pt idx="45">
                  <c:v>1.9085140228271484</c:v>
                </c:pt>
                <c:pt idx="46">
                  <c:v>1.9374029636383057</c:v>
                </c:pt>
                <c:pt idx="47">
                  <c:v>1.9662919044494629</c:v>
                </c:pt>
                <c:pt idx="48">
                  <c:v>1.9951807260513306</c:v>
                </c:pt>
                <c:pt idx="49">
                  <c:v>2.0240695476531982</c:v>
                </c:pt>
                <c:pt idx="50">
                  <c:v>2.0529584884643555</c:v>
                </c:pt>
                <c:pt idx="51">
                  <c:v>2.0795509815216064</c:v>
                </c:pt>
                <c:pt idx="52">
                  <c:v>2.1061437129974365</c:v>
                </c:pt>
                <c:pt idx="53">
                  <c:v>2.1327362060546875</c:v>
                </c:pt>
                <c:pt idx="54">
                  <c:v>2.1593289375305176</c:v>
                </c:pt>
                <c:pt idx="55">
                  <c:v>2.1859214305877686</c:v>
                </c:pt>
                <c:pt idx="56">
                  <c:v>2.2125139236450195</c:v>
                </c:pt>
                <c:pt idx="57">
                  <c:v>2.2391066551208496</c:v>
                </c:pt>
                <c:pt idx="58">
                  <c:v>2.2656991481781006</c:v>
                </c:pt>
                <c:pt idx="59">
                  <c:v>2.2922918796539307</c:v>
                </c:pt>
                <c:pt idx="60">
                  <c:v>2.3188843727111816</c:v>
                </c:pt>
                <c:pt idx="61">
                  <c:v>2.3449149131774902</c:v>
                </c:pt>
                <c:pt idx="62">
                  <c:v>2.3709454536437988</c:v>
                </c:pt>
                <c:pt idx="63">
                  <c:v>2.3969762325286865</c:v>
                </c:pt>
                <c:pt idx="64">
                  <c:v>2.4230067729949951</c:v>
                </c:pt>
                <c:pt idx="65">
                  <c:v>2.4490373134613037</c:v>
                </c:pt>
                <c:pt idx="66">
                  <c:v>2.4750678539276123</c:v>
                </c:pt>
                <c:pt idx="67">
                  <c:v>2.5010983943939209</c:v>
                </c:pt>
                <c:pt idx="68">
                  <c:v>2.5271291732788086</c:v>
                </c:pt>
                <c:pt idx="69">
                  <c:v>2.5531597137451172</c:v>
                </c:pt>
                <c:pt idx="70">
                  <c:v>2.5791902542114258</c:v>
                </c:pt>
                <c:pt idx="71">
                  <c:v>2.6049718856811523</c:v>
                </c:pt>
                <c:pt idx="72">
                  <c:v>2.630753755569458</c:v>
                </c:pt>
                <c:pt idx="73">
                  <c:v>2.6565353870391846</c:v>
                </c:pt>
                <c:pt idx="74">
                  <c:v>2.6823170185089111</c:v>
                </c:pt>
                <c:pt idx="75">
                  <c:v>2.7080988883972168</c:v>
                </c:pt>
                <c:pt idx="76">
                  <c:v>2.7338805198669434</c:v>
                </c:pt>
                <c:pt idx="77">
                  <c:v>2.7596621513366699</c:v>
                </c:pt>
                <c:pt idx="78">
                  <c:v>2.7854437828063965</c:v>
                </c:pt>
                <c:pt idx="79">
                  <c:v>2.8112256526947021</c:v>
                </c:pt>
                <c:pt idx="80">
                  <c:v>2.8370072841644287</c:v>
                </c:pt>
                <c:pt idx="81">
                  <c:v>2.8602626323699951</c:v>
                </c:pt>
                <c:pt idx="82">
                  <c:v>2.8835179805755615</c:v>
                </c:pt>
                <c:pt idx="83">
                  <c:v>2.9067730903625488</c:v>
                </c:pt>
                <c:pt idx="84">
                  <c:v>2.9300284385681152</c:v>
                </c:pt>
                <c:pt idx="85">
                  <c:v>2.9532837867736816</c:v>
                </c:pt>
                <c:pt idx="86">
                  <c:v>2.976539134979248</c:v>
                </c:pt>
                <c:pt idx="87">
                  <c:v>2.9997944831848145</c:v>
                </c:pt>
                <c:pt idx="88">
                  <c:v>3.0230495929718018</c:v>
                </c:pt>
                <c:pt idx="89">
                  <c:v>3.0463049411773682</c:v>
                </c:pt>
                <c:pt idx="90">
                  <c:v>3.0695602893829346</c:v>
                </c:pt>
                <c:pt idx="91">
                  <c:v>3.0884294509887695</c:v>
                </c:pt>
                <c:pt idx="92">
                  <c:v>3.1072988510131836</c:v>
                </c:pt>
                <c:pt idx="93">
                  <c:v>3.1261680126190186</c:v>
                </c:pt>
                <c:pt idx="94">
                  <c:v>3.1450374126434326</c:v>
                </c:pt>
                <c:pt idx="95">
                  <c:v>3.1639065742492676</c:v>
                </c:pt>
                <c:pt idx="96">
                  <c:v>3.1827757358551025</c:v>
                </c:pt>
                <c:pt idx="97">
                  <c:v>3.2016451358795166</c:v>
                </c:pt>
                <c:pt idx="98">
                  <c:v>3.2205142974853516</c:v>
                </c:pt>
                <c:pt idx="99">
                  <c:v>3.2393836975097656</c:v>
                </c:pt>
                <c:pt idx="100">
                  <c:v>3.2582528591156006</c:v>
                </c:pt>
              </c:numCache>
            </c:numRef>
          </c:yVal>
          <c:smooth val="0"/>
          <c:extLst>
            <c:ext xmlns:c16="http://schemas.microsoft.com/office/drawing/2014/chart" uri="{C3380CC4-5D6E-409C-BE32-E72D297353CC}">
              <c16:uniqueId val="{0000000F-7BD7-8743-9733-47E1A940BF98}"/>
            </c:ext>
          </c:extLst>
        </c:ser>
        <c:ser>
          <c:idx val="20"/>
          <c:order val="16"/>
          <c:tx>
            <c:strRef>
              <c:f>'Temperature wide same color (2)'!$S$1</c:f>
              <c:strCache>
                <c:ptCount val="1"/>
                <c:pt idx="0">
                  <c:v>PIK REMIND-MAGPIE SSP2 6.0 (2018)</c:v>
                </c:pt>
              </c:strCache>
            </c:strRef>
          </c:tx>
          <c:spPr>
            <a:ln>
              <a:noFill/>
              <a:prstDash val="lgDash"/>
            </a:ln>
          </c:spPr>
          <c:marker>
            <c:symbol val="x"/>
            <c:size val="5"/>
            <c:spPr>
              <a:noFill/>
              <a:ln>
                <a:solidFill>
                  <a:srgbClr val="ED7D31"/>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(2)'!$S$3:$S$103</c:f>
              <c:numCache>
                <c:formatCode>General</c:formatCode>
                <c:ptCount val="101"/>
                <c:pt idx="5">
                  <c:v>0.91338628530502319</c:v>
                </c:pt>
                <c:pt idx="6">
                  <c:v>0.9284437894821167</c:v>
                </c:pt>
                <c:pt idx="7">
                  <c:v>0.94350129365921021</c:v>
                </c:pt>
                <c:pt idx="8">
                  <c:v>0.95855879783630371</c:v>
                </c:pt>
                <c:pt idx="9">
                  <c:v>0.97361630201339722</c:v>
                </c:pt>
                <c:pt idx="10">
                  <c:v>0.98867380619049072</c:v>
                </c:pt>
                <c:pt idx="11">
                  <c:v>1.0136345624923706</c:v>
                </c:pt>
                <c:pt idx="12">
                  <c:v>1.0385953187942505</c:v>
                </c:pt>
                <c:pt idx="13">
                  <c:v>1.0635560750961304</c:v>
                </c:pt>
                <c:pt idx="14">
                  <c:v>1.0885168313980103</c:v>
                </c:pt>
                <c:pt idx="15">
                  <c:v>1.1134774684906006</c:v>
                </c:pt>
                <c:pt idx="16">
                  <c:v>1.1384382247924805</c:v>
                </c:pt>
                <c:pt idx="17">
                  <c:v>1.1633989810943604</c:v>
                </c:pt>
                <c:pt idx="18">
                  <c:v>1.1883597373962402</c:v>
                </c:pt>
                <c:pt idx="19">
                  <c:v>1.2133204936981201</c:v>
                </c:pt>
                <c:pt idx="20">
                  <c:v>1.23828125</c:v>
                </c:pt>
                <c:pt idx="21">
                  <c:v>1.2654486894607544</c:v>
                </c:pt>
                <c:pt idx="22">
                  <c:v>1.2926161289215088</c:v>
                </c:pt>
                <c:pt idx="23">
                  <c:v>1.3197835683822632</c:v>
                </c:pt>
                <c:pt idx="24">
                  <c:v>1.3469510078430176</c:v>
                </c:pt>
                <c:pt idx="25">
                  <c:v>1.3741183280944824</c:v>
                </c:pt>
                <c:pt idx="26">
                  <c:v>1.4012857675552368</c:v>
                </c:pt>
                <c:pt idx="27">
                  <c:v>1.4284532070159912</c:v>
                </c:pt>
                <c:pt idx="28">
                  <c:v>1.4556206464767456</c:v>
                </c:pt>
                <c:pt idx="29">
                  <c:v>1.4827880859375</c:v>
                </c:pt>
                <c:pt idx="30">
                  <c:v>1.5099555253982544</c:v>
                </c:pt>
                <c:pt idx="31">
                  <c:v>1.5398380756378174</c:v>
                </c:pt>
                <c:pt idx="32">
                  <c:v>1.5697207450866699</c:v>
                </c:pt>
                <c:pt idx="33">
                  <c:v>1.5996032953262329</c:v>
                </c:pt>
                <c:pt idx="34">
                  <c:v>1.6294859647750854</c:v>
                </c:pt>
                <c:pt idx="35">
                  <c:v>1.6593685150146484</c:v>
                </c:pt>
                <c:pt idx="36">
                  <c:v>1.6892510652542114</c:v>
                </c:pt>
                <c:pt idx="37">
                  <c:v>1.719133734703064</c:v>
                </c:pt>
                <c:pt idx="38">
                  <c:v>1.749016284942627</c:v>
                </c:pt>
                <c:pt idx="39">
                  <c:v>1.7788989543914795</c:v>
                </c:pt>
                <c:pt idx="40">
                  <c:v>1.8087815046310425</c:v>
                </c:pt>
                <c:pt idx="41">
                  <c:v>1.8403213024139404</c:v>
                </c:pt>
                <c:pt idx="42">
                  <c:v>1.8718609809875488</c:v>
                </c:pt>
                <c:pt idx="43">
                  <c:v>1.9034007787704468</c:v>
                </c:pt>
                <c:pt idx="44">
                  <c:v>1.9349405765533447</c:v>
                </c:pt>
                <c:pt idx="45">
                  <c:v>1.9664802551269531</c:v>
                </c:pt>
                <c:pt idx="46">
                  <c:v>1.9980200529098511</c:v>
                </c:pt>
                <c:pt idx="47">
                  <c:v>2.029559850692749</c:v>
                </c:pt>
                <c:pt idx="48">
                  <c:v>2.0610995292663574</c:v>
                </c:pt>
                <c:pt idx="49">
                  <c:v>2.0926394462585449</c:v>
                </c:pt>
                <c:pt idx="50">
                  <c:v>2.1241791248321533</c:v>
                </c:pt>
                <c:pt idx="51">
                  <c:v>2.1540532112121582</c:v>
                </c:pt>
                <c:pt idx="52">
                  <c:v>2.1839272975921631</c:v>
                </c:pt>
                <c:pt idx="53">
                  <c:v>2.2138016223907471</c:v>
                </c:pt>
                <c:pt idx="54">
                  <c:v>2.243675708770752</c:v>
                </c:pt>
                <c:pt idx="55">
                  <c:v>2.2735497951507568</c:v>
                </c:pt>
                <c:pt idx="56">
                  <c:v>2.3034238815307617</c:v>
                </c:pt>
                <c:pt idx="57">
                  <c:v>2.3332979679107666</c:v>
                </c:pt>
                <c:pt idx="58">
                  <c:v>2.3631722927093506</c:v>
                </c:pt>
                <c:pt idx="59">
                  <c:v>2.3930463790893555</c:v>
                </c:pt>
                <c:pt idx="60">
                  <c:v>2.4229204654693604</c:v>
                </c:pt>
                <c:pt idx="61">
                  <c:v>2.4510073661804199</c:v>
                </c:pt>
                <c:pt idx="62">
                  <c:v>2.4790940284729004</c:v>
                </c:pt>
                <c:pt idx="63">
                  <c:v>2.50718092918396</c:v>
                </c:pt>
                <c:pt idx="64">
                  <c:v>2.5352678298950195</c:v>
                </c:pt>
                <c:pt idx="65">
                  <c:v>2.5633544921875</c:v>
                </c:pt>
                <c:pt idx="66">
                  <c:v>2.5914413928985596</c:v>
                </c:pt>
                <c:pt idx="67">
                  <c:v>2.6195282936096191</c:v>
                </c:pt>
                <c:pt idx="68">
                  <c:v>2.6476151943206787</c:v>
                </c:pt>
                <c:pt idx="69">
                  <c:v>2.6757018566131592</c:v>
                </c:pt>
                <c:pt idx="70">
                  <c:v>2.7037887573242188</c:v>
                </c:pt>
                <c:pt idx="71">
                  <c:v>2.729041576385498</c:v>
                </c:pt>
                <c:pt idx="72">
                  <c:v>2.7542946338653564</c:v>
                </c:pt>
                <c:pt idx="73">
                  <c:v>2.7795476913452148</c:v>
                </c:pt>
                <c:pt idx="74">
                  <c:v>2.8048005104064941</c:v>
                </c:pt>
                <c:pt idx="75">
                  <c:v>2.8300533294677734</c:v>
                </c:pt>
                <c:pt idx="76">
                  <c:v>2.8553063869476318</c:v>
                </c:pt>
                <c:pt idx="77">
                  <c:v>2.8805594444274902</c:v>
                </c:pt>
                <c:pt idx="78">
                  <c:v>2.9058122634887695</c:v>
                </c:pt>
                <c:pt idx="79">
                  <c:v>2.9310650825500488</c:v>
                </c:pt>
                <c:pt idx="80">
                  <c:v>2.9563181400299072</c:v>
                </c:pt>
                <c:pt idx="81">
                  <c:v>2.9772694110870361</c:v>
                </c:pt>
                <c:pt idx="82">
                  <c:v>2.998220682144165</c:v>
                </c:pt>
                <c:pt idx="83">
                  <c:v>3.0191717147827148</c:v>
                </c:pt>
                <c:pt idx="84">
                  <c:v>3.0401229858398438</c:v>
                </c:pt>
                <c:pt idx="85">
                  <c:v>3.0610742568969727</c:v>
                </c:pt>
                <c:pt idx="86">
                  <c:v>3.0820255279541016</c:v>
                </c:pt>
                <c:pt idx="87">
                  <c:v>3.1029767990112305</c:v>
                </c:pt>
                <c:pt idx="88">
                  <c:v>3.1239278316497803</c:v>
                </c:pt>
                <c:pt idx="89">
                  <c:v>3.1448791027069092</c:v>
                </c:pt>
                <c:pt idx="90">
                  <c:v>3.1658303737640381</c:v>
                </c:pt>
                <c:pt idx="91">
                  <c:v>3.1816461086273193</c:v>
                </c:pt>
                <c:pt idx="92">
                  <c:v>3.1974618434906006</c:v>
                </c:pt>
                <c:pt idx="93">
                  <c:v>3.2132775783538818</c:v>
                </c:pt>
                <c:pt idx="94">
                  <c:v>3.2290933132171631</c:v>
                </c:pt>
                <c:pt idx="95">
                  <c:v>3.2449088096618652</c:v>
                </c:pt>
                <c:pt idx="96">
                  <c:v>3.2607245445251465</c:v>
                </c:pt>
                <c:pt idx="97">
                  <c:v>3.2765402793884277</c:v>
                </c:pt>
                <c:pt idx="98">
                  <c:v>3.292356014251709</c:v>
                </c:pt>
                <c:pt idx="99">
                  <c:v>3.3081717491149902</c:v>
                </c:pt>
                <c:pt idx="100">
                  <c:v>3.3239874839782715</c:v>
                </c:pt>
              </c:numCache>
            </c:numRef>
          </c:yVal>
          <c:smooth val="0"/>
          <c:extLst>
            <c:ext xmlns:c16="http://schemas.microsoft.com/office/drawing/2014/chart" uri="{C3380CC4-5D6E-409C-BE32-E72D297353CC}">
              <c16:uniqueId val="{00000010-7BD7-8743-9733-47E1A940BF98}"/>
            </c:ext>
          </c:extLst>
        </c:ser>
        <c:ser>
          <c:idx val="21"/>
          <c:order val="17"/>
          <c:tx>
            <c:strRef>
              <c:f>'Temperature wide same color (2)'!$T$1</c:f>
              <c:strCache>
                <c:ptCount val="1"/>
                <c:pt idx="0">
                  <c:v>EIEE WITCH-GLOBIOM SSP2 6.0 (2018)</c:v>
                </c:pt>
              </c:strCache>
            </c:strRef>
          </c:tx>
          <c:spPr>
            <a:ln>
              <a:noFill/>
              <a:prstDash val="lgDashDot"/>
            </a:ln>
          </c:spPr>
          <c:marker>
            <c:symbol val="plus"/>
            <c:size val="5"/>
            <c:spPr>
              <a:noFill/>
              <a:ln>
                <a:solidFill>
                  <a:srgbClr val="ED7D31"/>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(2)'!$T$3:$T$103</c:f>
              <c:numCache>
                <c:formatCode>General</c:formatCode>
                <c:ptCount val="101"/>
                <c:pt idx="5">
                  <c:v>0.91338628530502319</c:v>
                </c:pt>
                <c:pt idx="6">
                  <c:v>0.92851358652114868</c:v>
                </c:pt>
                <c:pt idx="7">
                  <c:v>0.94364088773727417</c:v>
                </c:pt>
                <c:pt idx="8">
                  <c:v>0.95876812934875488</c:v>
                </c:pt>
                <c:pt idx="9">
                  <c:v>0.97389543056488037</c:v>
                </c:pt>
                <c:pt idx="10">
                  <c:v>0.98902273178100586</c:v>
                </c:pt>
                <c:pt idx="11">
                  <c:v>1.0154030323028564</c:v>
                </c:pt>
                <c:pt idx="12">
                  <c:v>1.0417832136154175</c:v>
                </c:pt>
                <c:pt idx="13">
                  <c:v>1.0681635141372681</c:v>
                </c:pt>
                <c:pt idx="14">
                  <c:v>1.0945438146591187</c:v>
                </c:pt>
                <c:pt idx="15">
                  <c:v>1.1209239959716797</c:v>
                </c:pt>
                <c:pt idx="16">
                  <c:v>1.1473042964935303</c:v>
                </c:pt>
                <c:pt idx="17">
                  <c:v>1.1736845970153809</c:v>
                </c:pt>
                <c:pt idx="18">
                  <c:v>1.2000648975372314</c:v>
                </c:pt>
                <c:pt idx="19">
                  <c:v>1.2264450788497925</c:v>
                </c:pt>
                <c:pt idx="20">
                  <c:v>1.2528253793716431</c:v>
                </c:pt>
                <c:pt idx="21">
                  <c:v>1.2810837030410767</c:v>
                </c:pt>
                <c:pt idx="22">
                  <c:v>1.3093419075012207</c:v>
                </c:pt>
                <c:pt idx="23">
                  <c:v>1.3376002311706543</c:v>
                </c:pt>
                <c:pt idx="24">
                  <c:v>1.3658585548400879</c:v>
                </c:pt>
                <c:pt idx="25">
                  <c:v>1.3941168785095215</c:v>
                </c:pt>
                <c:pt idx="26">
                  <c:v>1.4223750829696655</c:v>
                </c:pt>
                <c:pt idx="27">
                  <c:v>1.4506334066390991</c:v>
                </c:pt>
                <c:pt idx="28">
                  <c:v>1.4788917303085327</c:v>
                </c:pt>
                <c:pt idx="29">
                  <c:v>1.5071499347686768</c:v>
                </c:pt>
                <c:pt idx="30">
                  <c:v>1.5354082584381104</c:v>
                </c:pt>
                <c:pt idx="31">
                  <c:v>1.5674803256988525</c:v>
                </c:pt>
                <c:pt idx="32">
                  <c:v>1.5995522737503052</c:v>
                </c:pt>
                <c:pt idx="33">
                  <c:v>1.6316243410110474</c:v>
                </c:pt>
                <c:pt idx="34">
                  <c:v>1.6636962890625</c:v>
                </c:pt>
                <c:pt idx="35">
                  <c:v>1.6957683563232422</c:v>
                </c:pt>
                <c:pt idx="36">
                  <c:v>1.7278404235839844</c:v>
                </c:pt>
                <c:pt idx="37">
                  <c:v>1.759912371635437</c:v>
                </c:pt>
                <c:pt idx="38">
                  <c:v>1.7919844388961792</c:v>
                </c:pt>
                <c:pt idx="39">
                  <c:v>1.8240563869476318</c:v>
                </c:pt>
                <c:pt idx="40">
                  <c:v>1.856128454208374</c:v>
                </c:pt>
                <c:pt idx="41">
                  <c:v>1.8877993822097778</c:v>
                </c:pt>
                <c:pt idx="42">
                  <c:v>1.9194703102111816</c:v>
                </c:pt>
                <c:pt idx="43">
                  <c:v>1.9511411190032959</c:v>
                </c:pt>
                <c:pt idx="44">
                  <c:v>1.9828120470046997</c:v>
                </c:pt>
                <c:pt idx="45">
                  <c:v>2.0144829750061035</c:v>
                </c:pt>
                <c:pt idx="46">
                  <c:v>2.0461537837982178</c:v>
                </c:pt>
                <c:pt idx="47">
                  <c:v>2.0778248310089111</c:v>
                </c:pt>
                <c:pt idx="48">
                  <c:v>2.1094956398010254</c:v>
                </c:pt>
                <c:pt idx="49">
                  <c:v>2.1411666870117188</c:v>
                </c:pt>
                <c:pt idx="50">
                  <c:v>2.172837495803833</c:v>
                </c:pt>
                <c:pt idx="51">
                  <c:v>2.1997246742248535</c:v>
                </c:pt>
                <c:pt idx="52">
                  <c:v>2.2266120910644531</c:v>
                </c:pt>
                <c:pt idx="53">
                  <c:v>2.2534992694854736</c:v>
                </c:pt>
                <c:pt idx="54">
                  <c:v>2.2803864479064941</c:v>
                </c:pt>
                <c:pt idx="55">
                  <c:v>2.3072738647460938</c:v>
                </c:pt>
                <c:pt idx="56">
                  <c:v>2.3341610431671143</c:v>
                </c:pt>
                <c:pt idx="57">
                  <c:v>2.3610482215881348</c:v>
                </c:pt>
                <c:pt idx="58">
                  <c:v>2.3879354000091553</c:v>
                </c:pt>
                <c:pt idx="59">
                  <c:v>2.4148228168487549</c:v>
                </c:pt>
                <c:pt idx="60">
                  <c:v>2.4417099952697754</c:v>
                </c:pt>
                <c:pt idx="61">
                  <c:v>2.4659602642059326</c:v>
                </c:pt>
                <c:pt idx="62">
                  <c:v>2.4902105331420898</c:v>
                </c:pt>
                <c:pt idx="63">
                  <c:v>2.5144608020782471</c:v>
                </c:pt>
                <c:pt idx="64">
                  <c:v>2.5387110710144043</c:v>
                </c:pt>
                <c:pt idx="65">
                  <c:v>2.5629611015319824</c:v>
                </c:pt>
                <c:pt idx="66">
                  <c:v>2.5872113704681396</c:v>
                </c:pt>
                <c:pt idx="67">
                  <c:v>2.6114616394042969</c:v>
                </c:pt>
                <c:pt idx="68">
                  <c:v>2.6357119083404541</c:v>
                </c:pt>
                <c:pt idx="69">
                  <c:v>2.6599621772766113</c:v>
                </c:pt>
                <c:pt idx="70">
                  <c:v>2.6842124462127686</c:v>
                </c:pt>
                <c:pt idx="71">
                  <c:v>2.7065751552581787</c:v>
                </c:pt>
                <c:pt idx="72">
                  <c:v>2.7289378643035889</c:v>
                </c:pt>
                <c:pt idx="73">
                  <c:v>2.751300573348999</c:v>
                </c:pt>
                <c:pt idx="74">
                  <c:v>2.7736632823944092</c:v>
                </c:pt>
                <c:pt idx="75">
                  <c:v>2.7960259914398193</c:v>
                </c:pt>
                <c:pt idx="76">
                  <c:v>2.8183887004852295</c:v>
                </c:pt>
                <c:pt idx="77">
                  <c:v>2.8407514095306396</c:v>
                </c:pt>
                <c:pt idx="78">
                  <c:v>2.8631141185760498</c:v>
                </c:pt>
                <c:pt idx="79">
                  <c:v>2.88547682762146</c:v>
                </c:pt>
                <c:pt idx="80">
                  <c:v>2.9078395366668701</c:v>
                </c:pt>
                <c:pt idx="81">
                  <c:v>2.9283044338226318</c:v>
                </c:pt>
                <c:pt idx="82">
                  <c:v>2.9487693309783936</c:v>
                </c:pt>
                <c:pt idx="83">
                  <c:v>2.9692342281341553</c:v>
                </c:pt>
                <c:pt idx="84">
                  <c:v>2.989699125289917</c:v>
                </c:pt>
                <c:pt idx="85">
                  <c:v>3.0101642608642578</c:v>
                </c:pt>
                <c:pt idx="86">
                  <c:v>3.0306291580200195</c:v>
                </c:pt>
                <c:pt idx="87">
                  <c:v>3.0510940551757812</c:v>
                </c:pt>
                <c:pt idx="88">
                  <c:v>3.071558952331543</c:v>
                </c:pt>
                <c:pt idx="89">
                  <c:v>3.0920238494873047</c:v>
                </c:pt>
                <c:pt idx="90">
                  <c:v>3.1124887466430664</c:v>
                </c:pt>
                <c:pt idx="91">
                  <c:v>3.1307189464569092</c:v>
                </c:pt>
                <c:pt idx="92">
                  <c:v>3.1489493846893311</c:v>
                </c:pt>
                <c:pt idx="93">
                  <c:v>3.1671795845031738</c:v>
                </c:pt>
                <c:pt idx="94">
                  <c:v>3.1854097843170166</c:v>
                </c:pt>
                <c:pt idx="95">
                  <c:v>3.2036399841308594</c:v>
                </c:pt>
                <c:pt idx="96">
                  <c:v>3.2218704223632812</c:v>
                </c:pt>
                <c:pt idx="97">
                  <c:v>3.240100622177124</c:v>
                </c:pt>
                <c:pt idx="98">
                  <c:v>3.2583308219909668</c:v>
                </c:pt>
                <c:pt idx="99">
                  <c:v>3.2765612602233887</c:v>
                </c:pt>
                <c:pt idx="100">
                  <c:v>3.2947914600372314</c:v>
                </c:pt>
              </c:numCache>
            </c:numRef>
          </c:yVal>
          <c:smooth val="0"/>
          <c:extLst>
            <c:ext xmlns:c16="http://schemas.microsoft.com/office/drawing/2014/chart" uri="{C3380CC4-5D6E-409C-BE32-E72D297353CC}">
              <c16:uniqueId val="{00000011-7BD7-8743-9733-47E1A940BF98}"/>
            </c:ext>
          </c:extLst>
        </c:ser>
        <c:ser>
          <c:idx val="23"/>
          <c:order val="18"/>
          <c:tx>
            <c:strRef>
              <c:f>'Temperature wide same color (2)'!$V$1</c:f>
              <c:strCache>
                <c:ptCount val="1"/>
                <c:pt idx="0">
                  <c:v>PBL IMAGE SSP2 4.5 (2018)</c:v>
                </c:pt>
              </c:strCache>
            </c:strRef>
          </c:tx>
          <c:spPr>
            <a:ln>
              <a:noFill/>
              <a:prstDash val="sysDot"/>
            </a:ln>
          </c:spPr>
          <c:marker>
            <c:symbol val="square"/>
            <c:size val="5"/>
            <c:spPr>
              <a:noFill/>
              <a:ln>
                <a:solidFill>
                  <a:srgbClr val="FFC00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(2)'!$V$3:$V$103</c:f>
              <c:numCache>
                <c:formatCode>General</c:formatCode>
                <c:ptCount val="101"/>
                <c:pt idx="5">
                  <c:v>0.91338628530502319</c:v>
                </c:pt>
                <c:pt idx="6">
                  <c:v>0.92846775054931641</c:v>
                </c:pt>
                <c:pt idx="7">
                  <c:v>0.94354921579360962</c:v>
                </c:pt>
                <c:pt idx="8">
                  <c:v>0.95863062143325806</c:v>
                </c:pt>
                <c:pt idx="9">
                  <c:v>0.97371208667755127</c:v>
                </c:pt>
                <c:pt idx="10">
                  <c:v>0.98879355192184448</c:v>
                </c:pt>
                <c:pt idx="11">
                  <c:v>1.0143568515777588</c:v>
                </c:pt>
                <c:pt idx="12">
                  <c:v>1.0399200916290283</c:v>
                </c:pt>
                <c:pt idx="13">
                  <c:v>1.0654833316802979</c:v>
                </c:pt>
                <c:pt idx="14">
                  <c:v>1.0910465717315674</c:v>
                </c:pt>
                <c:pt idx="15">
                  <c:v>1.1166098117828369</c:v>
                </c:pt>
                <c:pt idx="16">
                  <c:v>1.1421730518341064</c:v>
                </c:pt>
                <c:pt idx="17">
                  <c:v>1.167736291885376</c:v>
                </c:pt>
                <c:pt idx="18">
                  <c:v>1.1932995319366455</c:v>
                </c:pt>
                <c:pt idx="19">
                  <c:v>1.218862771987915</c:v>
                </c:pt>
                <c:pt idx="20">
                  <c:v>1.2444260120391846</c:v>
                </c:pt>
                <c:pt idx="21">
                  <c:v>1.2740503549575806</c:v>
                </c:pt>
                <c:pt idx="22">
                  <c:v>1.303674578666687</c:v>
                </c:pt>
                <c:pt idx="23">
                  <c:v>1.333298921585083</c:v>
                </c:pt>
                <c:pt idx="24">
                  <c:v>1.362923264503479</c:v>
                </c:pt>
                <c:pt idx="25">
                  <c:v>1.392547607421875</c:v>
                </c:pt>
                <c:pt idx="26">
                  <c:v>1.4221718311309814</c:v>
                </c:pt>
                <c:pt idx="27">
                  <c:v>1.4517961740493774</c:v>
                </c:pt>
                <c:pt idx="28">
                  <c:v>1.4814205169677734</c:v>
                </c:pt>
                <c:pt idx="29">
                  <c:v>1.5110447406768799</c:v>
                </c:pt>
                <c:pt idx="30">
                  <c:v>1.5406690835952759</c:v>
                </c:pt>
                <c:pt idx="31">
                  <c:v>1.5677324533462524</c:v>
                </c:pt>
                <c:pt idx="32">
                  <c:v>1.594795823097229</c:v>
                </c:pt>
                <c:pt idx="33">
                  <c:v>1.621859073638916</c:v>
                </c:pt>
                <c:pt idx="34">
                  <c:v>1.6489224433898926</c:v>
                </c:pt>
                <c:pt idx="35">
                  <c:v>1.6759858131408691</c:v>
                </c:pt>
                <c:pt idx="36">
                  <c:v>1.7030491828918457</c:v>
                </c:pt>
                <c:pt idx="37">
                  <c:v>1.7301125526428223</c:v>
                </c:pt>
                <c:pt idx="38">
                  <c:v>1.7571758031845093</c:v>
                </c:pt>
                <c:pt idx="39">
                  <c:v>1.7842391729354858</c:v>
                </c:pt>
                <c:pt idx="40">
                  <c:v>1.8113025426864624</c:v>
                </c:pt>
                <c:pt idx="41">
                  <c:v>1.8341935873031616</c:v>
                </c:pt>
                <c:pt idx="42">
                  <c:v>1.8570845127105713</c:v>
                </c:pt>
                <c:pt idx="43">
                  <c:v>1.8799755573272705</c:v>
                </c:pt>
                <c:pt idx="44">
                  <c:v>1.9028666019439697</c:v>
                </c:pt>
                <c:pt idx="45">
                  <c:v>1.9257576465606689</c:v>
                </c:pt>
                <c:pt idx="46">
                  <c:v>1.9486485719680786</c:v>
                </c:pt>
                <c:pt idx="47">
                  <c:v>1.9715396165847778</c:v>
                </c:pt>
                <c:pt idx="48">
                  <c:v>1.9944306612014771</c:v>
                </c:pt>
                <c:pt idx="49">
                  <c:v>2.0173215866088867</c:v>
                </c:pt>
                <c:pt idx="50">
                  <c:v>2.0402126312255859</c:v>
                </c:pt>
                <c:pt idx="51">
                  <c:v>2.0602536201477051</c:v>
                </c:pt>
                <c:pt idx="52">
                  <c:v>2.0802943706512451</c:v>
                </c:pt>
                <c:pt idx="53">
                  <c:v>2.1003351211547852</c:v>
                </c:pt>
                <c:pt idx="54">
                  <c:v>2.1203761100769043</c:v>
                </c:pt>
                <c:pt idx="55">
                  <c:v>2.1404170989990234</c:v>
                </c:pt>
                <c:pt idx="56">
                  <c:v>2.1604578495025635</c:v>
                </c:pt>
                <c:pt idx="57">
                  <c:v>2.1804986000061035</c:v>
                </c:pt>
                <c:pt idx="58">
                  <c:v>2.2005395889282227</c:v>
                </c:pt>
                <c:pt idx="59">
                  <c:v>2.2205805778503418</c:v>
                </c:pt>
                <c:pt idx="60">
                  <c:v>2.2406213283538818</c:v>
                </c:pt>
                <c:pt idx="61">
                  <c:v>2.2574441432952881</c:v>
                </c:pt>
                <c:pt idx="62">
                  <c:v>2.2742669582366943</c:v>
                </c:pt>
                <c:pt idx="63">
                  <c:v>2.2910897731781006</c:v>
                </c:pt>
                <c:pt idx="64">
                  <c:v>2.3079125881195068</c:v>
                </c:pt>
                <c:pt idx="65">
                  <c:v>2.3247356414794922</c:v>
                </c:pt>
                <c:pt idx="66">
                  <c:v>2.3415584564208984</c:v>
                </c:pt>
                <c:pt idx="67">
                  <c:v>2.3583812713623047</c:v>
                </c:pt>
                <c:pt idx="68">
                  <c:v>2.3752040863037109</c:v>
                </c:pt>
                <c:pt idx="69">
                  <c:v>2.3920269012451172</c:v>
                </c:pt>
                <c:pt idx="70">
                  <c:v>2.4088497161865234</c:v>
                </c:pt>
                <c:pt idx="71">
                  <c:v>2.4217536449432373</c:v>
                </c:pt>
                <c:pt idx="72">
                  <c:v>2.4346578121185303</c:v>
                </c:pt>
                <c:pt idx="73">
                  <c:v>2.4475617408752441</c:v>
                </c:pt>
                <c:pt idx="74">
                  <c:v>2.4604659080505371</c:v>
                </c:pt>
                <c:pt idx="75">
                  <c:v>2.473369836807251</c:v>
                </c:pt>
                <c:pt idx="76">
                  <c:v>2.4862737655639648</c:v>
                </c:pt>
                <c:pt idx="77">
                  <c:v>2.4991779327392578</c:v>
                </c:pt>
                <c:pt idx="78">
                  <c:v>2.5120818614959717</c:v>
                </c:pt>
                <c:pt idx="79">
                  <c:v>2.5249860286712646</c:v>
                </c:pt>
                <c:pt idx="80">
                  <c:v>2.5378899574279785</c:v>
                </c:pt>
                <c:pt idx="81">
                  <c:v>2.5471322536468506</c:v>
                </c:pt>
                <c:pt idx="82">
                  <c:v>2.5563743114471436</c:v>
                </c:pt>
                <c:pt idx="83">
                  <c:v>2.5656166076660156</c:v>
                </c:pt>
                <c:pt idx="84">
                  <c:v>2.5748586654663086</c:v>
                </c:pt>
                <c:pt idx="85">
                  <c:v>2.5841009616851807</c:v>
                </c:pt>
                <c:pt idx="86">
                  <c:v>2.5933432579040527</c:v>
                </c:pt>
                <c:pt idx="87">
                  <c:v>2.6025853157043457</c:v>
                </c:pt>
                <c:pt idx="88">
                  <c:v>2.6118276119232178</c:v>
                </c:pt>
                <c:pt idx="89">
                  <c:v>2.6210696697235107</c:v>
                </c:pt>
                <c:pt idx="90">
                  <c:v>2.6303119659423828</c:v>
                </c:pt>
                <c:pt idx="91">
                  <c:v>2.6367697715759277</c:v>
                </c:pt>
                <c:pt idx="92">
                  <c:v>2.6432278156280518</c:v>
                </c:pt>
                <c:pt idx="93">
                  <c:v>2.6496858596801758</c:v>
                </c:pt>
                <c:pt idx="94">
                  <c:v>2.6561436653137207</c:v>
                </c:pt>
                <c:pt idx="95">
                  <c:v>2.6626014709472656</c:v>
                </c:pt>
                <c:pt idx="96">
                  <c:v>2.6690595149993896</c:v>
                </c:pt>
                <c:pt idx="97">
                  <c:v>2.6755175590515137</c:v>
                </c:pt>
                <c:pt idx="98">
                  <c:v>2.6819753646850586</c:v>
                </c:pt>
                <c:pt idx="99">
                  <c:v>2.6884331703186035</c:v>
                </c:pt>
                <c:pt idx="100">
                  <c:v>2.6948912143707275</c:v>
                </c:pt>
              </c:numCache>
            </c:numRef>
          </c:yVal>
          <c:smooth val="0"/>
          <c:extLst>
            <c:ext xmlns:c16="http://schemas.microsoft.com/office/drawing/2014/chart" uri="{C3380CC4-5D6E-409C-BE32-E72D297353CC}">
              <c16:uniqueId val="{00000012-7BD7-8743-9733-47E1A940BF98}"/>
            </c:ext>
          </c:extLst>
        </c:ser>
        <c:ser>
          <c:idx val="24"/>
          <c:order val="19"/>
          <c:tx>
            <c:strRef>
              <c:f>'Temperature wide same color (2)'!$W$1</c:f>
              <c:strCache>
                <c:ptCount val="1"/>
                <c:pt idx="0">
                  <c:v>IIASA MESSAGE-GLOBIOM SSP2 4.5 (2018)</c:v>
                </c:pt>
              </c:strCache>
            </c:strRef>
          </c:tx>
          <c:spPr>
            <a:ln>
              <a:noFill/>
              <a:prstDash val="sysDash"/>
            </a:ln>
          </c:spPr>
          <c:marker>
            <c:symbol val="diamond"/>
            <c:size val="5"/>
            <c:spPr>
              <a:noFill/>
              <a:ln>
                <a:solidFill>
                  <a:srgbClr val="FFC00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(2)'!$W$3:$W$103</c:f>
              <c:numCache>
                <c:formatCode>General</c:formatCode>
                <c:ptCount val="101"/>
                <c:pt idx="5">
                  <c:v>0.91338628530502319</c:v>
                </c:pt>
                <c:pt idx="6">
                  <c:v>0.92851448059082031</c:v>
                </c:pt>
                <c:pt idx="7">
                  <c:v>0.94364267587661743</c:v>
                </c:pt>
                <c:pt idx="8">
                  <c:v>0.95877093076705933</c:v>
                </c:pt>
                <c:pt idx="9">
                  <c:v>0.97389912605285645</c:v>
                </c:pt>
                <c:pt idx="10">
                  <c:v>0.98902732133865356</c:v>
                </c:pt>
                <c:pt idx="11">
                  <c:v>1.0143512487411499</c:v>
                </c:pt>
                <c:pt idx="12">
                  <c:v>1.0396751165390015</c:v>
                </c:pt>
                <c:pt idx="13">
                  <c:v>1.064998984336853</c:v>
                </c:pt>
                <c:pt idx="14">
                  <c:v>1.0903229713439941</c:v>
                </c:pt>
                <c:pt idx="15">
                  <c:v>1.1156468391418457</c:v>
                </c:pt>
                <c:pt idx="16">
                  <c:v>1.1409707069396973</c:v>
                </c:pt>
                <c:pt idx="17">
                  <c:v>1.1662945747375488</c:v>
                </c:pt>
                <c:pt idx="18">
                  <c:v>1.1916184425354004</c:v>
                </c:pt>
                <c:pt idx="19">
                  <c:v>1.2169424295425415</c:v>
                </c:pt>
                <c:pt idx="20">
                  <c:v>1.2422662973403931</c:v>
                </c:pt>
                <c:pt idx="21">
                  <c:v>1.2666385173797607</c:v>
                </c:pt>
                <c:pt idx="22">
                  <c:v>1.2910107374191284</c:v>
                </c:pt>
                <c:pt idx="23">
                  <c:v>1.3153829574584961</c:v>
                </c:pt>
                <c:pt idx="24">
                  <c:v>1.3397551774978638</c:v>
                </c:pt>
                <c:pt idx="25">
                  <c:v>1.3641273975372314</c:v>
                </c:pt>
                <c:pt idx="26">
                  <c:v>1.3884994983673096</c:v>
                </c:pt>
                <c:pt idx="27">
                  <c:v>1.4128717184066772</c:v>
                </c:pt>
                <c:pt idx="28">
                  <c:v>1.4372439384460449</c:v>
                </c:pt>
                <c:pt idx="29">
                  <c:v>1.4616161584854126</c:v>
                </c:pt>
                <c:pt idx="30">
                  <c:v>1.4859883785247803</c:v>
                </c:pt>
                <c:pt idx="31">
                  <c:v>1.5117087364196777</c:v>
                </c:pt>
                <c:pt idx="32">
                  <c:v>1.5374290943145752</c:v>
                </c:pt>
                <c:pt idx="33">
                  <c:v>1.5631494522094727</c:v>
                </c:pt>
                <c:pt idx="34">
                  <c:v>1.5888698101043701</c:v>
                </c:pt>
                <c:pt idx="35">
                  <c:v>1.6145901679992676</c:v>
                </c:pt>
                <c:pt idx="36">
                  <c:v>1.6403106451034546</c:v>
                </c:pt>
                <c:pt idx="37">
                  <c:v>1.6660310029983521</c:v>
                </c:pt>
                <c:pt idx="38">
                  <c:v>1.6917513608932495</c:v>
                </c:pt>
                <c:pt idx="39">
                  <c:v>1.717471718788147</c:v>
                </c:pt>
                <c:pt idx="40">
                  <c:v>1.7431920766830444</c:v>
                </c:pt>
                <c:pt idx="41">
                  <c:v>1.7655222415924072</c:v>
                </c:pt>
                <c:pt idx="42">
                  <c:v>1.78785240650177</c:v>
                </c:pt>
                <c:pt idx="43">
                  <c:v>1.8101825714111328</c:v>
                </c:pt>
                <c:pt idx="44">
                  <c:v>1.8325127363204956</c:v>
                </c:pt>
                <c:pt idx="45">
                  <c:v>1.8548429012298584</c:v>
                </c:pt>
                <c:pt idx="46">
                  <c:v>1.8771729469299316</c:v>
                </c:pt>
                <c:pt idx="47">
                  <c:v>1.8995031118392944</c:v>
                </c:pt>
                <c:pt idx="48">
                  <c:v>1.9218332767486572</c:v>
                </c:pt>
                <c:pt idx="49">
                  <c:v>1.94416344165802</c:v>
                </c:pt>
                <c:pt idx="50">
                  <c:v>1.9664936065673828</c:v>
                </c:pt>
                <c:pt idx="51">
                  <c:v>1.9852595329284668</c:v>
                </c:pt>
                <c:pt idx="52">
                  <c:v>2.0040254592895508</c:v>
                </c:pt>
                <c:pt idx="53">
                  <c:v>2.0227911472320557</c:v>
                </c:pt>
                <c:pt idx="54">
                  <c:v>2.0415570735931396</c:v>
                </c:pt>
                <c:pt idx="55">
                  <c:v>2.0603229999542236</c:v>
                </c:pt>
                <c:pt idx="56">
                  <c:v>2.0790889263153076</c:v>
                </c:pt>
                <c:pt idx="57">
                  <c:v>2.0978548526763916</c:v>
                </c:pt>
                <c:pt idx="58">
                  <c:v>2.1166205406188965</c:v>
                </c:pt>
                <c:pt idx="59">
                  <c:v>2.1353864669799805</c:v>
                </c:pt>
                <c:pt idx="60">
                  <c:v>2.1541523933410645</c:v>
                </c:pt>
                <c:pt idx="61">
                  <c:v>2.1705009937286377</c:v>
                </c:pt>
                <c:pt idx="62">
                  <c:v>2.1868493556976318</c:v>
                </c:pt>
                <c:pt idx="63">
                  <c:v>2.2031979560852051</c:v>
                </c:pt>
                <c:pt idx="64">
                  <c:v>2.2195465564727783</c:v>
                </c:pt>
                <c:pt idx="65">
                  <c:v>2.2358951568603516</c:v>
                </c:pt>
                <c:pt idx="66">
                  <c:v>2.2522435188293457</c:v>
                </c:pt>
                <c:pt idx="67">
                  <c:v>2.2685921192169189</c:v>
                </c:pt>
                <c:pt idx="68">
                  <c:v>2.2849407196044922</c:v>
                </c:pt>
                <c:pt idx="69">
                  <c:v>2.3012890815734863</c:v>
                </c:pt>
                <c:pt idx="70">
                  <c:v>2.3176376819610596</c:v>
                </c:pt>
                <c:pt idx="71">
                  <c:v>2.3317365646362305</c:v>
                </c:pt>
                <c:pt idx="72">
                  <c:v>2.3458354473114014</c:v>
                </c:pt>
                <c:pt idx="73">
                  <c:v>2.3599343299865723</c:v>
                </c:pt>
                <c:pt idx="74">
                  <c:v>2.3740332126617432</c:v>
                </c:pt>
                <c:pt idx="75">
                  <c:v>2.3881320953369141</c:v>
                </c:pt>
                <c:pt idx="76">
                  <c:v>2.4022307395935059</c:v>
                </c:pt>
                <c:pt idx="77">
                  <c:v>2.4163296222686768</c:v>
                </c:pt>
                <c:pt idx="78">
                  <c:v>2.4304285049438477</c:v>
                </c:pt>
                <c:pt idx="79">
                  <c:v>2.4445273876190186</c:v>
                </c:pt>
                <c:pt idx="80">
                  <c:v>2.4586262702941895</c:v>
                </c:pt>
                <c:pt idx="81">
                  <c:v>2.4694359302520752</c:v>
                </c:pt>
                <c:pt idx="82">
                  <c:v>2.48024582862854</c:v>
                </c:pt>
                <c:pt idx="83">
                  <c:v>2.4910554885864258</c:v>
                </c:pt>
                <c:pt idx="84">
                  <c:v>2.5018651485443115</c:v>
                </c:pt>
                <c:pt idx="85">
                  <c:v>2.5126748085021973</c:v>
                </c:pt>
                <c:pt idx="86">
                  <c:v>2.5234847068786621</c:v>
                </c:pt>
                <c:pt idx="87">
                  <c:v>2.5342943668365479</c:v>
                </c:pt>
                <c:pt idx="88">
                  <c:v>2.5451040267944336</c:v>
                </c:pt>
                <c:pt idx="89">
                  <c:v>2.5559139251708984</c:v>
                </c:pt>
                <c:pt idx="90">
                  <c:v>2.5667235851287842</c:v>
                </c:pt>
                <c:pt idx="91">
                  <c:v>2.5729598999023438</c:v>
                </c:pt>
                <c:pt idx="92">
                  <c:v>2.5791962146759033</c:v>
                </c:pt>
                <c:pt idx="93">
                  <c:v>2.5854325294494629</c:v>
                </c:pt>
                <c:pt idx="94">
                  <c:v>2.5916688442230225</c:v>
                </c:pt>
                <c:pt idx="95">
                  <c:v>2.597905158996582</c:v>
                </c:pt>
                <c:pt idx="96">
                  <c:v>2.6041412353515625</c:v>
                </c:pt>
                <c:pt idx="97">
                  <c:v>2.6103775501251221</c:v>
                </c:pt>
                <c:pt idx="98">
                  <c:v>2.6166138648986816</c:v>
                </c:pt>
                <c:pt idx="99">
                  <c:v>2.6228501796722412</c:v>
                </c:pt>
                <c:pt idx="100">
                  <c:v>2.6290864944458008</c:v>
                </c:pt>
              </c:numCache>
            </c:numRef>
          </c:yVal>
          <c:smooth val="0"/>
          <c:extLst>
            <c:ext xmlns:c16="http://schemas.microsoft.com/office/drawing/2014/chart" uri="{C3380CC4-5D6E-409C-BE32-E72D297353CC}">
              <c16:uniqueId val="{00000013-7BD7-8743-9733-47E1A940BF98}"/>
            </c:ext>
          </c:extLst>
        </c:ser>
        <c:ser>
          <c:idx val="25"/>
          <c:order val="20"/>
          <c:tx>
            <c:strRef>
              <c:f>'Temperature wide same color (2)'!$X$1</c:f>
              <c:strCache>
                <c:ptCount val="1"/>
                <c:pt idx="0">
                  <c:v>NIES AIM/CGE SSP2 4.5 (2018)</c:v>
                </c:pt>
              </c:strCache>
            </c:strRef>
          </c:tx>
          <c:spPr>
            <a:ln>
              <a:noFill/>
              <a:prstDash val="dash"/>
            </a:ln>
          </c:spPr>
          <c:marker>
            <c:symbol val="triangle"/>
            <c:size val="5"/>
            <c:spPr>
              <a:noFill/>
              <a:ln>
                <a:solidFill>
                  <a:srgbClr val="FFC00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(2)'!$X$3:$X$103</c:f>
              <c:numCache>
                <c:formatCode>General</c:formatCode>
                <c:ptCount val="101"/>
                <c:pt idx="5">
                  <c:v>0.91338628530502319</c:v>
                </c:pt>
                <c:pt idx="6">
                  <c:v>0.92852139472961426</c:v>
                </c:pt>
                <c:pt idx="7">
                  <c:v>0.94365650415420532</c:v>
                </c:pt>
                <c:pt idx="8">
                  <c:v>0.95879155397415161</c:v>
                </c:pt>
                <c:pt idx="9">
                  <c:v>0.97392666339874268</c:v>
                </c:pt>
                <c:pt idx="10">
                  <c:v>0.98906177282333374</c:v>
                </c:pt>
                <c:pt idx="11">
                  <c:v>1.015064001083374</c:v>
                </c:pt>
                <c:pt idx="12">
                  <c:v>1.0410661697387695</c:v>
                </c:pt>
                <c:pt idx="13">
                  <c:v>1.067068338394165</c:v>
                </c:pt>
                <c:pt idx="14">
                  <c:v>1.0930705070495605</c:v>
                </c:pt>
                <c:pt idx="15">
                  <c:v>1.1190726757049561</c:v>
                </c:pt>
                <c:pt idx="16">
                  <c:v>1.1450748443603516</c:v>
                </c:pt>
                <c:pt idx="17">
                  <c:v>1.1710771322250366</c:v>
                </c:pt>
                <c:pt idx="18">
                  <c:v>1.1970793008804321</c:v>
                </c:pt>
                <c:pt idx="19">
                  <c:v>1.2230814695358276</c:v>
                </c:pt>
                <c:pt idx="20">
                  <c:v>1.2490836381912231</c:v>
                </c:pt>
                <c:pt idx="21">
                  <c:v>1.2758457660675049</c:v>
                </c:pt>
                <c:pt idx="22">
                  <c:v>1.3026078939437866</c:v>
                </c:pt>
                <c:pt idx="23">
                  <c:v>1.3293700218200684</c:v>
                </c:pt>
                <c:pt idx="24">
                  <c:v>1.3561321496963501</c:v>
                </c:pt>
                <c:pt idx="25">
                  <c:v>1.3828942775726318</c:v>
                </c:pt>
                <c:pt idx="26">
                  <c:v>1.409656286239624</c:v>
                </c:pt>
                <c:pt idx="27">
                  <c:v>1.4364184141159058</c:v>
                </c:pt>
                <c:pt idx="28">
                  <c:v>1.4631805419921875</c:v>
                </c:pt>
                <c:pt idx="29">
                  <c:v>1.4899426698684692</c:v>
                </c:pt>
                <c:pt idx="30">
                  <c:v>1.516704797744751</c:v>
                </c:pt>
                <c:pt idx="31">
                  <c:v>1.5435944795608521</c:v>
                </c:pt>
                <c:pt idx="32">
                  <c:v>1.5704840421676636</c:v>
                </c:pt>
                <c:pt idx="33">
                  <c:v>1.5973737239837646</c:v>
                </c:pt>
                <c:pt idx="34">
                  <c:v>1.6242634057998657</c:v>
                </c:pt>
                <c:pt idx="35">
                  <c:v>1.6511530876159668</c:v>
                </c:pt>
                <c:pt idx="36">
                  <c:v>1.6780426502227783</c:v>
                </c:pt>
                <c:pt idx="37">
                  <c:v>1.7049323320388794</c:v>
                </c:pt>
                <c:pt idx="38">
                  <c:v>1.7318220138549805</c:v>
                </c:pt>
                <c:pt idx="39">
                  <c:v>1.758711576461792</c:v>
                </c:pt>
                <c:pt idx="40">
                  <c:v>1.7856012582778931</c:v>
                </c:pt>
                <c:pt idx="41">
                  <c:v>1.8102895021438599</c:v>
                </c:pt>
                <c:pt idx="42">
                  <c:v>1.8349778652191162</c:v>
                </c:pt>
                <c:pt idx="43">
                  <c:v>1.859666109085083</c:v>
                </c:pt>
                <c:pt idx="44">
                  <c:v>1.8843543529510498</c:v>
                </c:pt>
                <c:pt idx="45">
                  <c:v>1.9090425968170166</c:v>
                </c:pt>
                <c:pt idx="46">
                  <c:v>1.9337309598922729</c:v>
                </c:pt>
                <c:pt idx="47">
                  <c:v>1.9584192037582397</c:v>
                </c:pt>
                <c:pt idx="48">
                  <c:v>1.9831074476242065</c:v>
                </c:pt>
                <c:pt idx="49">
                  <c:v>2.0077958106994629</c:v>
                </c:pt>
                <c:pt idx="50">
                  <c:v>2.0324840545654297</c:v>
                </c:pt>
                <c:pt idx="51">
                  <c:v>2.050513744354248</c:v>
                </c:pt>
                <c:pt idx="52">
                  <c:v>2.0685431957244873</c:v>
                </c:pt>
                <c:pt idx="53">
                  <c:v>2.0865728855133057</c:v>
                </c:pt>
                <c:pt idx="54">
                  <c:v>2.1046023368835449</c:v>
                </c:pt>
                <c:pt idx="55">
                  <c:v>2.1226320266723633</c:v>
                </c:pt>
                <c:pt idx="56">
                  <c:v>2.1406617164611816</c:v>
                </c:pt>
                <c:pt idx="57">
                  <c:v>2.1586911678314209</c:v>
                </c:pt>
                <c:pt idx="58">
                  <c:v>2.1767208576202393</c:v>
                </c:pt>
                <c:pt idx="59">
                  <c:v>2.1947503089904785</c:v>
                </c:pt>
                <c:pt idx="60">
                  <c:v>2.2127799987792969</c:v>
                </c:pt>
                <c:pt idx="61">
                  <c:v>2.2274997234344482</c:v>
                </c:pt>
                <c:pt idx="62">
                  <c:v>2.2422194480895996</c:v>
                </c:pt>
                <c:pt idx="63">
                  <c:v>2.256939172744751</c:v>
                </c:pt>
                <c:pt idx="64">
                  <c:v>2.2716588973999023</c:v>
                </c:pt>
                <c:pt idx="65">
                  <c:v>2.2863788604736328</c:v>
                </c:pt>
                <c:pt idx="66">
                  <c:v>2.3010985851287842</c:v>
                </c:pt>
                <c:pt idx="67">
                  <c:v>2.3158183097839355</c:v>
                </c:pt>
                <c:pt idx="68">
                  <c:v>2.3305380344390869</c:v>
                </c:pt>
                <c:pt idx="69">
                  <c:v>2.3452577590942383</c:v>
                </c:pt>
                <c:pt idx="70">
                  <c:v>2.3599774837493896</c:v>
                </c:pt>
                <c:pt idx="71">
                  <c:v>2.3725101947784424</c:v>
                </c:pt>
                <c:pt idx="72">
                  <c:v>2.3850429058074951</c:v>
                </c:pt>
                <c:pt idx="73">
                  <c:v>2.3975756168365479</c:v>
                </c:pt>
                <c:pt idx="74">
                  <c:v>2.4101083278656006</c:v>
                </c:pt>
                <c:pt idx="75">
                  <c:v>2.4226410388946533</c:v>
                </c:pt>
                <c:pt idx="76">
                  <c:v>2.4351737499237061</c:v>
                </c:pt>
                <c:pt idx="77">
                  <c:v>2.4477064609527588</c:v>
                </c:pt>
                <c:pt idx="78">
                  <c:v>2.4602391719818115</c:v>
                </c:pt>
                <c:pt idx="79">
                  <c:v>2.4727718830108643</c:v>
                </c:pt>
                <c:pt idx="80">
                  <c:v>2.485304594039917</c:v>
                </c:pt>
                <c:pt idx="81">
                  <c:v>2.4950850009918213</c:v>
                </c:pt>
                <c:pt idx="82">
                  <c:v>2.5048654079437256</c:v>
                </c:pt>
                <c:pt idx="83">
                  <c:v>2.5146455764770508</c:v>
                </c:pt>
                <c:pt idx="84">
                  <c:v>2.5244259834289551</c:v>
                </c:pt>
                <c:pt idx="85">
                  <c:v>2.5342063903808594</c:v>
                </c:pt>
                <c:pt idx="86">
                  <c:v>2.5439867973327637</c:v>
                </c:pt>
                <c:pt idx="87">
                  <c:v>2.553767204284668</c:v>
                </c:pt>
                <c:pt idx="88">
                  <c:v>2.5635473728179932</c:v>
                </c:pt>
                <c:pt idx="89">
                  <c:v>2.5733277797698975</c:v>
                </c:pt>
                <c:pt idx="90">
                  <c:v>2.5831081867218018</c:v>
                </c:pt>
                <c:pt idx="91">
                  <c:v>2.5900118350982666</c:v>
                </c:pt>
                <c:pt idx="92">
                  <c:v>2.5969152450561523</c:v>
                </c:pt>
                <c:pt idx="93">
                  <c:v>2.6038188934326172</c:v>
                </c:pt>
                <c:pt idx="94">
                  <c:v>2.6107223033905029</c:v>
                </c:pt>
                <c:pt idx="95">
                  <c:v>2.6176259517669678</c:v>
                </c:pt>
                <c:pt idx="96">
                  <c:v>2.6245296001434326</c:v>
                </c:pt>
                <c:pt idx="97">
                  <c:v>2.6314330101013184</c:v>
                </c:pt>
                <c:pt idx="98">
                  <c:v>2.6383366584777832</c:v>
                </c:pt>
                <c:pt idx="99">
                  <c:v>2.6452400684356689</c:v>
                </c:pt>
                <c:pt idx="100">
                  <c:v>2.6521437168121338</c:v>
                </c:pt>
              </c:numCache>
            </c:numRef>
          </c:yVal>
          <c:smooth val="0"/>
          <c:extLst>
            <c:ext xmlns:c16="http://schemas.microsoft.com/office/drawing/2014/chart" uri="{C3380CC4-5D6E-409C-BE32-E72D297353CC}">
              <c16:uniqueId val="{00000014-7BD7-8743-9733-47E1A940BF98}"/>
            </c:ext>
          </c:extLst>
        </c:ser>
        <c:ser>
          <c:idx val="27"/>
          <c:order val="21"/>
          <c:tx>
            <c:strRef>
              <c:f>'Temperature wide same color (2)'!$Y$1</c:f>
              <c:strCache>
                <c:ptCount val="1"/>
                <c:pt idx="0">
                  <c:v>PNNL GCAM4 SSP2 4.5 (2018)</c:v>
                </c:pt>
              </c:strCache>
            </c:strRef>
          </c:tx>
          <c:spPr>
            <a:ln>
              <a:noFill/>
              <a:prstDash val="dashDot"/>
            </a:ln>
          </c:spPr>
          <c:marker>
            <c:symbol val="circle"/>
            <c:size val="5"/>
            <c:spPr>
              <a:noFill/>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(2)'!$Y$3:$Y$103</c:f>
              <c:numCache>
                <c:formatCode>General</c:formatCode>
                <c:ptCount val="101"/>
                <c:pt idx="10">
                  <c:v>0.98871594667434692</c:v>
                </c:pt>
                <c:pt idx="11">
                  <c:v>1.0123952627182007</c:v>
                </c:pt>
                <c:pt idx="12">
                  <c:v>1.0360745191574097</c:v>
                </c:pt>
                <c:pt idx="13">
                  <c:v>1.0597537755966187</c:v>
                </c:pt>
                <c:pt idx="14">
                  <c:v>1.0834330320358276</c:v>
                </c:pt>
                <c:pt idx="15">
                  <c:v>1.1071122884750366</c:v>
                </c:pt>
                <c:pt idx="16">
                  <c:v>1.1307915449142456</c:v>
                </c:pt>
                <c:pt idx="17">
                  <c:v>1.1544709205627441</c:v>
                </c:pt>
                <c:pt idx="18">
                  <c:v>1.1781501770019531</c:v>
                </c:pt>
                <c:pt idx="19">
                  <c:v>1.2018294334411621</c:v>
                </c:pt>
                <c:pt idx="20">
                  <c:v>1.2255086898803711</c:v>
                </c:pt>
                <c:pt idx="21">
                  <c:v>1.250667929649353</c:v>
                </c:pt>
                <c:pt idx="22">
                  <c:v>1.2758270502090454</c:v>
                </c:pt>
                <c:pt idx="23">
                  <c:v>1.3009862899780273</c:v>
                </c:pt>
                <c:pt idx="24">
                  <c:v>1.3261455297470093</c:v>
                </c:pt>
                <c:pt idx="25">
                  <c:v>1.3513047695159912</c:v>
                </c:pt>
                <c:pt idx="26">
                  <c:v>1.3764638900756836</c:v>
                </c:pt>
                <c:pt idx="27">
                  <c:v>1.4016231298446655</c:v>
                </c:pt>
                <c:pt idx="28">
                  <c:v>1.4267823696136475</c:v>
                </c:pt>
                <c:pt idx="29">
                  <c:v>1.4519414901733398</c:v>
                </c:pt>
                <c:pt idx="30">
                  <c:v>1.4771007299423218</c:v>
                </c:pt>
                <c:pt idx="31">
                  <c:v>1.5053507089614868</c:v>
                </c:pt>
                <c:pt idx="32">
                  <c:v>1.5336005687713623</c:v>
                </c:pt>
                <c:pt idx="33">
                  <c:v>1.5618505477905273</c:v>
                </c:pt>
                <c:pt idx="34">
                  <c:v>1.5901004076004028</c:v>
                </c:pt>
                <c:pt idx="35">
                  <c:v>1.6183503866195679</c:v>
                </c:pt>
                <c:pt idx="36">
                  <c:v>1.6466003656387329</c:v>
                </c:pt>
                <c:pt idx="37">
                  <c:v>1.6748502254486084</c:v>
                </c:pt>
                <c:pt idx="38">
                  <c:v>1.7031002044677734</c:v>
                </c:pt>
                <c:pt idx="39">
                  <c:v>1.7313500642776489</c:v>
                </c:pt>
                <c:pt idx="40">
                  <c:v>1.759600043296814</c:v>
                </c:pt>
                <c:pt idx="41">
                  <c:v>1.78327476978302</c:v>
                </c:pt>
                <c:pt idx="42">
                  <c:v>1.8069493770599365</c:v>
                </c:pt>
                <c:pt idx="43">
                  <c:v>1.8306241035461426</c:v>
                </c:pt>
                <c:pt idx="44">
                  <c:v>1.8542988300323486</c:v>
                </c:pt>
                <c:pt idx="45">
                  <c:v>1.8779735565185547</c:v>
                </c:pt>
                <c:pt idx="46">
                  <c:v>1.9016481637954712</c:v>
                </c:pt>
                <c:pt idx="47">
                  <c:v>1.9253228902816772</c:v>
                </c:pt>
                <c:pt idx="48">
                  <c:v>1.9489976167678833</c:v>
                </c:pt>
                <c:pt idx="49">
                  <c:v>1.9726722240447998</c:v>
                </c:pt>
                <c:pt idx="50">
                  <c:v>1.9963469505310059</c:v>
                </c:pt>
                <c:pt idx="51">
                  <c:v>2.0138282775878906</c:v>
                </c:pt>
                <c:pt idx="52">
                  <c:v>2.0313096046447754</c:v>
                </c:pt>
                <c:pt idx="53">
                  <c:v>2.0487906932830811</c:v>
                </c:pt>
                <c:pt idx="54">
                  <c:v>2.0662720203399658</c:v>
                </c:pt>
                <c:pt idx="55">
                  <c:v>2.0837533473968506</c:v>
                </c:pt>
                <c:pt idx="56">
                  <c:v>2.1012346744537354</c:v>
                </c:pt>
                <c:pt idx="57">
                  <c:v>2.1187160015106201</c:v>
                </c:pt>
                <c:pt idx="58">
                  <c:v>2.1361970901489258</c:v>
                </c:pt>
                <c:pt idx="59">
                  <c:v>2.1536784172058105</c:v>
                </c:pt>
                <c:pt idx="60">
                  <c:v>2.1711597442626953</c:v>
                </c:pt>
                <c:pt idx="61">
                  <c:v>2.1837973594665527</c:v>
                </c:pt>
                <c:pt idx="62">
                  <c:v>2.1964352130889893</c:v>
                </c:pt>
                <c:pt idx="63">
                  <c:v>2.2090728282928467</c:v>
                </c:pt>
                <c:pt idx="64">
                  <c:v>2.2217106819152832</c:v>
                </c:pt>
                <c:pt idx="65">
                  <c:v>2.2343482971191406</c:v>
                </c:pt>
                <c:pt idx="66">
                  <c:v>2.246985912322998</c:v>
                </c:pt>
                <c:pt idx="67">
                  <c:v>2.2596237659454346</c:v>
                </c:pt>
                <c:pt idx="68">
                  <c:v>2.272261381149292</c:v>
                </c:pt>
                <c:pt idx="69">
                  <c:v>2.2848992347717285</c:v>
                </c:pt>
                <c:pt idx="70">
                  <c:v>2.2975368499755859</c:v>
                </c:pt>
                <c:pt idx="71">
                  <c:v>2.3061201572418213</c:v>
                </c:pt>
                <c:pt idx="72">
                  <c:v>2.3147037029266357</c:v>
                </c:pt>
                <c:pt idx="73">
                  <c:v>2.3232870101928711</c:v>
                </c:pt>
                <c:pt idx="74">
                  <c:v>2.3318705558776855</c:v>
                </c:pt>
                <c:pt idx="75">
                  <c:v>2.3404538631439209</c:v>
                </c:pt>
                <c:pt idx="76">
                  <c:v>2.3490371704101562</c:v>
                </c:pt>
                <c:pt idx="77">
                  <c:v>2.3576207160949707</c:v>
                </c:pt>
                <c:pt idx="78">
                  <c:v>2.3662040233612061</c:v>
                </c:pt>
                <c:pt idx="79">
                  <c:v>2.3747875690460205</c:v>
                </c:pt>
                <c:pt idx="80">
                  <c:v>2.3833708763122559</c:v>
                </c:pt>
                <c:pt idx="81">
                  <c:v>2.3903038501739502</c:v>
                </c:pt>
                <c:pt idx="82">
                  <c:v>2.3972368240356445</c:v>
                </c:pt>
                <c:pt idx="83">
                  <c:v>2.404170036315918</c:v>
                </c:pt>
                <c:pt idx="84">
                  <c:v>2.4111030101776123</c:v>
                </c:pt>
                <c:pt idx="85">
                  <c:v>2.4180359840393066</c:v>
                </c:pt>
                <c:pt idx="86">
                  <c:v>2.424968957901001</c:v>
                </c:pt>
                <c:pt idx="87">
                  <c:v>2.4319019317626953</c:v>
                </c:pt>
                <c:pt idx="88">
                  <c:v>2.4388351440429688</c:v>
                </c:pt>
                <c:pt idx="89">
                  <c:v>2.4457681179046631</c:v>
                </c:pt>
                <c:pt idx="90">
                  <c:v>2.4527010917663574</c:v>
                </c:pt>
                <c:pt idx="91">
                  <c:v>2.4585750102996826</c:v>
                </c:pt>
                <c:pt idx="92">
                  <c:v>2.4644489288330078</c:v>
                </c:pt>
                <c:pt idx="93">
                  <c:v>2.4703230857849121</c:v>
                </c:pt>
                <c:pt idx="94">
                  <c:v>2.4761970043182373</c:v>
                </c:pt>
                <c:pt idx="95">
                  <c:v>2.4820709228515625</c:v>
                </c:pt>
                <c:pt idx="96">
                  <c:v>2.4879448413848877</c:v>
                </c:pt>
                <c:pt idx="97">
                  <c:v>2.4938187599182129</c:v>
                </c:pt>
                <c:pt idx="98">
                  <c:v>2.4996929168701172</c:v>
                </c:pt>
                <c:pt idx="99">
                  <c:v>2.5055668354034424</c:v>
                </c:pt>
                <c:pt idx="100">
                  <c:v>2.5114407539367676</c:v>
                </c:pt>
              </c:numCache>
            </c:numRef>
          </c:yVal>
          <c:smooth val="0"/>
          <c:extLst>
            <c:ext xmlns:c16="http://schemas.microsoft.com/office/drawing/2014/chart" uri="{C3380CC4-5D6E-409C-BE32-E72D297353CC}">
              <c16:uniqueId val="{00000015-7BD7-8743-9733-47E1A940BF98}"/>
            </c:ext>
          </c:extLst>
        </c:ser>
        <c:ser>
          <c:idx val="28"/>
          <c:order val="22"/>
          <c:tx>
            <c:strRef>
              <c:f>'Temperature wide same color (2)'!$Z$1</c:f>
              <c:strCache>
                <c:ptCount val="1"/>
                <c:pt idx="0">
                  <c:v>PIK REMIND-MAGPIE SSP2 4.5 (2018)</c:v>
                </c:pt>
              </c:strCache>
            </c:strRef>
          </c:tx>
          <c:spPr>
            <a:ln>
              <a:noFill/>
              <a:prstDash val="lgDash"/>
            </a:ln>
          </c:spPr>
          <c:marker>
            <c:symbol val="x"/>
            <c:size val="5"/>
            <c:spPr>
              <a:noFill/>
              <a:ln>
                <a:solidFill>
                  <a:srgbClr val="FFC00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(2)'!$Z$3:$Z$103</c:f>
              <c:numCache>
                <c:formatCode>General</c:formatCode>
                <c:ptCount val="101"/>
                <c:pt idx="5">
                  <c:v>0.91338628530502319</c:v>
                </c:pt>
                <c:pt idx="6">
                  <c:v>0.92844390869140625</c:v>
                </c:pt>
                <c:pt idx="7">
                  <c:v>0.94350159168243408</c:v>
                </c:pt>
                <c:pt idx="8">
                  <c:v>0.95855921506881714</c:v>
                </c:pt>
                <c:pt idx="9">
                  <c:v>0.97361689805984497</c:v>
                </c:pt>
                <c:pt idx="10">
                  <c:v>0.98867452144622803</c:v>
                </c:pt>
                <c:pt idx="11">
                  <c:v>1.0136598348617554</c:v>
                </c:pt>
                <c:pt idx="12">
                  <c:v>1.0386451482772827</c:v>
                </c:pt>
                <c:pt idx="13">
                  <c:v>1.0636304616928101</c:v>
                </c:pt>
                <c:pt idx="14">
                  <c:v>1.0886157751083374</c:v>
                </c:pt>
                <c:pt idx="15">
                  <c:v>1.1136009693145752</c:v>
                </c:pt>
                <c:pt idx="16">
                  <c:v>1.1385862827301025</c:v>
                </c:pt>
                <c:pt idx="17">
                  <c:v>1.1635715961456299</c:v>
                </c:pt>
                <c:pt idx="18">
                  <c:v>1.1885569095611572</c:v>
                </c:pt>
                <c:pt idx="19">
                  <c:v>1.2135422229766846</c:v>
                </c:pt>
                <c:pt idx="20">
                  <c:v>1.2385275363922119</c:v>
                </c:pt>
                <c:pt idx="21">
                  <c:v>1.2659075260162354</c:v>
                </c:pt>
                <c:pt idx="22">
                  <c:v>1.2932875156402588</c:v>
                </c:pt>
                <c:pt idx="23">
                  <c:v>1.3206673860549927</c:v>
                </c:pt>
                <c:pt idx="24">
                  <c:v>1.3480473756790161</c:v>
                </c:pt>
                <c:pt idx="25">
                  <c:v>1.3754273653030396</c:v>
                </c:pt>
                <c:pt idx="26">
                  <c:v>1.402807354927063</c:v>
                </c:pt>
                <c:pt idx="27">
                  <c:v>1.4301873445510864</c:v>
                </c:pt>
                <c:pt idx="28">
                  <c:v>1.4575672149658203</c:v>
                </c:pt>
                <c:pt idx="29">
                  <c:v>1.4849472045898438</c:v>
                </c:pt>
                <c:pt idx="30">
                  <c:v>1.5123271942138672</c:v>
                </c:pt>
                <c:pt idx="31">
                  <c:v>1.5404216051101685</c:v>
                </c:pt>
                <c:pt idx="32">
                  <c:v>1.5685158967971802</c:v>
                </c:pt>
                <c:pt idx="33">
                  <c:v>1.5966103076934814</c:v>
                </c:pt>
                <c:pt idx="34">
                  <c:v>1.6247047185897827</c:v>
                </c:pt>
                <c:pt idx="35">
                  <c:v>1.652799129486084</c:v>
                </c:pt>
                <c:pt idx="36">
                  <c:v>1.6808934211730957</c:v>
                </c:pt>
                <c:pt idx="37">
                  <c:v>1.708987832069397</c:v>
                </c:pt>
                <c:pt idx="38">
                  <c:v>1.7370822429656982</c:v>
                </c:pt>
                <c:pt idx="39">
                  <c:v>1.76517653465271</c:v>
                </c:pt>
                <c:pt idx="40">
                  <c:v>1.7932709455490112</c:v>
                </c:pt>
                <c:pt idx="41">
                  <c:v>1.818120002746582</c:v>
                </c:pt>
                <c:pt idx="42">
                  <c:v>1.8429691791534424</c:v>
                </c:pt>
                <c:pt idx="43">
                  <c:v>1.8678183555603027</c:v>
                </c:pt>
                <c:pt idx="44">
                  <c:v>1.8926674127578735</c:v>
                </c:pt>
                <c:pt idx="45">
                  <c:v>1.9175164699554443</c:v>
                </c:pt>
                <c:pt idx="46">
                  <c:v>1.9423656463623047</c:v>
                </c:pt>
                <c:pt idx="47">
                  <c:v>1.967214822769165</c:v>
                </c:pt>
                <c:pt idx="48">
                  <c:v>1.9920638799667358</c:v>
                </c:pt>
                <c:pt idx="49">
                  <c:v>2.0169129371643066</c:v>
                </c:pt>
                <c:pt idx="50">
                  <c:v>2.041762113571167</c:v>
                </c:pt>
                <c:pt idx="51">
                  <c:v>2.0599911212921143</c:v>
                </c:pt>
                <c:pt idx="52">
                  <c:v>2.0782201290130615</c:v>
                </c:pt>
                <c:pt idx="53">
                  <c:v>2.0964491367340088</c:v>
                </c:pt>
                <c:pt idx="54">
                  <c:v>2.1146781444549561</c:v>
                </c:pt>
                <c:pt idx="55">
                  <c:v>2.1329069137573242</c:v>
                </c:pt>
                <c:pt idx="56">
                  <c:v>2.1511359214782715</c:v>
                </c:pt>
                <c:pt idx="57">
                  <c:v>2.1693649291992188</c:v>
                </c:pt>
                <c:pt idx="58">
                  <c:v>2.187593936920166</c:v>
                </c:pt>
                <c:pt idx="59">
                  <c:v>2.2058229446411133</c:v>
                </c:pt>
                <c:pt idx="60">
                  <c:v>2.2240519523620605</c:v>
                </c:pt>
                <c:pt idx="61">
                  <c:v>2.238513708114624</c:v>
                </c:pt>
                <c:pt idx="62">
                  <c:v>2.2529754638671875</c:v>
                </c:pt>
                <c:pt idx="63">
                  <c:v>2.267437219619751</c:v>
                </c:pt>
                <c:pt idx="64">
                  <c:v>2.2818989753723145</c:v>
                </c:pt>
                <c:pt idx="65">
                  <c:v>2.2963604927062988</c:v>
                </c:pt>
                <c:pt idx="66">
                  <c:v>2.3108222484588623</c:v>
                </c:pt>
                <c:pt idx="67">
                  <c:v>2.3252840042114258</c:v>
                </c:pt>
                <c:pt idx="68">
                  <c:v>2.3397457599639893</c:v>
                </c:pt>
                <c:pt idx="69">
                  <c:v>2.3542075157165527</c:v>
                </c:pt>
                <c:pt idx="70">
                  <c:v>2.3686692714691162</c:v>
                </c:pt>
                <c:pt idx="71">
                  <c:v>2.3809528350830078</c:v>
                </c:pt>
                <c:pt idx="72">
                  <c:v>2.3932361602783203</c:v>
                </c:pt>
                <c:pt idx="73">
                  <c:v>2.4055194854736328</c:v>
                </c:pt>
                <c:pt idx="74">
                  <c:v>2.4178030490875244</c:v>
                </c:pt>
                <c:pt idx="75">
                  <c:v>2.430086612701416</c:v>
                </c:pt>
                <c:pt idx="76">
                  <c:v>2.4423699378967285</c:v>
                </c:pt>
                <c:pt idx="77">
                  <c:v>2.454653263092041</c:v>
                </c:pt>
                <c:pt idx="78">
                  <c:v>2.4669368267059326</c:v>
                </c:pt>
                <c:pt idx="79">
                  <c:v>2.4792203903198242</c:v>
                </c:pt>
                <c:pt idx="80">
                  <c:v>2.4915037155151367</c:v>
                </c:pt>
                <c:pt idx="81">
                  <c:v>2.5010471343994141</c:v>
                </c:pt>
                <c:pt idx="82">
                  <c:v>2.5105907917022705</c:v>
                </c:pt>
                <c:pt idx="83">
                  <c:v>2.520134449005127</c:v>
                </c:pt>
                <c:pt idx="84">
                  <c:v>2.5296778678894043</c:v>
                </c:pt>
                <c:pt idx="85">
                  <c:v>2.5392212867736816</c:v>
                </c:pt>
                <c:pt idx="86">
                  <c:v>2.5487649440765381</c:v>
                </c:pt>
                <c:pt idx="87">
                  <c:v>2.5583086013793945</c:v>
                </c:pt>
                <c:pt idx="88">
                  <c:v>2.5678520202636719</c:v>
                </c:pt>
                <c:pt idx="89">
                  <c:v>2.5773954391479492</c:v>
                </c:pt>
                <c:pt idx="90">
                  <c:v>2.5869390964508057</c:v>
                </c:pt>
                <c:pt idx="91">
                  <c:v>2.5942213535308838</c:v>
                </c:pt>
                <c:pt idx="92">
                  <c:v>2.6015033721923828</c:v>
                </c:pt>
                <c:pt idx="93">
                  <c:v>2.6087856292724609</c:v>
                </c:pt>
                <c:pt idx="94">
                  <c:v>2.61606764793396</c:v>
                </c:pt>
                <c:pt idx="95">
                  <c:v>2.6233499050140381</c:v>
                </c:pt>
                <c:pt idx="96">
                  <c:v>2.6306321620941162</c:v>
                </c:pt>
                <c:pt idx="97">
                  <c:v>2.6379141807556152</c:v>
                </c:pt>
                <c:pt idx="98">
                  <c:v>2.6451964378356934</c:v>
                </c:pt>
                <c:pt idx="99">
                  <c:v>2.6524784564971924</c:v>
                </c:pt>
                <c:pt idx="100">
                  <c:v>2.6597607135772705</c:v>
                </c:pt>
              </c:numCache>
            </c:numRef>
          </c:yVal>
          <c:smooth val="0"/>
          <c:extLst>
            <c:ext xmlns:c16="http://schemas.microsoft.com/office/drawing/2014/chart" uri="{C3380CC4-5D6E-409C-BE32-E72D297353CC}">
              <c16:uniqueId val="{00000016-7BD7-8743-9733-47E1A940BF98}"/>
            </c:ext>
          </c:extLst>
        </c:ser>
        <c:ser>
          <c:idx val="29"/>
          <c:order val="23"/>
          <c:tx>
            <c:strRef>
              <c:f>'Temperature wide same color (2)'!$AA$1</c:f>
              <c:strCache>
                <c:ptCount val="1"/>
                <c:pt idx="0">
                  <c:v>EIEE WITCH-GLOBIOM SSP2 4.5 (2018)</c:v>
                </c:pt>
              </c:strCache>
            </c:strRef>
          </c:tx>
          <c:spPr>
            <a:ln>
              <a:noFill/>
              <a:prstDash val="lgDashDot"/>
            </a:ln>
          </c:spPr>
          <c:marker>
            <c:symbol val="plus"/>
            <c:size val="5"/>
            <c:spPr>
              <a:noFill/>
              <a:ln>
                <a:solidFill>
                  <a:srgbClr val="FFC00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(2)'!$AA$3:$AA$103</c:f>
              <c:numCache>
                <c:formatCode>General</c:formatCode>
                <c:ptCount val="101"/>
                <c:pt idx="5">
                  <c:v>0.91338628530502319</c:v>
                </c:pt>
                <c:pt idx="6">
                  <c:v>0.92852127552032471</c:v>
                </c:pt>
                <c:pt idx="7">
                  <c:v>0.94365626573562622</c:v>
                </c:pt>
                <c:pt idx="8">
                  <c:v>0.95879119634628296</c:v>
                </c:pt>
                <c:pt idx="9">
                  <c:v>0.97392618656158447</c:v>
                </c:pt>
                <c:pt idx="10">
                  <c:v>0.98906117677688599</c:v>
                </c:pt>
                <c:pt idx="11">
                  <c:v>1.0155837535858154</c:v>
                </c:pt>
                <c:pt idx="12">
                  <c:v>1.0421063899993896</c:v>
                </c:pt>
                <c:pt idx="13">
                  <c:v>1.0686290264129639</c:v>
                </c:pt>
                <c:pt idx="14">
                  <c:v>1.0951516628265381</c:v>
                </c:pt>
                <c:pt idx="15">
                  <c:v>1.1216742992401123</c:v>
                </c:pt>
                <c:pt idx="16">
                  <c:v>1.1481969356536865</c:v>
                </c:pt>
                <c:pt idx="17">
                  <c:v>1.1747194528579712</c:v>
                </c:pt>
                <c:pt idx="18">
                  <c:v>1.2012420892715454</c:v>
                </c:pt>
                <c:pt idx="19">
                  <c:v>1.2277647256851196</c:v>
                </c:pt>
                <c:pt idx="20">
                  <c:v>1.2542873620986938</c:v>
                </c:pt>
                <c:pt idx="21">
                  <c:v>1.2820677757263184</c:v>
                </c:pt>
                <c:pt idx="22">
                  <c:v>1.3098483085632324</c:v>
                </c:pt>
                <c:pt idx="23">
                  <c:v>1.3376287221908569</c:v>
                </c:pt>
                <c:pt idx="24">
                  <c:v>1.365409255027771</c:v>
                </c:pt>
                <c:pt idx="25">
                  <c:v>1.3931896686553955</c:v>
                </c:pt>
                <c:pt idx="26">
                  <c:v>1.42097008228302</c:v>
                </c:pt>
                <c:pt idx="27">
                  <c:v>1.4487506151199341</c:v>
                </c:pt>
                <c:pt idx="28">
                  <c:v>1.4765310287475586</c:v>
                </c:pt>
                <c:pt idx="29">
                  <c:v>1.5043115615844727</c:v>
                </c:pt>
                <c:pt idx="30">
                  <c:v>1.5320919752120972</c:v>
                </c:pt>
                <c:pt idx="31">
                  <c:v>1.5583889484405518</c:v>
                </c:pt>
                <c:pt idx="32">
                  <c:v>1.5846859216690063</c:v>
                </c:pt>
                <c:pt idx="33">
                  <c:v>1.6109828948974609</c:v>
                </c:pt>
                <c:pt idx="34">
                  <c:v>1.6372798681259155</c:v>
                </c:pt>
                <c:pt idx="35">
                  <c:v>1.6635768413543701</c:v>
                </c:pt>
                <c:pt idx="36">
                  <c:v>1.6898738145828247</c:v>
                </c:pt>
                <c:pt idx="37">
                  <c:v>1.7161707878112793</c:v>
                </c:pt>
                <c:pt idx="38">
                  <c:v>1.7424677610397339</c:v>
                </c:pt>
                <c:pt idx="39">
                  <c:v>1.7687647342681885</c:v>
                </c:pt>
                <c:pt idx="40">
                  <c:v>1.7950617074966431</c:v>
                </c:pt>
                <c:pt idx="41">
                  <c:v>1.8179957866668701</c:v>
                </c:pt>
                <c:pt idx="42">
                  <c:v>1.8409297466278076</c:v>
                </c:pt>
                <c:pt idx="43">
                  <c:v>1.8638637065887451</c:v>
                </c:pt>
                <c:pt idx="44">
                  <c:v>1.8867977857589722</c:v>
                </c:pt>
                <c:pt idx="45">
                  <c:v>1.9097318649291992</c:v>
                </c:pt>
                <c:pt idx="46">
                  <c:v>1.9326658248901367</c:v>
                </c:pt>
                <c:pt idx="47">
                  <c:v>1.9555997848510742</c:v>
                </c:pt>
                <c:pt idx="48">
                  <c:v>1.9785338640213013</c:v>
                </c:pt>
                <c:pt idx="49">
                  <c:v>2.0014679431915283</c:v>
                </c:pt>
                <c:pt idx="50">
                  <c:v>2.0244019031524658</c:v>
                </c:pt>
                <c:pt idx="51">
                  <c:v>2.0422694683074951</c:v>
                </c:pt>
                <c:pt idx="52">
                  <c:v>2.0601370334625244</c:v>
                </c:pt>
                <c:pt idx="53">
                  <c:v>2.0780045986175537</c:v>
                </c:pt>
                <c:pt idx="54">
                  <c:v>2.095872163772583</c:v>
                </c:pt>
                <c:pt idx="55">
                  <c:v>2.1137394905090332</c:v>
                </c:pt>
                <c:pt idx="56">
                  <c:v>2.1316070556640625</c:v>
                </c:pt>
                <c:pt idx="57">
                  <c:v>2.1494746208190918</c:v>
                </c:pt>
                <c:pt idx="58">
                  <c:v>2.1673421859741211</c:v>
                </c:pt>
                <c:pt idx="59">
                  <c:v>2.1852097511291504</c:v>
                </c:pt>
                <c:pt idx="60">
                  <c:v>2.2030773162841797</c:v>
                </c:pt>
                <c:pt idx="61">
                  <c:v>2.2171773910522461</c:v>
                </c:pt>
                <c:pt idx="62">
                  <c:v>2.2312774658203125</c:v>
                </c:pt>
                <c:pt idx="63">
                  <c:v>2.2453775405883789</c:v>
                </c:pt>
                <c:pt idx="64">
                  <c:v>2.2594776153564453</c:v>
                </c:pt>
                <c:pt idx="65">
                  <c:v>2.2735776901245117</c:v>
                </c:pt>
                <c:pt idx="66">
                  <c:v>2.2876780033111572</c:v>
                </c:pt>
                <c:pt idx="67">
                  <c:v>2.3017780780792236</c:v>
                </c:pt>
                <c:pt idx="68">
                  <c:v>2.31587815284729</c:v>
                </c:pt>
                <c:pt idx="69">
                  <c:v>2.3299782276153564</c:v>
                </c:pt>
                <c:pt idx="70">
                  <c:v>2.3440783023834229</c:v>
                </c:pt>
                <c:pt idx="71">
                  <c:v>2.3556051254272461</c:v>
                </c:pt>
                <c:pt idx="72">
                  <c:v>2.3671317100524902</c:v>
                </c:pt>
                <c:pt idx="73">
                  <c:v>2.3786585330963135</c:v>
                </c:pt>
                <c:pt idx="74">
                  <c:v>2.3901853561401367</c:v>
                </c:pt>
                <c:pt idx="75">
                  <c:v>2.4017119407653809</c:v>
                </c:pt>
                <c:pt idx="76">
                  <c:v>2.4132387638092041</c:v>
                </c:pt>
                <c:pt idx="77">
                  <c:v>2.4247655868530273</c:v>
                </c:pt>
                <c:pt idx="78">
                  <c:v>2.4362924098968506</c:v>
                </c:pt>
                <c:pt idx="79">
                  <c:v>2.4478189945220947</c:v>
                </c:pt>
                <c:pt idx="80">
                  <c:v>2.459345817565918</c:v>
                </c:pt>
                <c:pt idx="81">
                  <c:v>2.4691879749298096</c:v>
                </c:pt>
                <c:pt idx="82">
                  <c:v>2.4790303707122803</c:v>
                </c:pt>
                <c:pt idx="83">
                  <c:v>2.4888725280761719</c:v>
                </c:pt>
                <c:pt idx="84">
                  <c:v>2.4987146854400635</c:v>
                </c:pt>
                <c:pt idx="85">
                  <c:v>2.5085568428039551</c:v>
                </c:pt>
                <c:pt idx="86">
                  <c:v>2.5183992385864258</c:v>
                </c:pt>
                <c:pt idx="87">
                  <c:v>2.5282413959503174</c:v>
                </c:pt>
                <c:pt idx="88">
                  <c:v>2.538083553314209</c:v>
                </c:pt>
                <c:pt idx="89">
                  <c:v>2.5479259490966797</c:v>
                </c:pt>
                <c:pt idx="90">
                  <c:v>2.5577681064605713</c:v>
                </c:pt>
                <c:pt idx="91">
                  <c:v>2.5651991367340088</c:v>
                </c:pt>
                <c:pt idx="92">
                  <c:v>2.5726299285888672</c:v>
                </c:pt>
                <c:pt idx="93">
                  <c:v>2.5800609588623047</c:v>
                </c:pt>
                <c:pt idx="94">
                  <c:v>2.5874919891357422</c:v>
                </c:pt>
                <c:pt idx="95">
                  <c:v>2.5949230194091797</c:v>
                </c:pt>
                <c:pt idx="96">
                  <c:v>2.6023538112640381</c:v>
                </c:pt>
                <c:pt idx="97">
                  <c:v>2.6097848415374756</c:v>
                </c:pt>
                <c:pt idx="98">
                  <c:v>2.6172158718109131</c:v>
                </c:pt>
                <c:pt idx="99">
                  <c:v>2.6246466636657715</c:v>
                </c:pt>
                <c:pt idx="100">
                  <c:v>2.632077693939209</c:v>
                </c:pt>
              </c:numCache>
            </c:numRef>
          </c:yVal>
          <c:smooth val="0"/>
          <c:extLst>
            <c:ext xmlns:c16="http://schemas.microsoft.com/office/drawing/2014/chart" uri="{C3380CC4-5D6E-409C-BE32-E72D297353CC}">
              <c16:uniqueId val="{00000017-7BD7-8743-9733-47E1A940BF98}"/>
            </c:ext>
          </c:extLst>
        </c:ser>
        <c:ser>
          <c:idx val="31"/>
          <c:order val="24"/>
          <c:tx>
            <c:strRef>
              <c:f>'Temperature wide same color (2)'!$AC$1</c:f>
              <c:strCache>
                <c:ptCount val="1"/>
                <c:pt idx="0">
                  <c:v>PBL IMAGE SSP2 3.4 (2018)</c:v>
                </c:pt>
              </c:strCache>
            </c:strRef>
          </c:tx>
          <c:spPr>
            <a:ln>
              <a:noFill/>
              <a:prstDash val="sysDot"/>
            </a:ln>
          </c:spPr>
          <c:marker>
            <c:symbol val="square"/>
            <c:size val="5"/>
            <c:spPr>
              <a:noFill/>
              <a:ln>
                <a:solidFill>
                  <a:srgbClr val="7030A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(2)'!$AC$3:$AC$103</c:f>
              <c:numCache>
                <c:formatCode>General</c:formatCode>
                <c:ptCount val="101"/>
                <c:pt idx="5">
                  <c:v>0.91338628530502319</c:v>
                </c:pt>
                <c:pt idx="6">
                  <c:v>0.92849570512771606</c:v>
                </c:pt>
                <c:pt idx="7">
                  <c:v>0.94360506534576416</c:v>
                </c:pt>
                <c:pt idx="8">
                  <c:v>0.95871448516845703</c:v>
                </c:pt>
                <c:pt idx="9">
                  <c:v>0.97382384538650513</c:v>
                </c:pt>
                <c:pt idx="10">
                  <c:v>0.988933265209198</c:v>
                </c:pt>
                <c:pt idx="11">
                  <c:v>1.0146955251693726</c:v>
                </c:pt>
                <c:pt idx="12">
                  <c:v>1.0404578447341919</c:v>
                </c:pt>
                <c:pt idx="13">
                  <c:v>1.0662201642990112</c:v>
                </c:pt>
                <c:pt idx="14">
                  <c:v>1.091982364654541</c:v>
                </c:pt>
                <c:pt idx="15">
                  <c:v>1.1177446842193604</c:v>
                </c:pt>
                <c:pt idx="16">
                  <c:v>1.1435070037841797</c:v>
                </c:pt>
                <c:pt idx="17">
                  <c:v>1.169269323348999</c:v>
                </c:pt>
                <c:pt idx="18">
                  <c:v>1.1950316429138184</c:v>
                </c:pt>
                <c:pt idx="19">
                  <c:v>1.2207938432693481</c:v>
                </c:pt>
                <c:pt idx="20">
                  <c:v>1.2465561628341675</c:v>
                </c:pt>
                <c:pt idx="21">
                  <c:v>1.2757440805435181</c:v>
                </c:pt>
                <c:pt idx="22">
                  <c:v>1.3049319982528687</c:v>
                </c:pt>
                <c:pt idx="23">
                  <c:v>1.3341197967529297</c:v>
                </c:pt>
                <c:pt idx="24">
                  <c:v>1.3633077144622803</c:v>
                </c:pt>
                <c:pt idx="25">
                  <c:v>1.3924956321716309</c:v>
                </c:pt>
                <c:pt idx="26">
                  <c:v>1.4216835498809814</c:v>
                </c:pt>
                <c:pt idx="27">
                  <c:v>1.450871467590332</c:v>
                </c:pt>
                <c:pt idx="28">
                  <c:v>1.4800592660903931</c:v>
                </c:pt>
                <c:pt idx="29">
                  <c:v>1.5092471837997437</c:v>
                </c:pt>
                <c:pt idx="30">
                  <c:v>1.5384351015090942</c:v>
                </c:pt>
                <c:pt idx="31">
                  <c:v>1.560171365737915</c:v>
                </c:pt>
                <c:pt idx="32">
                  <c:v>1.5819076299667358</c:v>
                </c:pt>
                <c:pt idx="33">
                  <c:v>1.6036438941955566</c:v>
                </c:pt>
                <c:pt idx="34">
                  <c:v>1.6253801584243774</c:v>
                </c:pt>
                <c:pt idx="35">
                  <c:v>1.6471164226531982</c:v>
                </c:pt>
                <c:pt idx="36">
                  <c:v>1.668852686882019</c:v>
                </c:pt>
                <c:pt idx="37">
                  <c:v>1.6905889511108398</c:v>
                </c:pt>
                <c:pt idx="38">
                  <c:v>1.7123252153396606</c:v>
                </c:pt>
                <c:pt idx="39">
                  <c:v>1.7340614795684814</c:v>
                </c:pt>
                <c:pt idx="40">
                  <c:v>1.7557977437973022</c:v>
                </c:pt>
                <c:pt idx="41">
                  <c:v>1.7720546722412109</c:v>
                </c:pt>
                <c:pt idx="42">
                  <c:v>1.7883114814758301</c:v>
                </c:pt>
                <c:pt idx="43">
                  <c:v>1.8045684099197388</c:v>
                </c:pt>
                <c:pt idx="44">
                  <c:v>1.8208253383636475</c:v>
                </c:pt>
                <c:pt idx="45">
                  <c:v>1.8370821475982666</c:v>
                </c:pt>
                <c:pt idx="46">
                  <c:v>1.8533390760421753</c:v>
                </c:pt>
                <c:pt idx="47">
                  <c:v>1.869596004486084</c:v>
                </c:pt>
                <c:pt idx="48">
                  <c:v>1.8858529329299927</c:v>
                </c:pt>
                <c:pt idx="49">
                  <c:v>1.9021097421646118</c:v>
                </c:pt>
                <c:pt idx="50">
                  <c:v>1.9183666706085205</c:v>
                </c:pt>
                <c:pt idx="51">
                  <c:v>1.92890465259552</c:v>
                </c:pt>
                <c:pt idx="52">
                  <c:v>1.9394427537918091</c:v>
                </c:pt>
                <c:pt idx="53">
                  <c:v>1.9499807357788086</c:v>
                </c:pt>
                <c:pt idx="54">
                  <c:v>1.9605188369750977</c:v>
                </c:pt>
                <c:pt idx="55">
                  <c:v>1.9710568189620972</c:v>
                </c:pt>
                <c:pt idx="56">
                  <c:v>1.9815948009490967</c:v>
                </c:pt>
                <c:pt idx="57">
                  <c:v>1.9921329021453857</c:v>
                </c:pt>
                <c:pt idx="58">
                  <c:v>2.0026710033416748</c:v>
                </c:pt>
                <c:pt idx="59">
                  <c:v>2.0132088661193848</c:v>
                </c:pt>
                <c:pt idx="60">
                  <c:v>2.0237469673156738</c:v>
                </c:pt>
                <c:pt idx="61">
                  <c:v>2.0292224884033203</c:v>
                </c:pt>
                <c:pt idx="62">
                  <c:v>2.0346977710723877</c:v>
                </c:pt>
                <c:pt idx="63">
                  <c:v>2.0401732921600342</c:v>
                </c:pt>
                <c:pt idx="64">
                  <c:v>2.0456488132476807</c:v>
                </c:pt>
                <c:pt idx="65">
                  <c:v>2.051124095916748</c:v>
                </c:pt>
                <c:pt idx="66">
                  <c:v>2.0565996170043945</c:v>
                </c:pt>
                <c:pt idx="67">
                  <c:v>2.062075138092041</c:v>
                </c:pt>
                <c:pt idx="68">
                  <c:v>2.0675506591796875</c:v>
                </c:pt>
                <c:pt idx="69">
                  <c:v>2.0730259418487549</c:v>
                </c:pt>
                <c:pt idx="70">
                  <c:v>2.0785014629364014</c:v>
                </c:pt>
                <c:pt idx="71">
                  <c:v>2.0834298133850098</c:v>
                </c:pt>
                <c:pt idx="72">
                  <c:v>2.0883579254150391</c:v>
                </c:pt>
                <c:pt idx="73">
                  <c:v>2.0932862758636475</c:v>
                </c:pt>
                <c:pt idx="74">
                  <c:v>2.0982146263122559</c:v>
                </c:pt>
                <c:pt idx="75">
                  <c:v>2.1031427383422852</c:v>
                </c:pt>
                <c:pt idx="76">
                  <c:v>2.1080710887908936</c:v>
                </c:pt>
                <c:pt idx="77">
                  <c:v>2.112999439239502</c:v>
                </c:pt>
                <c:pt idx="78">
                  <c:v>2.1179277896881104</c:v>
                </c:pt>
                <c:pt idx="79">
                  <c:v>2.1228559017181396</c:v>
                </c:pt>
                <c:pt idx="80">
                  <c:v>2.127784252166748</c:v>
                </c:pt>
                <c:pt idx="81">
                  <c:v>2.1301932334899902</c:v>
                </c:pt>
                <c:pt idx="82">
                  <c:v>2.1326022148132324</c:v>
                </c:pt>
                <c:pt idx="83">
                  <c:v>2.1350109577178955</c:v>
                </c:pt>
                <c:pt idx="84">
                  <c:v>2.1374199390411377</c:v>
                </c:pt>
                <c:pt idx="85">
                  <c:v>2.1398289203643799</c:v>
                </c:pt>
                <c:pt idx="86">
                  <c:v>2.1422379016876221</c:v>
                </c:pt>
                <c:pt idx="87">
                  <c:v>2.1446468830108643</c:v>
                </c:pt>
                <c:pt idx="88">
                  <c:v>2.1470556259155273</c:v>
                </c:pt>
                <c:pt idx="89">
                  <c:v>2.1494646072387695</c:v>
                </c:pt>
                <c:pt idx="90">
                  <c:v>2.1518735885620117</c:v>
                </c:pt>
                <c:pt idx="91">
                  <c:v>2.1532139778137207</c:v>
                </c:pt>
                <c:pt idx="92">
                  <c:v>2.1545543670654297</c:v>
                </c:pt>
                <c:pt idx="93">
                  <c:v>2.1558945178985596</c:v>
                </c:pt>
                <c:pt idx="94">
                  <c:v>2.1572349071502686</c:v>
                </c:pt>
                <c:pt idx="95">
                  <c:v>2.1585752964019775</c:v>
                </c:pt>
                <c:pt idx="96">
                  <c:v>2.1599156856536865</c:v>
                </c:pt>
                <c:pt idx="97">
                  <c:v>2.1612560749053955</c:v>
                </c:pt>
                <c:pt idx="98">
                  <c:v>2.1625962257385254</c:v>
                </c:pt>
                <c:pt idx="99">
                  <c:v>2.1639366149902344</c:v>
                </c:pt>
                <c:pt idx="100">
                  <c:v>2.1652770042419434</c:v>
                </c:pt>
              </c:numCache>
            </c:numRef>
          </c:yVal>
          <c:smooth val="0"/>
          <c:extLst>
            <c:ext xmlns:c16="http://schemas.microsoft.com/office/drawing/2014/chart" uri="{C3380CC4-5D6E-409C-BE32-E72D297353CC}">
              <c16:uniqueId val="{00000018-7BD7-8743-9733-47E1A940BF98}"/>
            </c:ext>
          </c:extLst>
        </c:ser>
        <c:ser>
          <c:idx val="32"/>
          <c:order val="25"/>
          <c:tx>
            <c:strRef>
              <c:f>'Temperature wide same color (2)'!$AD$1</c:f>
              <c:strCache>
                <c:ptCount val="1"/>
                <c:pt idx="0">
                  <c:v>IIASA MESSAGE-GLOBIOM SSP2 3.4 (2018)</c:v>
                </c:pt>
              </c:strCache>
            </c:strRef>
          </c:tx>
          <c:spPr>
            <a:ln>
              <a:noFill/>
              <a:prstDash val="sysDash"/>
            </a:ln>
          </c:spPr>
          <c:marker>
            <c:symbol val="diamond"/>
            <c:size val="5"/>
            <c:spPr>
              <a:noFill/>
              <a:ln>
                <a:solidFill>
                  <a:srgbClr val="7030A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(2)'!$AD$3:$AD$103</c:f>
              <c:numCache>
                <c:formatCode>General</c:formatCode>
                <c:ptCount val="101"/>
                <c:pt idx="5">
                  <c:v>0.91338628530502319</c:v>
                </c:pt>
                <c:pt idx="6">
                  <c:v>0.92851889133453369</c:v>
                </c:pt>
                <c:pt idx="7">
                  <c:v>0.94365155696868896</c:v>
                </c:pt>
                <c:pt idx="8">
                  <c:v>0.95878416299819946</c:v>
                </c:pt>
                <c:pt idx="9">
                  <c:v>0.97391682863235474</c:v>
                </c:pt>
                <c:pt idx="10">
                  <c:v>0.98904943466186523</c:v>
                </c:pt>
                <c:pt idx="11">
                  <c:v>1.0143518447875977</c:v>
                </c:pt>
                <c:pt idx="12">
                  <c:v>1.0396541357040405</c:v>
                </c:pt>
                <c:pt idx="13">
                  <c:v>1.0649565458297729</c:v>
                </c:pt>
                <c:pt idx="14">
                  <c:v>1.0902589559555054</c:v>
                </c:pt>
                <c:pt idx="15">
                  <c:v>1.1155612468719482</c:v>
                </c:pt>
                <c:pt idx="16">
                  <c:v>1.1408636569976807</c:v>
                </c:pt>
                <c:pt idx="17">
                  <c:v>1.1661660671234131</c:v>
                </c:pt>
                <c:pt idx="18">
                  <c:v>1.1914684772491455</c:v>
                </c:pt>
                <c:pt idx="19">
                  <c:v>1.2167707681655884</c:v>
                </c:pt>
                <c:pt idx="20">
                  <c:v>1.2420731782913208</c:v>
                </c:pt>
                <c:pt idx="21">
                  <c:v>1.2671025991439819</c:v>
                </c:pt>
                <c:pt idx="22">
                  <c:v>1.2921321392059326</c:v>
                </c:pt>
                <c:pt idx="23">
                  <c:v>1.3171615600585938</c:v>
                </c:pt>
                <c:pt idx="24">
                  <c:v>1.3421909809112549</c:v>
                </c:pt>
                <c:pt idx="25">
                  <c:v>1.367220401763916</c:v>
                </c:pt>
                <c:pt idx="26">
                  <c:v>1.3922499418258667</c:v>
                </c:pt>
                <c:pt idx="27">
                  <c:v>1.4172793626785278</c:v>
                </c:pt>
                <c:pt idx="28">
                  <c:v>1.442308783531189</c:v>
                </c:pt>
                <c:pt idx="29">
                  <c:v>1.4673383235931396</c:v>
                </c:pt>
                <c:pt idx="30">
                  <c:v>1.4923677444458008</c:v>
                </c:pt>
                <c:pt idx="31">
                  <c:v>1.5168788433074951</c:v>
                </c:pt>
                <c:pt idx="32">
                  <c:v>1.5413899421691895</c:v>
                </c:pt>
                <c:pt idx="33">
                  <c:v>1.5659009218215942</c:v>
                </c:pt>
                <c:pt idx="34">
                  <c:v>1.5904120206832886</c:v>
                </c:pt>
                <c:pt idx="35">
                  <c:v>1.6149231195449829</c:v>
                </c:pt>
                <c:pt idx="36">
                  <c:v>1.6394342184066772</c:v>
                </c:pt>
                <c:pt idx="37">
                  <c:v>1.6639453172683716</c:v>
                </c:pt>
                <c:pt idx="38">
                  <c:v>1.6884562969207764</c:v>
                </c:pt>
                <c:pt idx="39">
                  <c:v>1.7129673957824707</c:v>
                </c:pt>
                <c:pt idx="40">
                  <c:v>1.737478494644165</c:v>
                </c:pt>
                <c:pt idx="41">
                  <c:v>1.7556061744689941</c:v>
                </c:pt>
                <c:pt idx="42">
                  <c:v>1.7737338542938232</c:v>
                </c:pt>
                <c:pt idx="43">
                  <c:v>1.7918616533279419</c:v>
                </c:pt>
                <c:pt idx="44">
                  <c:v>1.809989333152771</c:v>
                </c:pt>
                <c:pt idx="45">
                  <c:v>1.8281170129776001</c:v>
                </c:pt>
                <c:pt idx="46">
                  <c:v>1.8462446928024292</c:v>
                </c:pt>
                <c:pt idx="47">
                  <c:v>1.8643723726272583</c:v>
                </c:pt>
                <c:pt idx="48">
                  <c:v>1.882500171661377</c:v>
                </c:pt>
                <c:pt idx="49">
                  <c:v>1.9006278514862061</c:v>
                </c:pt>
                <c:pt idx="50">
                  <c:v>1.9187555313110352</c:v>
                </c:pt>
                <c:pt idx="51">
                  <c:v>1.9319331645965576</c:v>
                </c:pt>
                <c:pt idx="52">
                  <c:v>1.9451107978820801</c:v>
                </c:pt>
                <c:pt idx="53">
                  <c:v>1.9582884311676025</c:v>
                </c:pt>
                <c:pt idx="54">
                  <c:v>1.971466064453125</c:v>
                </c:pt>
                <c:pt idx="55">
                  <c:v>1.9846436977386475</c:v>
                </c:pt>
                <c:pt idx="56">
                  <c:v>1.9978213310241699</c:v>
                </c:pt>
                <c:pt idx="57">
                  <c:v>2.0109989643096924</c:v>
                </c:pt>
                <c:pt idx="58">
                  <c:v>2.0241765975952148</c:v>
                </c:pt>
                <c:pt idx="59">
                  <c:v>2.0373542308807373</c:v>
                </c:pt>
                <c:pt idx="60">
                  <c:v>2.0505318641662598</c:v>
                </c:pt>
                <c:pt idx="61">
                  <c:v>2.0599057674407959</c:v>
                </c:pt>
                <c:pt idx="62">
                  <c:v>2.0692794322967529</c:v>
                </c:pt>
                <c:pt idx="63">
                  <c:v>2.0786533355712891</c:v>
                </c:pt>
                <c:pt idx="64">
                  <c:v>2.0880272388458252</c:v>
                </c:pt>
                <c:pt idx="65">
                  <c:v>2.0974011421203613</c:v>
                </c:pt>
                <c:pt idx="66">
                  <c:v>2.1067748069763184</c:v>
                </c:pt>
                <c:pt idx="67">
                  <c:v>2.1161487102508545</c:v>
                </c:pt>
                <c:pt idx="68">
                  <c:v>2.1255226135253906</c:v>
                </c:pt>
                <c:pt idx="69">
                  <c:v>2.1348962783813477</c:v>
                </c:pt>
                <c:pt idx="70">
                  <c:v>2.1442701816558838</c:v>
                </c:pt>
                <c:pt idx="71">
                  <c:v>2.149893045425415</c:v>
                </c:pt>
                <c:pt idx="72">
                  <c:v>2.1555156707763672</c:v>
                </c:pt>
                <c:pt idx="73">
                  <c:v>2.1611385345458984</c:v>
                </c:pt>
                <c:pt idx="74">
                  <c:v>2.1667613983154297</c:v>
                </c:pt>
                <c:pt idx="75">
                  <c:v>2.1723842620849609</c:v>
                </c:pt>
                <c:pt idx="76">
                  <c:v>2.1780068874359131</c:v>
                </c:pt>
                <c:pt idx="77">
                  <c:v>2.1836297512054443</c:v>
                </c:pt>
                <c:pt idx="78">
                  <c:v>2.1892526149749756</c:v>
                </c:pt>
                <c:pt idx="79">
                  <c:v>2.1948752403259277</c:v>
                </c:pt>
                <c:pt idx="80">
                  <c:v>2.200498104095459</c:v>
                </c:pt>
                <c:pt idx="81">
                  <c:v>2.2025251388549805</c:v>
                </c:pt>
                <c:pt idx="82">
                  <c:v>2.204552173614502</c:v>
                </c:pt>
                <c:pt idx="83">
                  <c:v>2.2065792083740234</c:v>
                </c:pt>
                <c:pt idx="84">
                  <c:v>2.2086062431335449</c:v>
                </c:pt>
                <c:pt idx="85">
                  <c:v>2.2106332778930664</c:v>
                </c:pt>
                <c:pt idx="86">
                  <c:v>2.2126600742340088</c:v>
                </c:pt>
                <c:pt idx="87">
                  <c:v>2.2146871089935303</c:v>
                </c:pt>
                <c:pt idx="88">
                  <c:v>2.2167141437530518</c:v>
                </c:pt>
                <c:pt idx="89">
                  <c:v>2.2187411785125732</c:v>
                </c:pt>
                <c:pt idx="90">
                  <c:v>2.2207682132720947</c:v>
                </c:pt>
                <c:pt idx="91">
                  <c:v>2.219933032989502</c:v>
                </c:pt>
                <c:pt idx="92">
                  <c:v>2.2190976142883301</c:v>
                </c:pt>
                <c:pt idx="93">
                  <c:v>2.2182621955871582</c:v>
                </c:pt>
                <c:pt idx="94">
                  <c:v>2.2174270153045654</c:v>
                </c:pt>
                <c:pt idx="95">
                  <c:v>2.2165918350219727</c:v>
                </c:pt>
                <c:pt idx="96">
                  <c:v>2.2157564163208008</c:v>
                </c:pt>
                <c:pt idx="97">
                  <c:v>2.2149209976196289</c:v>
                </c:pt>
                <c:pt idx="98">
                  <c:v>2.2140858173370361</c:v>
                </c:pt>
                <c:pt idx="99">
                  <c:v>2.2132506370544434</c:v>
                </c:pt>
                <c:pt idx="100">
                  <c:v>2.2124152183532715</c:v>
                </c:pt>
              </c:numCache>
            </c:numRef>
          </c:yVal>
          <c:smooth val="0"/>
          <c:extLst>
            <c:ext xmlns:c16="http://schemas.microsoft.com/office/drawing/2014/chart" uri="{C3380CC4-5D6E-409C-BE32-E72D297353CC}">
              <c16:uniqueId val="{00000019-7BD7-8743-9733-47E1A940BF98}"/>
            </c:ext>
          </c:extLst>
        </c:ser>
        <c:ser>
          <c:idx val="34"/>
          <c:order val="26"/>
          <c:tx>
            <c:strRef>
              <c:f>'Temperature wide same color (2)'!$AE$1</c:f>
              <c:strCache>
                <c:ptCount val="1"/>
                <c:pt idx="0">
                  <c:v>NIES AIM/CGE SSP2 3.4 (2018)</c:v>
                </c:pt>
              </c:strCache>
            </c:strRef>
          </c:tx>
          <c:spPr>
            <a:ln>
              <a:noFill/>
              <a:prstDash val="dash"/>
            </a:ln>
          </c:spPr>
          <c:marker>
            <c:symbol val="triangle"/>
            <c:size val="5"/>
            <c:spPr>
              <a:noFill/>
              <a:ln>
                <a:solidFill>
                  <a:srgbClr val="7030A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(2)'!$AE$3:$AE$103</c:f>
              <c:numCache>
                <c:formatCode>General</c:formatCode>
                <c:ptCount val="101"/>
                <c:pt idx="5">
                  <c:v>0.91338628530502319</c:v>
                </c:pt>
                <c:pt idx="6">
                  <c:v>0.92852139472961426</c:v>
                </c:pt>
                <c:pt idx="7">
                  <c:v>0.94365650415420532</c:v>
                </c:pt>
                <c:pt idx="8">
                  <c:v>0.95879155397415161</c:v>
                </c:pt>
                <c:pt idx="9">
                  <c:v>0.97392666339874268</c:v>
                </c:pt>
                <c:pt idx="10">
                  <c:v>0.98906177282333374</c:v>
                </c:pt>
                <c:pt idx="11">
                  <c:v>1.0151456594467163</c:v>
                </c:pt>
                <c:pt idx="12">
                  <c:v>1.0412296056747437</c:v>
                </c:pt>
                <c:pt idx="13">
                  <c:v>1.067313551902771</c:v>
                </c:pt>
                <c:pt idx="14">
                  <c:v>1.0933974981307983</c:v>
                </c:pt>
                <c:pt idx="15">
                  <c:v>1.1194814443588257</c:v>
                </c:pt>
                <c:pt idx="16">
                  <c:v>1.145565390586853</c:v>
                </c:pt>
                <c:pt idx="17">
                  <c:v>1.1716493368148804</c:v>
                </c:pt>
                <c:pt idx="18">
                  <c:v>1.1977332830429077</c:v>
                </c:pt>
                <c:pt idx="19">
                  <c:v>1.2238172292709351</c:v>
                </c:pt>
                <c:pt idx="20">
                  <c:v>1.2499011754989624</c:v>
                </c:pt>
                <c:pt idx="21">
                  <c:v>1.276570200920105</c:v>
                </c:pt>
                <c:pt idx="22">
                  <c:v>1.3032392263412476</c:v>
                </c:pt>
                <c:pt idx="23">
                  <c:v>1.3299082517623901</c:v>
                </c:pt>
                <c:pt idx="24">
                  <c:v>1.3565772771835327</c:v>
                </c:pt>
                <c:pt idx="25">
                  <c:v>1.3832464218139648</c:v>
                </c:pt>
                <c:pt idx="26">
                  <c:v>1.4099154472351074</c:v>
                </c:pt>
                <c:pt idx="27">
                  <c:v>1.43658447265625</c:v>
                </c:pt>
                <c:pt idx="28">
                  <c:v>1.4632534980773926</c:v>
                </c:pt>
                <c:pt idx="29">
                  <c:v>1.4899225234985352</c:v>
                </c:pt>
                <c:pt idx="30">
                  <c:v>1.5165915489196777</c:v>
                </c:pt>
                <c:pt idx="31">
                  <c:v>1.537324070930481</c:v>
                </c:pt>
                <c:pt idx="32">
                  <c:v>1.5580565929412842</c:v>
                </c:pt>
                <c:pt idx="33">
                  <c:v>1.5787889957427979</c:v>
                </c:pt>
                <c:pt idx="34">
                  <c:v>1.5995215177536011</c:v>
                </c:pt>
                <c:pt idx="35">
                  <c:v>1.6202540397644043</c:v>
                </c:pt>
                <c:pt idx="36">
                  <c:v>1.6409865617752075</c:v>
                </c:pt>
                <c:pt idx="37">
                  <c:v>1.6617190837860107</c:v>
                </c:pt>
                <c:pt idx="38">
                  <c:v>1.6824514865875244</c:v>
                </c:pt>
                <c:pt idx="39">
                  <c:v>1.7031840085983276</c:v>
                </c:pt>
                <c:pt idx="40">
                  <c:v>1.7239165306091309</c:v>
                </c:pt>
                <c:pt idx="41">
                  <c:v>1.738602876663208</c:v>
                </c:pt>
                <c:pt idx="42">
                  <c:v>1.7532892227172852</c:v>
                </c:pt>
                <c:pt idx="43">
                  <c:v>1.7679756879806519</c:v>
                </c:pt>
                <c:pt idx="44">
                  <c:v>1.782662034034729</c:v>
                </c:pt>
                <c:pt idx="45">
                  <c:v>1.7973483800888062</c:v>
                </c:pt>
                <c:pt idx="46">
                  <c:v>1.8120347261428833</c:v>
                </c:pt>
                <c:pt idx="47">
                  <c:v>1.8267210721969604</c:v>
                </c:pt>
                <c:pt idx="48">
                  <c:v>1.8414075374603271</c:v>
                </c:pt>
                <c:pt idx="49">
                  <c:v>1.8560938835144043</c:v>
                </c:pt>
                <c:pt idx="50">
                  <c:v>1.8707802295684814</c:v>
                </c:pt>
                <c:pt idx="51">
                  <c:v>1.8801231384277344</c:v>
                </c:pt>
                <c:pt idx="52">
                  <c:v>1.8894659280776978</c:v>
                </c:pt>
                <c:pt idx="53">
                  <c:v>1.8988087177276611</c:v>
                </c:pt>
                <c:pt idx="54">
                  <c:v>1.9081516265869141</c:v>
                </c:pt>
                <c:pt idx="55">
                  <c:v>1.917494535446167</c:v>
                </c:pt>
                <c:pt idx="56">
                  <c:v>1.9268373250961304</c:v>
                </c:pt>
                <c:pt idx="57">
                  <c:v>1.9361801147460938</c:v>
                </c:pt>
                <c:pt idx="58">
                  <c:v>1.9455230236053467</c:v>
                </c:pt>
                <c:pt idx="59">
                  <c:v>1.9548659324645996</c:v>
                </c:pt>
                <c:pt idx="60">
                  <c:v>1.964208722114563</c:v>
                </c:pt>
                <c:pt idx="61">
                  <c:v>1.97145676612854</c:v>
                </c:pt>
                <c:pt idx="62">
                  <c:v>1.9787046909332275</c:v>
                </c:pt>
                <c:pt idx="63">
                  <c:v>1.985952615737915</c:v>
                </c:pt>
                <c:pt idx="64">
                  <c:v>1.9932006597518921</c:v>
                </c:pt>
                <c:pt idx="65">
                  <c:v>2.0004487037658691</c:v>
                </c:pt>
                <c:pt idx="66">
                  <c:v>2.0076966285705566</c:v>
                </c:pt>
                <c:pt idx="67">
                  <c:v>2.0149445533752441</c:v>
                </c:pt>
                <c:pt idx="68">
                  <c:v>2.0221924781799316</c:v>
                </c:pt>
                <c:pt idx="69">
                  <c:v>2.0294406414031982</c:v>
                </c:pt>
                <c:pt idx="70">
                  <c:v>2.0366885662078857</c:v>
                </c:pt>
                <c:pt idx="71">
                  <c:v>2.0426430702209473</c:v>
                </c:pt>
                <c:pt idx="72">
                  <c:v>2.0485975742340088</c:v>
                </c:pt>
                <c:pt idx="73">
                  <c:v>2.0545520782470703</c:v>
                </c:pt>
                <c:pt idx="74">
                  <c:v>2.0605065822601318</c:v>
                </c:pt>
                <c:pt idx="75">
                  <c:v>2.0664610862731934</c:v>
                </c:pt>
                <c:pt idx="76">
                  <c:v>2.0724153518676758</c:v>
                </c:pt>
                <c:pt idx="77">
                  <c:v>2.0783698558807373</c:v>
                </c:pt>
                <c:pt idx="78">
                  <c:v>2.0843243598937988</c:v>
                </c:pt>
                <c:pt idx="79">
                  <c:v>2.0902788639068604</c:v>
                </c:pt>
                <c:pt idx="80">
                  <c:v>2.0962333679199219</c:v>
                </c:pt>
                <c:pt idx="81">
                  <c:v>2.100895881652832</c:v>
                </c:pt>
                <c:pt idx="82">
                  <c:v>2.1055583953857422</c:v>
                </c:pt>
                <c:pt idx="83">
                  <c:v>2.1102211475372314</c:v>
                </c:pt>
                <c:pt idx="84">
                  <c:v>2.1148836612701416</c:v>
                </c:pt>
                <c:pt idx="85">
                  <c:v>2.1195461750030518</c:v>
                </c:pt>
                <c:pt idx="86">
                  <c:v>2.1242086887359619</c:v>
                </c:pt>
                <c:pt idx="87">
                  <c:v>2.1288712024688721</c:v>
                </c:pt>
                <c:pt idx="88">
                  <c:v>2.1335339546203613</c:v>
                </c:pt>
                <c:pt idx="89">
                  <c:v>2.1381964683532715</c:v>
                </c:pt>
                <c:pt idx="90">
                  <c:v>2.1428589820861816</c:v>
                </c:pt>
                <c:pt idx="91">
                  <c:v>2.1458835601806641</c:v>
                </c:pt>
                <c:pt idx="92">
                  <c:v>2.1489081382751465</c:v>
                </c:pt>
                <c:pt idx="93">
                  <c:v>2.1519324779510498</c:v>
                </c:pt>
                <c:pt idx="94">
                  <c:v>2.1549570560455322</c:v>
                </c:pt>
                <c:pt idx="95">
                  <c:v>2.1579816341400146</c:v>
                </c:pt>
                <c:pt idx="96">
                  <c:v>2.1610062122344971</c:v>
                </c:pt>
                <c:pt idx="97">
                  <c:v>2.1640307903289795</c:v>
                </c:pt>
                <c:pt idx="98">
                  <c:v>2.1670551300048828</c:v>
                </c:pt>
                <c:pt idx="99">
                  <c:v>2.1700797080993652</c:v>
                </c:pt>
                <c:pt idx="100">
                  <c:v>2.1731042861938477</c:v>
                </c:pt>
              </c:numCache>
            </c:numRef>
          </c:yVal>
          <c:smooth val="0"/>
          <c:extLst>
            <c:ext xmlns:c16="http://schemas.microsoft.com/office/drawing/2014/chart" uri="{C3380CC4-5D6E-409C-BE32-E72D297353CC}">
              <c16:uniqueId val="{0000001A-7BD7-8743-9733-47E1A940BF98}"/>
            </c:ext>
          </c:extLst>
        </c:ser>
        <c:ser>
          <c:idx val="35"/>
          <c:order val="27"/>
          <c:tx>
            <c:strRef>
              <c:f>'Temperature wide same color (2)'!$AF$1</c:f>
              <c:strCache>
                <c:ptCount val="1"/>
                <c:pt idx="0">
                  <c:v>PNNL GCAM4 SSP2 3.4 (2018)</c:v>
                </c:pt>
              </c:strCache>
            </c:strRef>
          </c:tx>
          <c:spPr>
            <a:ln>
              <a:noFill/>
              <a:prstDash val="dashDot"/>
            </a:ln>
          </c:spPr>
          <c:marker>
            <c:symbol val="circle"/>
            <c:size val="5"/>
            <c:spPr>
              <a:noFill/>
              <a:ln>
                <a:solidFill>
                  <a:srgbClr val="7030A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(2)'!$AF$3:$AF$103</c:f>
              <c:numCache>
                <c:formatCode>General</c:formatCode>
                <c:ptCount val="101"/>
                <c:pt idx="10">
                  <c:v>0.98871594667434692</c:v>
                </c:pt>
                <c:pt idx="11">
                  <c:v>1.0123952627182007</c:v>
                </c:pt>
                <c:pt idx="12">
                  <c:v>1.0360745191574097</c:v>
                </c:pt>
                <c:pt idx="13">
                  <c:v>1.0597537755966187</c:v>
                </c:pt>
                <c:pt idx="14">
                  <c:v>1.0834330320358276</c:v>
                </c:pt>
                <c:pt idx="15">
                  <c:v>1.1071122884750366</c:v>
                </c:pt>
                <c:pt idx="16">
                  <c:v>1.1307915449142456</c:v>
                </c:pt>
                <c:pt idx="17">
                  <c:v>1.1544709205627441</c:v>
                </c:pt>
                <c:pt idx="18">
                  <c:v>1.1781501770019531</c:v>
                </c:pt>
                <c:pt idx="19">
                  <c:v>1.2018294334411621</c:v>
                </c:pt>
                <c:pt idx="20">
                  <c:v>1.2255086898803711</c:v>
                </c:pt>
                <c:pt idx="21">
                  <c:v>1.2506873607635498</c:v>
                </c:pt>
                <c:pt idx="22">
                  <c:v>1.2758660316467285</c:v>
                </c:pt>
                <c:pt idx="23">
                  <c:v>1.3010447025299072</c:v>
                </c:pt>
                <c:pt idx="24">
                  <c:v>1.3262233734130859</c:v>
                </c:pt>
                <c:pt idx="25">
                  <c:v>1.3514020442962646</c:v>
                </c:pt>
                <c:pt idx="26">
                  <c:v>1.3765805959701538</c:v>
                </c:pt>
                <c:pt idx="27">
                  <c:v>1.4017592668533325</c:v>
                </c:pt>
                <c:pt idx="28">
                  <c:v>1.4269379377365112</c:v>
                </c:pt>
                <c:pt idx="29">
                  <c:v>1.4521166086196899</c:v>
                </c:pt>
                <c:pt idx="30">
                  <c:v>1.4772952795028687</c:v>
                </c:pt>
                <c:pt idx="31">
                  <c:v>1.5057371854782104</c:v>
                </c:pt>
                <c:pt idx="32">
                  <c:v>1.5341790914535522</c:v>
                </c:pt>
                <c:pt idx="33">
                  <c:v>1.562620997428894</c:v>
                </c:pt>
                <c:pt idx="34">
                  <c:v>1.5910629034042358</c:v>
                </c:pt>
                <c:pt idx="35">
                  <c:v>1.6195049285888672</c:v>
                </c:pt>
                <c:pt idx="36">
                  <c:v>1.647946834564209</c:v>
                </c:pt>
                <c:pt idx="37">
                  <c:v>1.6763887405395508</c:v>
                </c:pt>
                <c:pt idx="38">
                  <c:v>1.7048306465148926</c:v>
                </c:pt>
                <c:pt idx="39">
                  <c:v>1.7332725524902344</c:v>
                </c:pt>
                <c:pt idx="40">
                  <c:v>1.7617144584655762</c:v>
                </c:pt>
                <c:pt idx="41">
                  <c:v>1.7840486764907837</c:v>
                </c:pt>
                <c:pt idx="42">
                  <c:v>1.8063828945159912</c:v>
                </c:pt>
                <c:pt idx="43">
                  <c:v>1.8287169933319092</c:v>
                </c:pt>
                <c:pt idx="44">
                  <c:v>1.8510512113571167</c:v>
                </c:pt>
                <c:pt idx="45">
                  <c:v>1.8733854293823242</c:v>
                </c:pt>
                <c:pt idx="46">
                  <c:v>1.8957196474075317</c:v>
                </c:pt>
                <c:pt idx="47">
                  <c:v>1.9180538654327393</c:v>
                </c:pt>
                <c:pt idx="48">
                  <c:v>1.9403879642486572</c:v>
                </c:pt>
                <c:pt idx="49">
                  <c:v>1.9627221822738647</c:v>
                </c:pt>
                <c:pt idx="50">
                  <c:v>1.9850564002990723</c:v>
                </c:pt>
                <c:pt idx="51">
                  <c:v>1.9995328187942505</c:v>
                </c:pt>
                <c:pt idx="52">
                  <c:v>2.0140092372894287</c:v>
                </c:pt>
                <c:pt idx="53">
                  <c:v>2.0284855365753174</c:v>
                </c:pt>
                <c:pt idx="54">
                  <c:v>2.0429620742797852</c:v>
                </c:pt>
                <c:pt idx="55">
                  <c:v>2.0574383735656738</c:v>
                </c:pt>
                <c:pt idx="56">
                  <c:v>2.0719146728515625</c:v>
                </c:pt>
                <c:pt idx="57">
                  <c:v>2.0863912105560303</c:v>
                </c:pt>
                <c:pt idx="58">
                  <c:v>2.1008675098419189</c:v>
                </c:pt>
                <c:pt idx="59">
                  <c:v>2.1153440475463867</c:v>
                </c:pt>
                <c:pt idx="60">
                  <c:v>2.1298203468322754</c:v>
                </c:pt>
                <c:pt idx="61">
                  <c:v>2.1386938095092773</c:v>
                </c:pt>
                <c:pt idx="62">
                  <c:v>2.1475670337677002</c:v>
                </c:pt>
                <c:pt idx="63">
                  <c:v>2.156440258026123</c:v>
                </c:pt>
                <c:pt idx="64">
                  <c:v>2.165313720703125</c:v>
                </c:pt>
                <c:pt idx="65">
                  <c:v>2.174187183380127</c:v>
                </c:pt>
                <c:pt idx="66">
                  <c:v>2.1830604076385498</c:v>
                </c:pt>
                <c:pt idx="67">
                  <c:v>2.1919336318969727</c:v>
                </c:pt>
                <c:pt idx="68">
                  <c:v>2.2008070945739746</c:v>
                </c:pt>
                <c:pt idx="69">
                  <c:v>2.2096805572509766</c:v>
                </c:pt>
                <c:pt idx="70">
                  <c:v>2.2185537815093994</c:v>
                </c:pt>
                <c:pt idx="71">
                  <c:v>2.2239811420440674</c:v>
                </c:pt>
                <c:pt idx="72">
                  <c:v>2.2294085025787354</c:v>
                </c:pt>
                <c:pt idx="73">
                  <c:v>2.2348358631134033</c:v>
                </c:pt>
                <c:pt idx="74">
                  <c:v>2.2402632236480713</c:v>
                </c:pt>
                <c:pt idx="75">
                  <c:v>2.2456908226013184</c:v>
                </c:pt>
                <c:pt idx="76">
                  <c:v>2.2511181831359863</c:v>
                </c:pt>
                <c:pt idx="77">
                  <c:v>2.2565455436706543</c:v>
                </c:pt>
                <c:pt idx="78">
                  <c:v>2.2619729042053223</c:v>
                </c:pt>
                <c:pt idx="79">
                  <c:v>2.2674002647399902</c:v>
                </c:pt>
                <c:pt idx="80">
                  <c:v>2.2728276252746582</c:v>
                </c:pt>
                <c:pt idx="81">
                  <c:v>2.2754447460174561</c:v>
                </c:pt>
                <c:pt idx="82">
                  <c:v>2.2780618667602539</c:v>
                </c:pt>
                <c:pt idx="83">
                  <c:v>2.2806789875030518</c:v>
                </c:pt>
                <c:pt idx="84">
                  <c:v>2.2832961082458496</c:v>
                </c:pt>
                <c:pt idx="85">
                  <c:v>2.2859129905700684</c:v>
                </c:pt>
                <c:pt idx="86">
                  <c:v>2.2885301113128662</c:v>
                </c:pt>
                <c:pt idx="87">
                  <c:v>2.2911472320556641</c:v>
                </c:pt>
                <c:pt idx="88">
                  <c:v>2.2937643527984619</c:v>
                </c:pt>
                <c:pt idx="89">
                  <c:v>2.2963814735412598</c:v>
                </c:pt>
                <c:pt idx="90">
                  <c:v>2.2989985942840576</c:v>
                </c:pt>
                <c:pt idx="91">
                  <c:v>2.2975687980651855</c:v>
                </c:pt>
                <c:pt idx="92">
                  <c:v>2.2961392402648926</c:v>
                </c:pt>
                <c:pt idx="93">
                  <c:v>2.2947094440460205</c:v>
                </c:pt>
                <c:pt idx="94">
                  <c:v>2.2932798862457275</c:v>
                </c:pt>
                <c:pt idx="95">
                  <c:v>2.2918500900268555</c:v>
                </c:pt>
                <c:pt idx="96">
                  <c:v>2.2904202938079834</c:v>
                </c:pt>
                <c:pt idx="97">
                  <c:v>2.2889907360076904</c:v>
                </c:pt>
                <c:pt idx="98">
                  <c:v>2.2875609397888184</c:v>
                </c:pt>
                <c:pt idx="99">
                  <c:v>2.2861313819885254</c:v>
                </c:pt>
                <c:pt idx="100">
                  <c:v>2.2847015857696533</c:v>
                </c:pt>
              </c:numCache>
            </c:numRef>
          </c:yVal>
          <c:smooth val="0"/>
          <c:extLst>
            <c:ext xmlns:c16="http://schemas.microsoft.com/office/drawing/2014/chart" uri="{C3380CC4-5D6E-409C-BE32-E72D297353CC}">
              <c16:uniqueId val="{0000001B-7BD7-8743-9733-47E1A940BF98}"/>
            </c:ext>
          </c:extLst>
        </c:ser>
        <c:ser>
          <c:idx val="36"/>
          <c:order val="28"/>
          <c:tx>
            <c:strRef>
              <c:f>'Temperature wide same color (2)'!$AG$1</c:f>
              <c:strCache>
                <c:ptCount val="1"/>
                <c:pt idx="0">
                  <c:v>PIK REMIND-MAGPIE SSP2 3.4 (2018)</c:v>
                </c:pt>
              </c:strCache>
            </c:strRef>
          </c:tx>
          <c:spPr>
            <a:ln>
              <a:noFill/>
              <a:prstDash val="lgDash"/>
            </a:ln>
          </c:spPr>
          <c:marker>
            <c:symbol val="x"/>
            <c:size val="5"/>
            <c:spPr>
              <a:noFill/>
              <a:ln>
                <a:solidFill>
                  <a:srgbClr val="7030A0"/>
                </a:solidFill>
              </a:ln>
            </c:spPr>
          </c:marker>
          <c:dPt>
            <c:idx val="20"/>
            <c:bubble3D val="0"/>
            <c:extLst>
              <c:ext xmlns:c16="http://schemas.microsoft.com/office/drawing/2014/chart" uri="{C3380CC4-5D6E-409C-BE32-E72D297353CC}">
                <c16:uniqueId val="{0000001C-7BD7-8743-9733-47E1A940BF98}"/>
              </c:ext>
            </c:extLst>
          </c:dPt>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(2)'!$AG$3:$AG$103</c:f>
              <c:numCache>
                <c:formatCode>General</c:formatCode>
                <c:ptCount val="101"/>
                <c:pt idx="5">
                  <c:v>0.91338628530502319</c:v>
                </c:pt>
                <c:pt idx="6">
                  <c:v>0.92844396829605103</c:v>
                </c:pt>
                <c:pt idx="7">
                  <c:v>0.94350165128707886</c:v>
                </c:pt>
                <c:pt idx="8">
                  <c:v>0.95855939388275146</c:v>
                </c:pt>
                <c:pt idx="9">
                  <c:v>0.9736170768737793</c:v>
                </c:pt>
                <c:pt idx="10">
                  <c:v>0.98867475986480713</c:v>
                </c:pt>
                <c:pt idx="11">
                  <c:v>1.0136752128601074</c:v>
                </c:pt>
                <c:pt idx="12">
                  <c:v>1.0386755466461182</c:v>
                </c:pt>
                <c:pt idx="13">
                  <c:v>1.0636759996414185</c:v>
                </c:pt>
                <c:pt idx="14">
                  <c:v>1.0886764526367188</c:v>
                </c:pt>
                <c:pt idx="15">
                  <c:v>1.1136767864227295</c:v>
                </c:pt>
                <c:pt idx="16">
                  <c:v>1.1386772394180298</c:v>
                </c:pt>
                <c:pt idx="17">
                  <c:v>1.1636776924133301</c:v>
                </c:pt>
                <c:pt idx="18">
                  <c:v>1.1886781454086304</c:v>
                </c:pt>
                <c:pt idx="19">
                  <c:v>1.2136784791946411</c:v>
                </c:pt>
                <c:pt idx="20">
                  <c:v>1.2386789321899414</c:v>
                </c:pt>
                <c:pt idx="21">
                  <c:v>1.2663310766220093</c:v>
                </c:pt>
                <c:pt idx="22">
                  <c:v>1.2939833402633667</c:v>
                </c:pt>
                <c:pt idx="23">
                  <c:v>1.3216354846954346</c:v>
                </c:pt>
                <c:pt idx="24">
                  <c:v>1.3492876291275024</c:v>
                </c:pt>
                <c:pt idx="25">
                  <c:v>1.3769397735595703</c:v>
                </c:pt>
                <c:pt idx="26">
                  <c:v>1.4045920372009277</c:v>
                </c:pt>
                <c:pt idx="27">
                  <c:v>1.4322441816329956</c:v>
                </c:pt>
                <c:pt idx="28">
                  <c:v>1.4598963260650635</c:v>
                </c:pt>
                <c:pt idx="29">
                  <c:v>1.4875485897064209</c:v>
                </c:pt>
                <c:pt idx="30">
                  <c:v>1.5152007341384888</c:v>
                </c:pt>
                <c:pt idx="31">
                  <c:v>1.5414061546325684</c:v>
                </c:pt>
                <c:pt idx="32">
                  <c:v>1.5676114559173584</c:v>
                </c:pt>
                <c:pt idx="33">
                  <c:v>1.593816876411438</c:v>
                </c:pt>
                <c:pt idx="34">
                  <c:v>1.620022177696228</c:v>
                </c:pt>
                <c:pt idx="35">
                  <c:v>1.6462275981903076</c:v>
                </c:pt>
                <c:pt idx="36">
                  <c:v>1.6724330186843872</c:v>
                </c:pt>
                <c:pt idx="37">
                  <c:v>1.6986383199691772</c:v>
                </c:pt>
                <c:pt idx="38">
                  <c:v>1.7248437404632568</c:v>
                </c:pt>
                <c:pt idx="39">
                  <c:v>1.7510490417480469</c:v>
                </c:pt>
                <c:pt idx="40">
                  <c:v>1.7772544622421265</c:v>
                </c:pt>
                <c:pt idx="41">
                  <c:v>1.7959864139556885</c:v>
                </c:pt>
                <c:pt idx="42">
                  <c:v>1.8147182464599609</c:v>
                </c:pt>
                <c:pt idx="43">
                  <c:v>1.8334501981735229</c:v>
                </c:pt>
                <c:pt idx="44">
                  <c:v>1.8521820306777954</c:v>
                </c:pt>
                <c:pt idx="45">
                  <c:v>1.8709139823913574</c:v>
                </c:pt>
                <c:pt idx="46">
                  <c:v>1.8896459341049194</c:v>
                </c:pt>
                <c:pt idx="47">
                  <c:v>1.9083777666091919</c:v>
                </c:pt>
                <c:pt idx="48">
                  <c:v>1.9271097183227539</c:v>
                </c:pt>
                <c:pt idx="49">
                  <c:v>1.9458415508270264</c:v>
                </c:pt>
                <c:pt idx="50">
                  <c:v>1.9645735025405884</c:v>
                </c:pt>
                <c:pt idx="51">
                  <c:v>1.9764153957366943</c:v>
                </c:pt>
                <c:pt idx="52">
                  <c:v>1.9882574081420898</c:v>
                </c:pt>
                <c:pt idx="53">
                  <c:v>2.0000991821289062</c:v>
                </c:pt>
                <c:pt idx="54">
                  <c:v>2.0119411945343018</c:v>
                </c:pt>
                <c:pt idx="55">
                  <c:v>2.0237832069396973</c:v>
                </c:pt>
                <c:pt idx="56">
                  <c:v>2.0356249809265137</c:v>
                </c:pt>
                <c:pt idx="57">
                  <c:v>2.0474669933319092</c:v>
                </c:pt>
                <c:pt idx="58">
                  <c:v>2.0593090057373047</c:v>
                </c:pt>
                <c:pt idx="59">
                  <c:v>2.0711507797241211</c:v>
                </c:pt>
                <c:pt idx="60">
                  <c:v>2.0829927921295166</c:v>
                </c:pt>
                <c:pt idx="61">
                  <c:v>2.0916364192962646</c:v>
                </c:pt>
                <c:pt idx="62">
                  <c:v>2.1002798080444336</c:v>
                </c:pt>
                <c:pt idx="63">
                  <c:v>2.1089234352111816</c:v>
                </c:pt>
                <c:pt idx="64">
                  <c:v>2.1175668239593506</c:v>
                </c:pt>
                <c:pt idx="65">
                  <c:v>2.1262104511260986</c:v>
                </c:pt>
                <c:pt idx="66">
                  <c:v>2.1348540782928467</c:v>
                </c:pt>
                <c:pt idx="67">
                  <c:v>2.1434974670410156</c:v>
                </c:pt>
                <c:pt idx="68">
                  <c:v>2.1521410942077637</c:v>
                </c:pt>
                <c:pt idx="69">
                  <c:v>2.1607844829559326</c:v>
                </c:pt>
                <c:pt idx="70">
                  <c:v>2.1694281101226807</c:v>
                </c:pt>
                <c:pt idx="71">
                  <c:v>2.1752235889434814</c:v>
                </c:pt>
                <c:pt idx="72">
                  <c:v>2.1810190677642822</c:v>
                </c:pt>
                <c:pt idx="73">
                  <c:v>2.1868147850036621</c:v>
                </c:pt>
                <c:pt idx="74">
                  <c:v>2.1926102638244629</c:v>
                </c:pt>
                <c:pt idx="75">
                  <c:v>2.1984057426452637</c:v>
                </c:pt>
                <c:pt idx="76">
                  <c:v>2.2042012214660645</c:v>
                </c:pt>
                <c:pt idx="77">
                  <c:v>2.2099967002868652</c:v>
                </c:pt>
                <c:pt idx="78">
                  <c:v>2.2157924175262451</c:v>
                </c:pt>
                <c:pt idx="79">
                  <c:v>2.2215878963470459</c:v>
                </c:pt>
                <c:pt idx="80">
                  <c:v>2.2273833751678467</c:v>
                </c:pt>
                <c:pt idx="81">
                  <c:v>2.2293615341186523</c:v>
                </c:pt>
                <c:pt idx="82">
                  <c:v>2.231339693069458</c:v>
                </c:pt>
                <c:pt idx="83">
                  <c:v>2.2333180904388428</c:v>
                </c:pt>
                <c:pt idx="84">
                  <c:v>2.2352962493896484</c:v>
                </c:pt>
                <c:pt idx="85">
                  <c:v>2.2372744083404541</c:v>
                </c:pt>
                <c:pt idx="86">
                  <c:v>2.2392525672912598</c:v>
                </c:pt>
                <c:pt idx="87">
                  <c:v>2.2412307262420654</c:v>
                </c:pt>
                <c:pt idx="88">
                  <c:v>2.2432091236114502</c:v>
                </c:pt>
                <c:pt idx="89">
                  <c:v>2.2451872825622559</c:v>
                </c:pt>
                <c:pt idx="90">
                  <c:v>2.2471654415130615</c:v>
                </c:pt>
                <c:pt idx="91">
                  <c:v>2.2446756362915039</c:v>
                </c:pt>
                <c:pt idx="92">
                  <c:v>2.2421855926513672</c:v>
                </c:pt>
                <c:pt idx="93">
                  <c:v>2.2396955490112305</c:v>
                </c:pt>
                <c:pt idx="94">
                  <c:v>2.2372057437896729</c:v>
                </c:pt>
                <c:pt idx="95">
                  <c:v>2.2347159385681152</c:v>
                </c:pt>
                <c:pt idx="96">
                  <c:v>2.2322258949279785</c:v>
                </c:pt>
                <c:pt idx="97">
                  <c:v>2.2297358512878418</c:v>
                </c:pt>
                <c:pt idx="98">
                  <c:v>2.2272460460662842</c:v>
                </c:pt>
                <c:pt idx="99">
                  <c:v>2.2247562408447266</c:v>
                </c:pt>
                <c:pt idx="100">
                  <c:v>2.2222661972045898</c:v>
                </c:pt>
              </c:numCache>
            </c:numRef>
          </c:yVal>
          <c:smooth val="0"/>
          <c:extLst>
            <c:ext xmlns:c16="http://schemas.microsoft.com/office/drawing/2014/chart" uri="{C3380CC4-5D6E-409C-BE32-E72D297353CC}">
              <c16:uniqueId val="{0000001D-7BD7-8743-9733-47E1A940BF98}"/>
            </c:ext>
          </c:extLst>
        </c:ser>
        <c:ser>
          <c:idx val="37"/>
          <c:order val="29"/>
          <c:tx>
            <c:strRef>
              <c:f>'Temperature wide same color (2)'!$AH$1</c:f>
              <c:strCache>
                <c:ptCount val="1"/>
                <c:pt idx="0">
                  <c:v>EIEE WITCH-GLOBIOM SSP2 3.4 (2018)</c:v>
                </c:pt>
              </c:strCache>
            </c:strRef>
          </c:tx>
          <c:spPr>
            <a:ln>
              <a:noFill/>
              <a:prstDash val="lgDashDot"/>
            </a:ln>
          </c:spPr>
          <c:marker>
            <c:symbol val="plus"/>
            <c:size val="5"/>
            <c:spPr>
              <a:noFill/>
              <a:ln>
                <a:solidFill>
                  <a:srgbClr val="7030A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(2)'!$AH$3:$AH$103</c:f>
              <c:numCache>
                <c:formatCode>General</c:formatCode>
                <c:ptCount val="101"/>
                <c:pt idx="5">
                  <c:v>0.91338628530502319</c:v>
                </c:pt>
                <c:pt idx="6">
                  <c:v>0.9285474419593811</c:v>
                </c:pt>
                <c:pt idx="7">
                  <c:v>0.94370859861373901</c:v>
                </c:pt>
                <c:pt idx="8">
                  <c:v>0.95886969566345215</c:v>
                </c:pt>
                <c:pt idx="9">
                  <c:v>0.97403085231781006</c:v>
                </c:pt>
                <c:pt idx="10">
                  <c:v>0.98919200897216797</c:v>
                </c:pt>
                <c:pt idx="11">
                  <c:v>1.0160337686538696</c:v>
                </c:pt>
                <c:pt idx="12">
                  <c:v>1.0428755283355713</c:v>
                </c:pt>
                <c:pt idx="13">
                  <c:v>1.0697174072265625</c:v>
                </c:pt>
                <c:pt idx="14">
                  <c:v>1.0965591669082642</c:v>
                </c:pt>
                <c:pt idx="15">
                  <c:v>1.1234009265899658</c:v>
                </c:pt>
                <c:pt idx="16">
                  <c:v>1.1502426862716675</c:v>
                </c:pt>
                <c:pt idx="17">
                  <c:v>1.1770844459533691</c:v>
                </c:pt>
                <c:pt idx="18">
                  <c:v>1.2039263248443604</c:v>
                </c:pt>
                <c:pt idx="19">
                  <c:v>1.230768084526062</c:v>
                </c:pt>
                <c:pt idx="20">
                  <c:v>1.2576098442077637</c:v>
                </c:pt>
                <c:pt idx="21">
                  <c:v>1.2843843698501587</c:v>
                </c:pt>
                <c:pt idx="22">
                  <c:v>1.3111588954925537</c:v>
                </c:pt>
                <c:pt idx="23">
                  <c:v>1.3379333019256592</c:v>
                </c:pt>
                <c:pt idx="24">
                  <c:v>1.3647078275680542</c:v>
                </c:pt>
                <c:pt idx="25">
                  <c:v>1.3914823532104492</c:v>
                </c:pt>
                <c:pt idx="26">
                  <c:v>1.4182568788528442</c:v>
                </c:pt>
                <c:pt idx="27">
                  <c:v>1.4450314044952393</c:v>
                </c:pt>
                <c:pt idx="28">
                  <c:v>1.4718058109283447</c:v>
                </c:pt>
                <c:pt idx="29">
                  <c:v>1.4985803365707397</c:v>
                </c:pt>
                <c:pt idx="30">
                  <c:v>1.5253548622131348</c:v>
                </c:pt>
                <c:pt idx="31">
                  <c:v>1.5448596477508545</c:v>
                </c:pt>
                <c:pt idx="32">
                  <c:v>1.5643644332885742</c:v>
                </c:pt>
                <c:pt idx="33">
                  <c:v>1.5838693380355835</c:v>
                </c:pt>
                <c:pt idx="34">
                  <c:v>1.6033741235733032</c:v>
                </c:pt>
                <c:pt idx="35">
                  <c:v>1.6228789091110229</c:v>
                </c:pt>
                <c:pt idx="36">
                  <c:v>1.6423836946487427</c:v>
                </c:pt>
                <c:pt idx="37">
                  <c:v>1.6618884801864624</c:v>
                </c:pt>
                <c:pt idx="38">
                  <c:v>1.6813933849334717</c:v>
                </c:pt>
                <c:pt idx="39">
                  <c:v>1.7008981704711914</c:v>
                </c:pt>
                <c:pt idx="40">
                  <c:v>1.7204029560089111</c:v>
                </c:pt>
                <c:pt idx="41">
                  <c:v>1.7347410917282104</c:v>
                </c:pt>
                <c:pt idx="42">
                  <c:v>1.7490792274475098</c:v>
                </c:pt>
                <c:pt idx="43">
                  <c:v>1.7634173631668091</c:v>
                </c:pt>
                <c:pt idx="44">
                  <c:v>1.7777554988861084</c:v>
                </c:pt>
                <c:pt idx="45">
                  <c:v>1.7920937538146973</c:v>
                </c:pt>
                <c:pt idx="46">
                  <c:v>1.8064318895339966</c:v>
                </c:pt>
                <c:pt idx="47">
                  <c:v>1.8207700252532959</c:v>
                </c:pt>
                <c:pt idx="48">
                  <c:v>1.8351081609725952</c:v>
                </c:pt>
                <c:pt idx="49">
                  <c:v>1.8494462966918945</c:v>
                </c:pt>
                <c:pt idx="50">
                  <c:v>1.8637844324111938</c:v>
                </c:pt>
                <c:pt idx="51">
                  <c:v>1.8743765354156494</c:v>
                </c:pt>
                <c:pt idx="52">
                  <c:v>1.8849685192108154</c:v>
                </c:pt>
                <c:pt idx="53">
                  <c:v>1.8955605030059814</c:v>
                </c:pt>
                <c:pt idx="54">
                  <c:v>1.906152606010437</c:v>
                </c:pt>
                <c:pt idx="55">
                  <c:v>1.9167447090148926</c:v>
                </c:pt>
                <c:pt idx="56">
                  <c:v>1.9273366928100586</c:v>
                </c:pt>
                <c:pt idx="57">
                  <c:v>1.9379286766052246</c:v>
                </c:pt>
                <c:pt idx="58">
                  <c:v>1.9485207796096802</c:v>
                </c:pt>
                <c:pt idx="59">
                  <c:v>1.9591128826141357</c:v>
                </c:pt>
                <c:pt idx="60">
                  <c:v>1.9697048664093018</c:v>
                </c:pt>
                <c:pt idx="61">
                  <c:v>1.9766819477081299</c:v>
                </c:pt>
                <c:pt idx="62">
                  <c:v>1.983659029006958</c:v>
                </c:pt>
                <c:pt idx="63">
                  <c:v>1.9906361103057861</c:v>
                </c:pt>
                <c:pt idx="64">
                  <c:v>1.9976131916046143</c:v>
                </c:pt>
                <c:pt idx="65">
                  <c:v>2.0045902729034424</c:v>
                </c:pt>
                <c:pt idx="66">
                  <c:v>2.0115673542022705</c:v>
                </c:pt>
                <c:pt idx="67">
                  <c:v>2.0185444355010986</c:v>
                </c:pt>
                <c:pt idx="68">
                  <c:v>2.0255215167999268</c:v>
                </c:pt>
                <c:pt idx="69">
                  <c:v>2.0324985980987549</c:v>
                </c:pt>
                <c:pt idx="70">
                  <c:v>2.039475679397583</c:v>
                </c:pt>
                <c:pt idx="71">
                  <c:v>2.0447273254394531</c:v>
                </c:pt>
                <c:pt idx="72">
                  <c:v>2.0499787330627441</c:v>
                </c:pt>
                <c:pt idx="73">
                  <c:v>2.0552301406860352</c:v>
                </c:pt>
                <c:pt idx="74">
                  <c:v>2.0604817867279053</c:v>
                </c:pt>
                <c:pt idx="75">
                  <c:v>2.0657334327697754</c:v>
                </c:pt>
                <c:pt idx="76">
                  <c:v>2.0709848403930664</c:v>
                </c:pt>
                <c:pt idx="77">
                  <c:v>2.0762362480163574</c:v>
                </c:pt>
                <c:pt idx="78">
                  <c:v>2.0814878940582275</c:v>
                </c:pt>
                <c:pt idx="79">
                  <c:v>2.0867395401000977</c:v>
                </c:pt>
                <c:pt idx="80">
                  <c:v>2.0919909477233887</c:v>
                </c:pt>
                <c:pt idx="81">
                  <c:v>2.0956556797027588</c:v>
                </c:pt>
                <c:pt idx="82">
                  <c:v>2.0993201732635498</c:v>
                </c:pt>
                <c:pt idx="83">
                  <c:v>2.1029849052429199</c:v>
                </c:pt>
                <c:pt idx="84">
                  <c:v>2.1066493988037109</c:v>
                </c:pt>
                <c:pt idx="85">
                  <c:v>2.1103141307830811</c:v>
                </c:pt>
                <c:pt idx="86">
                  <c:v>2.1139788627624512</c:v>
                </c:pt>
                <c:pt idx="87">
                  <c:v>2.1176433563232422</c:v>
                </c:pt>
                <c:pt idx="88">
                  <c:v>2.1213080883026123</c:v>
                </c:pt>
                <c:pt idx="89">
                  <c:v>2.1249725818634033</c:v>
                </c:pt>
                <c:pt idx="90">
                  <c:v>2.1286373138427734</c:v>
                </c:pt>
                <c:pt idx="91">
                  <c:v>2.1305501461029053</c:v>
                </c:pt>
                <c:pt idx="92">
                  <c:v>2.1324629783630371</c:v>
                </c:pt>
                <c:pt idx="93">
                  <c:v>2.1343758106231689</c:v>
                </c:pt>
                <c:pt idx="94">
                  <c:v>2.1362886428833008</c:v>
                </c:pt>
                <c:pt idx="95">
                  <c:v>2.1382012367248535</c:v>
                </c:pt>
                <c:pt idx="96">
                  <c:v>2.1401140689849854</c:v>
                </c:pt>
                <c:pt idx="97">
                  <c:v>2.1420269012451172</c:v>
                </c:pt>
                <c:pt idx="98">
                  <c:v>2.143939733505249</c:v>
                </c:pt>
                <c:pt idx="99">
                  <c:v>2.1458525657653809</c:v>
                </c:pt>
                <c:pt idx="100">
                  <c:v>2.1477653980255127</c:v>
                </c:pt>
              </c:numCache>
            </c:numRef>
          </c:yVal>
          <c:smooth val="0"/>
          <c:extLst>
            <c:ext xmlns:c16="http://schemas.microsoft.com/office/drawing/2014/chart" uri="{C3380CC4-5D6E-409C-BE32-E72D297353CC}">
              <c16:uniqueId val="{0000001E-7BD7-8743-9733-47E1A940BF98}"/>
            </c:ext>
          </c:extLst>
        </c:ser>
        <c:ser>
          <c:idx val="39"/>
          <c:order val="30"/>
          <c:tx>
            <c:strRef>
              <c:f>'Temperature wide same color (2)'!$AJ$1</c:f>
              <c:strCache>
                <c:ptCount val="1"/>
                <c:pt idx="0">
                  <c:v>PBL IMAGE SSP2 2.6 (2018)</c:v>
                </c:pt>
              </c:strCache>
            </c:strRef>
          </c:tx>
          <c:spPr>
            <a:ln>
              <a:noFill/>
              <a:prstDash val="sysDot"/>
            </a:ln>
          </c:spPr>
          <c:marker>
            <c:symbol val="square"/>
            <c:size val="5"/>
            <c:spPr>
              <a:noFill/>
              <a:ln>
                <a:solidFill>
                  <a:srgbClr val="92D05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(2)'!$AJ$3:$AJ$103</c:f>
              <c:numCache>
                <c:formatCode>General</c:formatCode>
                <c:ptCount val="101"/>
                <c:pt idx="5">
                  <c:v>0.91338628530502319</c:v>
                </c:pt>
                <c:pt idx="6">
                  <c:v>0.92853546142578125</c:v>
                </c:pt>
                <c:pt idx="7">
                  <c:v>0.94368457794189453</c:v>
                </c:pt>
                <c:pt idx="8">
                  <c:v>0.95883375406265259</c:v>
                </c:pt>
                <c:pt idx="9">
                  <c:v>0.97398287057876587</c:v>
                </c:pt>
                <c:pt idx="10">
                  <c:v>0.98913204669952393</c:v>
                </c:pt>
                <c:pt idx="11">
                  <c:v>1.0153558254241943</c:v>
                </c:pt>
                <c:pt idx="12">
                  <c:v>1.0415794849395752</c:v>
                </c:pt>
                <c:pt idx="13">
                  <c:v>1.0678032636642456</c:v>
                </c:pt>
                <c:pt idx="14">
                  <c:v>1.0940269231796265</c:v>
                </c:pt>
                <c:pt idx="15">
                  <c:v>1.1202507019042969</c:v>
                </c:pt>
                <c:pt idx="16">
                  <c:v>1.1464744806289673</c:v>
                </c:pt>
                <c:pt idx="17">
                  <c:v>1.1726981401443481</c:v>
                </c:pt>
                <c:pt idx="18">
                  <c:v>1.1989219188690186</c:v>
                </c:pt>
                <c:pt idx="19">
                  <c:v>1.2251455783843994</c:v>
                </c:pt>
                <c:pt idx="20">
                  <c:v>1.2513693571090698</c:v>
                </c:pt>
                <c:pt idx="21">
                  <c:v>1.2796975374221802</c:v>
                </c:pt>
                <c:pt idx="22">
                  <c:v>1.3080257177352905</c:v>
                </c:pt>
                <c:pt idx="23">
                  <c:v>1.3363538980484009</c:v>
                </c:pt>
                <c:pt idx="24">
                  <c:v>1.3646820783615112</c:v>
                </c:pt>
                <c:pt idx="25">
                  <c:v>1.3930103778839111</c:v>
                </c:pt>
                <c:pt idx="26">
                  <c:v>1.4213385581970215</c:v>
                </c:pt>
                <c:pt idx="27">
                  <c:v>1.4496667385101318</c:v>
                </c:pt>
                <c:pt idx="28">
                  <c:v>1.4779949188232422</c:v>
                </c:pt>
                <c:pt idx="29">
                  <c:v>1.5063230991363525</c:v>
                </c:pt>
                <c:pt idx="30">
                  <c:v>1.5346512794494629</c:v>
                </c:pt>
                <c:pt idx="31">
                  <c:v>1.5504266023635864</c:v>
                </c:pt>
                <c:pt idx="32">
                  <c:v>1.56620192527771</c:v>
                </c:pt>
                <c:pt idx="33">
                  <c:v>1.5819772481918335</c:v>
                </c:pt>
                <c:pt idx="34">
                  <c:v>1.597752571105957</c:v>
                </c:pt>
                <c:pt idx="35">
                  <c:v>1.6135280132293701</c:v>
                </c:pt>
                <c:pt idx="36">
                  <c:v>1.6293033361434937</c:v>
                </c:pt>
                <c:pt idx="37">
                  <c:v>1.6450786590576172</c:v>
                </c:pt>
                <c:pt idx="38">
                  <c:v>1.6608539819717407</c:v>
                </c:pt>
                <c:pt idx="39">
                  <c:v>1.6766293048858643</c:v>
                </c:pt>
                <c:pt idx="40">
                  <c:v>1.6924046277999878</c:v>
                </c:pt>
                <c:pt idx="41">
                  <c:v>1.7004978656768799</c:v>
                </c:pt>
                <c:pt idx="42">
                  <c:v>1.7085912227630615</c:v>
                </c:pt>
                <c:pt idx="43">
                  <c:v>1.7166845798492432</c:v>
                </c:pt>
                <c:pt idx="44">
                  <c:v>1.7247778177261353</c:v>
                </c:pt>
                <c:pt idx="45">
                  <c:v>1.7328710556030273</c:v>
                </c:pt>
                <c:pt idx="46">
                  <c:v>1.740964412689209</c:v>
                </c:pt>
                <c:pt idx="47">
                  <c:v>1.7490577697753906</c:v>
                </c:pt>
                <c:pt idx="48">
                  <c:v>1.7571510076522827</c:v>
                </c:pt>
                <c:pt idx="49">
                  <c:v>1.7652442455291748</c:v>
                </c:pt>
                <c:pt idx="50">
                  <c:v>1.7733376026153564</c:v>
                </c:pt>
                <c:pt idx="51">
                  <c:v>1.7760787010192871</c:v>
                </c:pt>
                <c:pt idx="52">
                  <c:v>1.7788196802139282</c:v>
                </c:pt>
                <c:pt idx="53">
                  <c:v>1.7815607786178589</c:v>
                </c:pt>
                <c:pt idx="54">
                  <c:v>1.7843017578125</c:v>
                </c:pt>
                <c:pt idx="55">
                  <c:v>1.7870428562164307</c:v>
                </c:pt>
                <c:pt idx="56">
                  <c:v>1.7897839546203613</c:v>
                </c:pt>
                <c:pt idx="57">
                  <c:v>1.7925249338150024</c:v>
                </c:pt>
                <c:pt idx="58">
                  <c:v>1.7952660322189331</c:v>
                </c:pt>
                <c:pt idx="59">
                  <c:v>1.7980070114135742</c:v>
                </c:pt>
                <c:pt idx="60">
                  <c:v>1.8007481098175049</c:v>
                </c:pt>
                <c:pt idx="61">
                  <c:v>1.8002458810806274</c:v>
                </c:pt>
                <c:pt idx="62">
                  <c:v>1.79974365234375</c:v>
                </c:pt>
                <c:pt idx="63">
                  <c:v>1.7992414236068726</c:v>
                </c:pt>
                <c:pt idx="64">
                  <c:v>1.7987391948699951</c:v>
                </c:pt>
                <c:pt idx="65">
                  <c:v>1.7982370853424072</c:v>
                </c:pt>
                <c:pt idx="66">
                  <c:v>1.7977348566055298</c:v>
                </c:pt>
                <c:pt idx="67">
                  <c:v>1.7972326278686523</c:v>
                </c:pt>
                <c:pt idx="68">
                  <c:v>1.7967303991317749</c:v>
                </c:pt>
                <c:pt idx="69">
                  <c:v>1.7962281703948975</c:v>
                </c:pt>
                <c:pt idx="70">
                  <c:v>1.79572594165802</c:v>
                </c:pt>
                <c:pt idx="71">
                  <c:v>1.7947165966033936</c:v>
                </c:pt>
                <c:pt idx="72">
                  <c:v>1.7937072515487671</c:v>
                </c:pt>
                <c:pt idx="73">
                  <c:v>1.7926979064941406</c:v>
                </c:pt>
                <c:pt idx="74">
                  <c:v>1.7916885614395142</c:v>
                </c:pt>
                <c:pt idx="75">
                  <c:v>1.7906792163848877</c:v>
                </c:pt>
                <c:pt idx="76">
                  <c:v>1.7896697521209717</c:v>
                </c:pt>
                <c:pt idx="77">
                  <c:v>1.7886604070663452</c:v>
                </c:pt>
                <c:pt idx="78">
                  <c:v>1.7876510620117188</c:v>
                </c:pt>
                <c:pt idx="79">
                  <c:v>1.7866417169570923</c:v>
                </c:pt>
                <c:pt idx="80">
                  <c:v>1.7856323719024658</c:v>
                </c:pt>
                <c:pt idx="81">
                  <c:v>1.7844310998916626</c:v>
                </c:pt>
                <c:pt idx="82">
                  <c:v>1.7832297086715698</c:v>
                </c:pt>
                <c:pt idx="83">
                  <c:v>1.7820284366607666</c:v>
                </c:pt>
                <c:pt idx="84">
                  <c:v>1.7808271646499634</c:v>
                </c:pt>
                <c:pt idx="85">
                  <c:v>1.7796258926391602</c:v>
                </c:pt>
                <c:pt idx="86">
                  <c:v>1.7784245014190674</c:v>
                </c:pt>
                <c:pt idx="87">
                  <c:v>1.7772232294082642</c:v>
                </c:pt>
                <c:pt idx="88">
                  <c:v>1.7760219573974609</c:v>
                </c:pt>
                <c:pt idx="89">
                  <c:v>1.7748205661773682</c:v>
                </c:pt>
                <c:pt idx="90">
                  <c:v>1.7736192941665649</c:v>
                </c:pt>
                <c:pt idx="91">
                  <c:v>1.7720454931259155</c:v>
                </c:pt>
                <c:pt idx="92">
                  <c:v>1.7704718112945557</c:v>
                </c:pt>
                <c:pt idx="93">
                  <c:v>1.7688980102539062</c:v>
                </c:pt>
                <c:pt idx="94">
                  <c:v>1.7673243284225464</c:v>
                </c:pt>
                <c:pt idx="95">
                  <c:v>1.765750527381897</c:v>
                </c:pt>
                <c:pt idx="96">
                  <c:v>1.7641767263412476</c:v>
                </c:pt>
                <c:pt idx="97">
                  <c:v>1.7626030445098877</c:v>
                </c:pt>
                <c:pt idx="98">
                  <c:v>1.7610292434692383</c:v>
                </c:pt>
                <c:pt idx="99">
                  <c:v>1.7594555616378784</c:v>
                </c:pt>
                <c:pt idx="100">
                  <c:v>1.757881760597229</c:v>
                </c:pt>
              </c:numCache>
            </c:numRef>
          </c:yVal>
          <c:smooth val="0"/>
          <c:extLst>
            <c:ext xmlns:c16="http://schemas.microsoft.com/office/drawing/2014/chart" uri="{C3380CC4-5D6E-409C-BE32-E72D297353CC}">
              <c16:uniqueId val="{0000001F-7BD7-8743-9733-47E1A940BF98}"/>
            </c:ext>
          </c:extLst>
        </c:ser>
        <c:ser>
          <c:idx val="41"/>
          <c:order val="31"/>
          <c:tx>
            <c:strRef>
              <c:f>'Temperature wide same color (2)'!$AK$1</c:f>
              <c:strCache>
                <c:ptCount val="1"/>
                <c:pt idx="0">
                  <c:v>IIASA MESSAGE-GLOBIOM SSP2 2.6 (2018)</c:v>
                </c:pt>
              </c:strCache>
            </c:strRef>
          </c:tx>
          <c:spPr>
            <a:ln>
              <a:noFill/>
              <a:prstDash val="sysDash"/>
            </a:ln>
          </c:spPr>
          <c:marker>
            <c:symbol val="diamond"/>
            <c:size val="5"/>
            <c:spPr>
              <a:noFill/>
              <a:ln>
                <a:solidFill>
                  <a:srgbClr val="92D05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(2)'!$AK$3:$AK$103</c:f>
              <c:numCache>
                <c:formatCode>General</c:formatCode>
                <c:ptCount val="101"/>
                <c:pt idx="5">
                  <c:v>0.91338628530502319</c:v>
                </c:pt>
                <c:pt idx="6">
                  <c:v>0.9285237193107605</c:v>
                </c:pt>
                <c:pt idx="7">
                  <c:v>0.9436611533164978</c:v>
                </c:pt>
                <c:pt idx="8">
                  <c:v>0.95879852771759033</c:v>
                </c:pt>
                <c:pt idx="9">
                  <c:v>0.97393596172332764</c:v>
                </c:pt>
                <c:pt idx="10">
                  <c:v>0.98907339572906494</c:v>
                </c:pt>
                <c:pt idx="11">
                  <c:v>1.0142931938171387</c:v>
                </c:pt>
                <c:pt idx="12">
                  <c:v>1.0395129919052124</c:v>
                </c:pt>
                <c:pt idx="13">
                  <c:v>1.0647329092025757</c:v>
                </c:pt>
                <c:pt idx="14">
                  <c:v>1.0899527072906494</c:v>
                </c:pt>
                <c:pt idx="15">
                  <c:v>1.1151725053787231</c:v>
                </c:pt>
                <c:pt idx="16">
                  <c:v>1.1403923034667969</c:v>
                </c:pt>
                <c:pt idx="17">
                  <c:v>1.1656121015548706</c:v>
                </c:pt>
                <c:pt idx="18">
                  <c:v>1.1908320188522339</c:v>
                </c:pt>
                <c:pt idx="19">
                  <c:v>1.2160518169403076</c:v>
                </c:pt>
                <c:pt idx="20">
                  <c:v>1.2412716150283813</c:v>
                </c:pt>
                <c:pt idx="21">
                  <c:v>1.2663878202438354</c:v>
                </c:pt>
                <c:pt idx="22">
                  <c:v>1.29150390625</c:v>
                </c:pt>
                <c:pt idx="23">
                  <c:v>1.3166201114654541</c:v>
                </c:pt>
                <c:pt idx="24">
                  <c:v>1.3417361974716187</c:v>
                </c:pt>
                <c:pt idx="25">
                  <c:v>1.3668524026870728</c:v>
                </c:pt>
                <c:pt idx="26">
                  <c:v>1.3919686079025269</c:v>
                </c:pt>
                <c:pt idx="27">
                  <c:v>1.4170846939086914</c:v>
                </c:pt>
                <c:pt idx="28">
                  <c:v>1.4422008991241455</c:v>
                </c:pt>
                <c:pt idx="29">
                  <c:v>1.4673169851303101</c:v>
                </c:pt>
                <c:pt idx="30">
                  <c:v>1.4924331903457642</c:v>
                </c:pt>
                <c:pt idx="31">
                  <c:v>1.5128697156906128</c:v>
                </c:pt>
                <c:pt idx="32">
                  <c:v>1.533306360244751</c:v>
                </c:pt>
                <c:pt idx="33">
                  <c:v>1.5537428855895996</c:v>
                </c:pt>
                <c:pt idx="34">
                  <c:v>1.5741795301437378</c:v>
                </c:pt>
                <c:pt idx="35">
                  <c:v>1.5946160554885864</c:v>
                </c:pt>
                <c:pt idx="36">
                  <c:v>1.6150525808334351</c:v>
                </c:pt>
                <c:pt idx="37">
                  <c:v>1.6354892253875732</c:v>
                </c:pt>
                <c:pt idx="38">
                  <c:v>1.6559257507324219</c:v>
                </c:pt>
                <c:pt idx="39">
                  <c:v>1.6763623952865601</c:v>
                </c:pt>
                <c:pt idx="40">
                  <c:v>1.6967989206314087</c:v>
                </c:pt>
                <c:pt idx="41">
                  <c:v>1.7081036567687988</c:v>
                </c:pt>
                <c:pt idx="42">
                  <c:v>1.719408392906189</c:v>
                </c:pt>
                <c:pt idx="43">
                  <c:v>1.7307130098342896</c:v>
                </c:pt>
                <c:pt idx="44">
                  <c:v>1.7420177459716797</c:v>
                </c:pt>
                <c:pt idx="45">
                  <c:v>1.7533224821090698</c:v>
                </c:pt>
                <c:pt idx="46">
                  <c:v>1.76462721824646</c:v>
                </c:pt>
                <c:pt idx="47">
                  <c:v>1.7759319543838501</c:v>
                </c:pt>
                <c:pt idx="48">
                  <c:v>1.7872365713119507</c:v>
                </c:pt>
                <c:pt idx="49">
                  <c:v>1.7985413074493408</c:v>
                </c:pt>
                <c:pt idx="50">
                  <c:v>1.809846043586731</c:v>
                </c:pt>
                <c:pt idx="51">
                  <c:v>1.8141850233078003</c:v>
                </c:pt>
                <c:pt idx="52">
                  <c:v>1.8185238838195801</c:v>
                </c:pt>
                <c:pt idx="53">
                  <c:v>1.8228628635406494</c:v>
                </c:pt>
                <c:pt idx="54">
                  <c:v>1.8272018432617188</c:v>
                </c:pt>
                <c:pt idx="55">
                  <c:v>1.8315408229827881</c:v>
                </c:pt>
                <c:pt idx="56">
                  <c:v>1.8358796834945679</c:v>
                </c:pt>
                <c:pt idx="57">
                  <c:v>1.8402186632156372</c:v>
                </c:pt>
                <c:pt idx="58">
                  <c:v>1.8445576429367065</c:v>
                </c:pt>
                <c:pt idx="59">
                  <c:v>1.8488965034484863</c:v>
                </c:pt>
                <c:pt idx="60">
                  <c:v>1.8532354831695557</c:v>
                </c:pt>
                <c:pt idx="61">
                  <c:v>1.8540648221969604</c:v>
                </c:pt>
                <c:pt idx="62">
                  <c:v>1.8548940420150757</c:v>
                </c:pt>
                <c:pt idx="63">
                  <c:v>1.8557233810424805</c:v>
                </c:pt>
                <c:pt idx="64">
                  <c:v>1.8565527200698853</c:v>
                </c:pt>
                <c:pt idx="65">
                  <c:v>1.85738205909729</c:v>
                </c:pt>
                <c:pt idx="66">
                  <c:v>1.8582112789154053</c:v>
                </c:pt>
                <c:pt idx="67">
                  <c:v>1.8590406179428101</c:v>
                </c:pt>
                <c:pt idx="68">
                  <c:v>1.8598699569702148</c:v>
                </c:pt>
                <c:pt idx="69">
                  <c:v>1.8606991767883301</c:v>
                </c:pt>
                <c:pt idx="70">
                  <c:v>1.8615285158157349</c:v>
                </c:pt>
                <c:pt idx="71">
                  <c:v>1.8598190546035767</c:v>
                </c:pt>
                <c:pt idx="72">
                  <c:v>1.8581095933914185</c:v>
                </c:pt>
                <c:pt idx="73">
                  <c:v>1.8564002513885498</c:v>
                </c:pt>
                <c:pt idx="74">
                  <c:v>1.8546907901763916</c:v>
                </c:pt>
                <c:pt idx="75">
                  <c:v>1.8529813289642334</c:v>
                </c:pt>
                <c:pt idx="76">
                  <c:v>1.8512718677520752</c:v>
                </c:pt>
                <c:pt idx="77">
                  <c:v>1.849562406539917</c:v>
                </c:pt>
                <c:pt idx="78">
                  <c:v>1.8478530645370483</c:v>
                </c:pt>
                <c:pt idx="79">
                  <c:v>1.8461436033248901</c:v>
                </c:pt>
                <c:pt idx="80">
                  <c:v>1.8444341421127319</c:v>
                </c:pt>
                <c:pt idx="81">
                  <c:v>1.8406926393508911</c:v>
                </c:pt>
                <c:pt idx="82">
                  <c:v>1.8369511365890503</c:v>
                </c:pt>
                <c:pt idx="83">
                  <c:v>1.833209753036499</c:v>
                </c:pt>
                <c:pt idx="84">
                  <c:v>1.8294682502746582</c:v>
                </c:pt>
                <c:pt idx="85">
                  <c:v>1.8257267475128174</c:v>
                </c:pt>
                <c:pt idx="86">
                  <c:v>1.8219852447509766</c:v>
                </c:pt>
                <c:pt idx="87">
                  <c:v>1.8182437419891357</c:v>
                </c:pt>
                <c:pt idx="88">
                  <c:v>1.8145023584365845</c:v>
                </c:pt>
                <c:pt idx="89">
                  <c:v>1.8107608556747437</c:v>
                </c:pt>
                <c:pt idx="90">
                  <c:v>1.8070193529129028</c:v>
                </c:pt>
                <c:pt idx="91">
                  <c:v>1.8017807006835938</c:v>
                </c:pt>
                <c:pt idx="92">
                  <c:v>1.7965421676635742</c:v>
                </c:pt>
                <c:pt idx="93">
                  <c:v>1.7913036346435547</c:v>
                </c:pt>
                <c:pt idx="94">
                  <c:v>1.7860649824142456</c:v>
                </c:pt>
                <c:pt idx="95">
                  <c:v>1.7808263301849365</c:v>
                </c:pt>
                <c:pt idx="96">
                  <c:v>1.775587797164917</c:v>
                </c:pt>
                <c:pt idx="97">
                  <c:v>1.7703492641448975</c:v>
                </c:pt>
                <c:pt idx="98">
                  <c:v>1.7651106119155884</c:v>
                </c:pt>
                <c:pt idx="99">
                  <c:v>1.7598719596862793</c:v>
                </c:pt>
                <c:pt idx="100">
                  <c:v>1.7546334266662598</c:v>
                </c:pt>
              </c:numCache>
            </c:numRef>
          </c:yVal>
          <c:smooth val="0"/>
          <c:extLst>
            <c:ext xmlns:c16="http://schemas.microsoft.com/office/drawing/2014/chart" uri="{C3380CC4-5D6E-409C-BE32-E72D297353CC}">
              <c16:uniqueId val="{00000020-7BD7-8743-9733-47E1A940BF98}"/>
            </c:ext>
          </c:extLst>
        </c:ser>
        <c:ser>
          <c:idx val="42"/>
          <c:order val="32"/>
          <c:tx>
            <c:strRef>
              <c:f>'Temperature wide same color (2)'!$AL$1</c:f>
              <c:strCache>
                <c:ptCount val="1"/>
                <c:pt idx="0">
                  <c:v>NIES AIM/CGE SSP2 2.6 (2018)</c:v>
                </c:pt>
              </c:strCache>
            </c:strRef>
          </c:tx>
          <c:spPr>
            <a:ln>
              <a:noFill/>
              <a:prstDash val="dash"/>
            </a:ln>
          </c:spPr>
          <c:marker>
            <c:symbol val="triangle"/>
            <c:size val="5"/>
            <c:spPr>
              <a:noFill/>
              <a:ln>
                <a:solidFill>
                  <a:srgbClr val="92D05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(2)'!$AL$3:$AL$103</c:f>
              <c:numCache>
                <c:formatCode>General</c:formatCode>
                <c:ptCount val="101"/>
                <c:pt idx="5">
                  <c:v>0.91338628530502319</c:v>
                </c:pt>
                <c:pt idx="6">
                  <c:v>0.92852139472961426</c:v>
                </c:pt>
                <c:pt idx="7">
                  <c:v>0.94365650415420532</c:v>
                </c:pt>
                <c:pt idx="8">
                  <c:v>0.95879155397415161</c:v>
                </c:pt>
                <c:pt idx="9">
                  <c:v>0.97392666339874268</c:v>
                </c:pt>
                <c:pt idx="10">
                  <c:v>0.98906177282333374</c:v>
                </c:pt>
                <c:pt idx="11">
                  <c:v>1.0150525569915771</c:v>
                </c:pt>
                <c:pt idx="12">
                  <c:v>1.0410432815551758</c:v>
                </c:pt>
                <c:pt idx="13">
                  <c:v>1.067034125328064</c:v>
                </c:pt>
                <c:pt idx="14">
                  <c:v>1.0930248498916626</c:v>
                </c:pt>
                <c:pt idx="15">
                  <c:v>1.1190155744552612</c:v>
                </c:pt>
                <c:pt idx="16">
                  <c:v>1.1450064182281494</c:v>
                </c:pt>
                <c:pt idx="17">
                  <c:v>1.170997142791748</c:v>
                </c:pt>
                <c:pt idx="18">
                  <c:v>1.1969878673553467</c:v>
                </c:pt>
                <c:pt idx="19">
                  <c:v>1.2229787111282349</c:v>
                </c:pt>
                <c:pt idx="20">
                  <c:v>1.2489694356918335</c:v>
                </c:pt>
                <c:pt idx="21">
                  <c:v>1.2756778001785278</c:v>
                </c:pt>
                <c:pt idx="22">
                  <c:v>1.3023861646652222</c:v>
                </c:pt>
                <c:pt idx="23">
                  <c:v>1.329094409942627</c:v>
                </c:pt>
                <c:pt idx="24">
                  <c:v>1.3558027744293213</c:v>
                </c:pt>
                <c:pt idx="25">
                  <c:v>1.3825111389160156</c:v>
                </c:pt>
                <c:pt idx="26">
                  <c:v>1.40921950340271</c:v>
                </c:pt>
                <c:pt idx="27">
                  <c:v>1.4359278678894043</c:v>
                </c:pt>
                <c:pt idx="28">
                  <c:v>1.4626361131668091</c:v>
                </c:pt>
                <c:pt idx="29">
                  <c:v>1.4893444776535034</c:v>
                </c:pt>
                <c:pt idx="30">
                  <c:v>1.5160528421401978</c:v>
                </c:pt>
                <c:pt idx="31">
                  <c:v>1.530598521232605</c:v>
                </c:pt>
                <c:pt idx="32">
                  <c:v>1.5451440811157227</c:v>
                </c:pt>
                <c:pt idx="33">
                  <c:v>1.5596897602081299</c:v>
                </c:pt>
                <c:pt idx="34">
                  <c:v>1.5742353200912476</c:v>
                </c:pt>
                <c:pt idx="35">
                  <c:v>1.5887809991836548</c:v>
                </c:pt>
                <c:pt idx="36">
                  <c:v>1.603326678276062</c:v>
                </c:pt>
                <c:pt idx="37">
                  <c:v>1.6178722381591797</c:v>
                </c:pt>
                <c:pt idx="38">
                  <c:v>1.6324179172515869</c:v>
                </c:pt>
                <c:pt idx="39">
                  <c:v>1.6469634771347046</c:v>
                </c:pt>
                <c:pt idx="40">
                  <c:v>1.6615091562271118</c:v>
                </c:pt>
                <c:pt idx="41">
                  <c:v>1.6684352159500122</c:v>
                </c:pt>
                <c:pt idx="42">
                  <c:v>1.675361156463623</c:v>
                </c:pt>
                <c:pt idx="43">
                  <c:v>1.6822872161865234</c:v>
                </c:pt>
                <c:pt idx="44">
                  <c:v>1.6892132759094238</c:v>
                </c:pt>
                <c:pt idx="45">
                  <c:v>1.6961393356323242</c:v>
                </c:pt>
                <c:pt idx="46">
                  <c:v>1.7030652761459351</c:v>
                </c:pt>
                <c:pt idx="47">
                  <c:v>1.7099913358688354</c:v>
                </c:pt>
                <c:pt idx="48">
                  <c:v>1.7169173955917358</c:v>
                </c:pt>
                <c:pt idx="49">
                  <c:v>1.7238433361053467</c:v>
                </c:pt>
                <c:pt idx="50">
                  <c:v>1.7307693958282471</c:v>
                </c:pt>
                <c:pt idx="51">
                  <c:v>1.7331684827804565</c:v>
                </c:pt>
                <c:pt idx="52">
                  <c:v>1.7355674505233765</c:v>
                </c:pt>
                <c:pt idx="53">
                  <c:v>1.7379665374755859</c:v>
                </c:pt>
                <c:pt idx="54">
                  <c:v>1.7403656244277954</c:v>
                </c:pt>
                <c:pt idx="55">
                  <c:v>1.7427647113800049</c:v>
                </c:pt>
                <c:pt idx="56">
                  <c:v>1.7451636791229248</c:v>
                </c:pt>
                <c:pt idx="57">
                  <c:v>1.7475627660751343</c:v>
                </c:pt>
                <c:pt idx="58">
                  <c:v>1.7499618530273438</c:v>
                </c:pt>
                <c:pt idx="59">
                  <c:v>1.7523608207702637</c:v>
                </c:pt>
                <c:pt idx="60">
                  <c:v>1.7547599077224731</c:v>
                </c:pt>
                <c:pt idx="61">
                  <c:v>1.7559208869934082</c:v>
                </c:pt>
                <c:pt idx="62">
                  <c:v>1.7570818662643433</c:v>
                </c:pt>
                <c:pt idx="63">
                  <c:v>1.7582427263259888</c:v>
                </c:pt>
                <c:pt idx="64">
                  <c:v>1.7594037055969238</c:v>
                </c:pt>
                <c:pt idx="65">
                  <c:v>1.7605646848678589</c:v>
                </c:pt>
                <c:pt idx="66">
                  <c:v>1.7617256641387939</c:v>
                </c:pt>
                <c:pt idx="67">
                  <c:v>1.762886643409729</c:v>
                </c:pt>
                <c:pt idx="68">
                  <c:v>1.7640475034713745</c:v>
                </c:pt>
                <c:pt idx="69">
                  <c:v>1.7652084827423096</c:v>
                </c:pt>
                <c:pt idx="70">
                  <c:v>1.7663694620132446</c:v>
                </c:pt>
                <c:pt idx="71">
                  <c:v>1.7658910751342773</c:v>
                </c:pt>
                <c:pt idx="72">
                  <c:v>1.7654128074645996</c:v>
                </c:pt>
                <c:pt idx="73">
                  <c:v>1.7649344205856323</c:v>
                </c:pt>
                <c:pt idx="74">
                  <c:v>1.764456033706665</c:v>
                </c:pt>
                <c:pt idx="75">
                  <c:v>1.7639777660369873</c:v>
                </c:pt>
                <c:pt idx="76">
                  <c:v>1.76349937915802</c:v>
                </c:pt>
                <c:pt idx="77">
                  <c:v>1.7630209922790527</c:v>
                </c:pt>
                <c:pt idx="78">
                  <c:v>1.7625426054000854</c:v>
                </c:pt>
                <c:pt idx="79">
                  <c:v>1.7620643377304077</c:v>
                </c:pt>
                <c:pt idx="80">
                  <c:v>1.7615859508514404</c:v>
                </c:pt>
                <c:pt idx="81">
                  <c:v>1.7603929042816162</c:v>
                </c:pt>
                <c:pt idx="82">
                  <c:v>1.759199857711792</c:v>
                </c:pt>
                <c:pt idx="83">
                  <c:v>1.7580069303512573</c:v>
                </c:pt>
                <c:pt idx="84">
                  <c:v>1.7568138837814331</c:v>
                </c:pt>
                <c:pt idx="85">
                  <c:v>1.7556208372116089</c:v>
                </c:pt>
                <c:pt idx="86">
                  <c:v>1.7544277906417847</c:v>
                </c:pt>
                <c:pt idx="87">
                  <c:v>1.7532347440719604</c:v>
                </c:pt>
                <c:pt idx="88">
                  <c:v>1.7520418167114258</c:v>
                </c:pt>
                <c:pt idx="89">
                  <c:v>1.7508487701416016</c:v>
                </c:pt>
                <c:pt idx="90">
                  <c:v>1.7496557235717773</c:v>
                </c:pt>
                <c:pt idx="91">
                  <c:v>1.7473907470703125</c:v>
                </c:pt>
                <c:pt idx="92">
                  <c:v>1.7451256513595581</c:v>
                </c:pt>
                <c:pt idx="93">
                  <c:v>1.7428606748580933</c:v>
                </c:pt>
                <c:pt idx="94">
                  <c:v>1.7405956983566284</c:v>
                </c:pt>
                <c:pt idx="95">
                  <c:v>1.738330602645874</c:v>
                </c:pt>
                <c:pt idx="96">
                  <c:v>1.7360656261444092</c:v>
                </c:pt>
                <c:pt idx="97">
                  <c:v>1.7338006496429443</c:v>
                </c:pt>
                <c:pt idx="98">
                  <c:v>1.7315356731414795</c:v>
                </c:pt>
                <c:pt idx="99">
                  <c:v>1.7292705774307251</c:v>
                </c:pt>
                <c:pt idx="100">
                  <c:v>1.7270056009292603</c:v>
                </c:pt>
              </c:numCache>
            </c:numRef>
          </c:yVal>
          <c:smooth val="0"/>
          <c:extLst>
            <c:ext xmlns:c16="http://schemas.microsoft.com/office/drawing/2014/chart" uri="{C3380CC4-5D6E-409C-BE32-E72D297353CC}">
              <c16:uniqueId val="{00000021-7BD7-8743-9733-47E1A940BF98}"/>
            </c:ext>
          </c:extLst>
        </c:ser>
        <c:ser>
          <c:idx val="43"/>
          <c:order val="33"/>
          <c:tx>
            <c:strRef>
              <c:f>'Temperature wide same color (2)'!$AM$1</c:f>
              <c:strCache>
                <c:ptCount val="1"/>
                <c:pt idx="0">
                  <c:v>PNNL GCAM4 SSP2 2.6 (2018)</c:v>
                </c:pt>
              </c:strCache>
            </c:strRef>
          </c:tx>
          <c:spPr>
            <a:ln>
              <a:noFill/>
              <a:prstDash val="dashDot"/>
            </a:ln>
          </c:spPr>
          <c:marker>
            <c:symbol val="circle"/>
            <c:size val="5"/>
            <c:spPr>
              <a:noFill/>
              <a:ln>
                <a:solidFill>
                  <a:srgbClr val="92D05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(2)'!$AM$3:$AM$103</c:f>
              <c:numCache>
                <c:formatCode>General</c:formatCode>
                <c:ptCount val="101"/>
                <c:pt idx="10">
                  <c:v>0.98871594667434692</c:v>
                </c:pt>
                <c:pt idx="11">
                  <c:v>1.0123952627182007</c:v>
                </c:pt>
                <c:pt idx="12">
                  <c:v>1.0360745191574097</c:v>
                </c:pt>
                <c:pt idx="13">
                  <c:v>1.0597537755966187</c:v>
                </c:pt>
                <c:pt idx="14">
                  <c:v>1.0834330320358276</c:v>
                </c:pt>
                <c:pt idx="15">
                  <c:v>1.1071122884750366</c:v>
                </c:pt>
                <c:pt idx="16">
                  <c:v>1.1307915449142456</c:v>
                </c:pt>
                <c:pt idx="17">
                  <c:v>1.1544709205627441</c:v>
                </c:pt>
                <c:pt idx="18">
                  <c:v>1.1781501770019531</c:v>
                </c:pt>
                <c:pt idx="19">
                  <c:v>1.2018294334411621</c:v>
                </c:pt>
                <c:pt idx="20">
                  <c:v>1.2255086898803711</c:v>
                </c:pt>
                <c:pt idx="21">
                  <c:v>1.2508084774017334</c:v>
                </c:pt>
                <c:pt idx="22">
                  <c:v>1.2761081457138062</c:v>
                </c:pt>
                <c:pt idx="23">
                  <c:v>1.3014078140258789</c:v>
                </c:pt>
                <c:pt idx="24">
                  <c:v>1.3267076015472412</c:v>
                </c:pt>
                <c:pt idx="25">
                  <c:v>1.3520073890686035</c:v>
                </c:pt>
                <c:pt idx="26">
                  <c:v>1.3773070573806763</c:v>
                </c:pt>
                <c:pt idx="27">
                  <c:v>1.402606725692749</c:v>
                </c:pt>
                <c:pt idx="28">
                  <c:v>1.4279065132141113</c:v>
                </c:pt>
                <c:pt idx="29">
                  <c:v>1.4532063007354736</c:v>
                </c:pt>
                <c:pt idx="30">
                  <c:v>1.4785059690475464</c:v>
                </c:pt>
                <c:pt idx="31">
                  <c:v>1.5090571641921997</c:v>
                </c:pt>
                <c:pt idx="32">
                  <c:v>1.539608359336853</c:v>
                </c:pt>
                <c:pt idx="33">
                  <c:v>1.5701596736907959</c:v>
                </c:pt>
                <c:pt idx="34">
                  <c:v>1.6007108688354492</c:v>
                </c:pt>
                <c:pt idx="35">
                  <c:v>1.6312620639801025</c:v>
                </c:pt>
                <c:pt idx="36">
                  <c:v>1.6618132591247559</c:v>
                </c:pt>
                <c:pt idx="37">
                  <c:v>1.6923644542694092</c:v>
                </c:pt>
                <c:pt idx="38">
                  <c:v>1.7229157686233521</c:v>
                </c:pt>
                <c:pt idx="39">
                  <c:v>1.7534669637680054</c:v>
                </c:pt>
                <c:pt idx="40">
                  <c:v>1.7840181589126587</c:v>
                </c:pt>
                <c:pt idx="41">
                  <c:v>1.7984941005706787</c:v>
                </c:pt>
                <c:pt idx="42">
                  <c:v>1.8129700422286987</c:v>
                </c:pt>
                <c:pt idx="43">
                  <c:v>1.8274459838867188</c:v>
                </c:pt>
                <c:pt idx="44">
                  <c:v>1.8419219255447388</c:v>
                </c:pt>
                <c:pt idx="45">
                  <c:v>1.8563978672027588</c:v>
                </c:pt>
                <c:pt idx="46">
                  <c:v>1.8708736896514893</c:v>
                </c:pt>
                <c:pt idx="47">
                  <c:v>1.8853496313095093</c:v>
                </c:pt>
                <c:pt idx="48">
                  <c:v>1.8998255729675293</c:v>
                </c:pt>
                <c:pt idx="49">
                  <c:v>1.9143015146255493</c:v>
                </c:pt>
                <c:pt idx="50">
                  <c:v>1.9287774562835693</c:v>
                </c:pt>
                <c:pt idx="51">
                  <c:v>1.9315154552459717</c:v>
                </c:pt>
                <c:pt idx="52">
                  <c:v>1.9342533349990845</c:v>
                </c:pt>
                <c:pt idx="53">
                  <c:v>1.9369912147521973</c:v>
                </c:pt>
                <c:pt idx="54">
                  <c:v>1.9397292137145996</c:v>
                </c:pt>
                <c:pt idx="55">
                  <c:v>1.942467212677002</c:v>
                </c:pt>
                <c:pt idx="56">
                  <c:v>1.9452050924301147</c:v>
                </c:pt>
                <c:pt idx="57">
                  <c:v>1.9479429721832275</c:v>
                </c:pt>
                <c:pt idx="58">
                  <c:v>1.9506809711456299</c:v>
                </c:pt>
                <c:pt idx="59">
                  <c:v>1.9534189701080322</c:v>
                </c:pt>
                <c:pt idx="60">
                  <c:v>1.956156849861145</c:v>
                </c:pt>
                <c:pt idx="61">
                  <c:v>1.9547523260116577</c:v>
                </c:pt>
                <c:pt idx="62">
                  <c:v>1.95334792137146</c:v>
                </c:pt>
                <c:pt idx="63">
                  <c:v>1.9519433975219727</c:v>
                </c:pt>
                <c:pt idx="64">
                  <c:v>1.9505389928817749</c:v>
                </c:pt>
                <c:pt idx="65">
                  <c:v>1.9491344690322876</c:v>
                </c:pt>
                <c:pt idx="66">
                  <c:v>1.9477299451828003</c:v>
                </c:pt>
                <c:pt idx="67">
                  <c:v>1.9463255405426025</c:v>
                </c:pt>
                <c:pt idx="68">
                  <c:v>1.9449210166931152</c:v>
                </c:pt>
                <c:pt idx="69">
                  <c:v>1.9435166120529175</c:v>
                </c:pt>
                <c:pt idx="70">
                  <c:v>1.9421120882034302</c:v>
                </c:pt>
                <c:pt idx="71">
                  <c:v>1.9394282102584839</c:v>
                </c:pt>
                <c:pt idx="72">
                  <c:v>1.9367444515228271</c:v>
                </c:pt>
                <c:pt idx="73">
                  <c:v>1.9340605735778809</c:v>
                </c:pt>
                <c:pt idx="74">
                  <c:v>1.9313766956329346</c:v>
                </c:pt>
                <c:pt idx="75">
                  <c:v>1.9286928176879883</c:v>
                </c:pt>
                <c:pt idx="76">
                  <c:v>1.9260090589523315</c:v>
                </c:pt>
                <c:pt idx="77">
                  <c:v>1.9233251810073853</c:v>
                </c:pt>
                <c:pt idx="78">
                  <c:v>1.920641303062439</c:v>
                </c:pt>
                <c:pt idx="79">
                  <c:v>1.9179575443267822</c:v>
                </c:pt>
                <c:pt idx="80">
                  <c:v>1.9152736663818359</c:v>
                </c:pt>
                <c:pt idx="81">
                  <c:v>1.9099607467651367</c:v>
                </c:pt>
                <c:pt idx="82">
                  <c:v>1.9046478271484375</c:v>
                </c:pt>
                <c:pt idx="83">
                  <c:v>1.8993350267410278</c:v>
                </c:pt>
                <c:pt idx="84">
                  <c:v>1.8940221071243286</c:v>
                </c:pt>
                <c:pt idx="85">
                  <c:v>1.8887091875076294</c:v>
                </c:pt>
                <c:pt idx="86">
                  <c:v>1.8833962678909302</c:v>
                </c:pt>
                <c:pt idx="87">
                  <c:v>1.878083348274231</c:v>
                </c:pt>
                <c:pt idx="88">
                  <c:v>1.8727705478668213</c:v>
                </c:pt>
                <c:pt idx="89">
                  <c:v>1.8674576282501221</c:v>
                </c:pt>
                <c:pt idx="90">
                  <c:v>1.8621447086334229</c:v>
                </c:pt>
                <c:pt idx="91">
                  <c:v>1.8527475595474243</c:v>
                </c:pt>
                <c:pt idx="92">
                  <c:v>1.8433505296707153</c:v>
                </c:pt>
                <c:pt idx="93">
                  <c:v>1.8339533805847168</c:v>
                </c:pt>
                <c:pt idx="94">
                  <c:v>1.8245562314987183</c:v>
                </c:pt>
                <c:pt idx="95">
                  <c:v>1.8151590824127197</c:v>
                </c:pt>
                <c:pt idx="96">
                  <c:v>1.8057620525360107</c:v>
                </c:pt>
                <c:pt idx="97">
                  <c:v>1.7963649034500122</c:v>
                </c:pt>
                <c:pt idx="98">
                  <c:v>1.7869677543640137</c:v>
                </c:pt>
                <c:pt idx="99">
                  <c:v>1.7775707244873047</c:v>
                </c:pt>
                <c:pt idx="100">
                  <c:v>1.7681735754013062</c:v>
                </c:pt>
              </c:numCache>
            </c:numRef>
          </c:yVal>
          <c:smooth val="0"/>
          <c:extLst>
            <c:ext xmlns:c16="http://schemas.microsoft.com/office/drawing/2014/chart" uri="{C3380CC4-5D6E-409C-BE32-E72D297353CC}">
              <c16:uniqueId val="{00000022-7BD7-8743-9733-47E1A940BF98}"/>
            </c:ext>
          </c:extLst>
        </c:ser>
        <c:ser>
          <c:idx val="11"/>
          <c:order val="34"/>
          <c:tx>
            <c:strRef>
              <c:f>'Temperature wide same color (2)'!$AN$1</c:f>
              <c:strCache>
                <c:ptCount val="1"/>
                <c:pt idx="0">
                  <c:v>PIK REMIND-MAGPIE SSP2 2.6 (2018)</c:v>
                </c:pt>
              </c:strCache>
            </c:strRef>
          </c:tx>
          <c:spPr>
            <a:ln>
              <a:noFill/>
              <a:prstDash val="lgDash"/>
            </a:ln>
          </c:spPr>
          <c:marker>
            <c:symbol val="x"/>
            <c:size val="5"/>
            <c:spPr>
              <a:noFill/>
              <a:ln>
                <a:solidFill>
                  <a:srgbClr val="92D05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(2)'!$AN$3:$AN$103</c:f>
              <c:numCache>
                <c:formatCode>General</c:formatCode>
                <c:ptCount val="101"/>
                <c:pt idx="5">
                  <c:v>0.91338628530502319</c:v>
                </c:pt>
                <c:pt idx="6">
                  <c:v>0.92844372987747192</c:v>
                </c:pt>
                <c:pt idx="7">
                  <c:v>0.94350117444992065</c:v>
                </c:pt>
                <c:pt idx="8">
                  <c:v>0.95855861902236938</c:v>
                </c:pt>
                <c:pt idx="9">
                  <c:v>0.97361606359481812</c:v>
                </c:pt>
                <c:pt idx="10">
                  <c:v>0.98867350816726685</c:v>
                </c:pt>
                <c:pt idx="11">
                  <c:v>1.0136923789978027</c:v>
                </c:pt>
                <c:pt idx="12">
                  <c:v>1.0387111902236938</c:v>
                </c:pt>
                <c:pt idx="13">
                  <c:v>1.063730001449585</c:v>
                </c:pt>
                <c:pt idx="14">
                  <c:v>1.0887488126754761</c:v>
                </c:pt>
                <c:pt idx="15">
                  <c:v>1.1137676239013672</c:v>
                </c:pt>
                <c:pt idx="16">
                  <c:v>1.1387864351272583</c:v>
                </c:pt>
                <c:pt idx="17">
                  <c:v>1.163805365562439</c:v>
                </c:pt>
                <c:pt idx="18">
                  <c:v>1.1888241767883301</c:v>
                </c:pt>
                <c:pt idx="19">
                  <c:v>1.2138429880142212</c:v>
                </c:pt>
                <c:pt idx="20">
                  <c:v>1.2388617992401123</c:v>
                </c:pt>
                <c:pt idx="21">
                  <c:v>1.2667264938354492</c:v>
                </c:pt>
                <c:pt idx="22">
                  <c:v>1.2945911884307861</c:v>
                </c:pt>
                <c:pt idx="23">
                  <c:v>1.3224560022354126</c:v>
                </c:pt>
                <c:pt idx="24">
                  <c:v>1.3503206968307495</c:v>
                </c:pt>
                <c:pt idx="25">
                  <c:v>1.3781853914260864</c:v>
                </c:pt>
                <c:pt idx="26">
                  <c:v>1.4060500860214233</c:v>
                </c:pt>
                <c:pt idx="27">
                  <c:v>1.4339147806167603</c:v>
                </c:pt>
                <c:pt idx="28">
                  <c:v>1.4617795944213867</c:v>
                </c:pt>
                <c:pt idx="29">
                  <c:v>1.4896442890167236</c:v>
                </c:pt>
                <c:pt idx="30">
                  <c:v>1.5175089836120605</c:v>
                </c:pt>
                <c:pt idx="31">
                  <c:v>1.5391008853912354</c:v>
                </c:pt>
                <c:pt idx="32">
                  <c:v>1.5606929063796997</c:v>
                </c:pt>
                <c:pt idx="33">
                  <c:v>1.5822848081588745</c:v>
                </c:pt>
                <c:pt idx="34">
                  <c:v>1.6038767099380493</c:v>
                </c:pt>
                <c:pt idx="35">
                  <c:v>1.6254687309265137</c:v>
                </c:pt>
                <c:pt idx="36">
                  <c:v>1.6470606327056885</c:v>
                </c:pt>
                <c:pt idx="37">
                  <c:v>1.6686525344848633</c:v>
                </c:pt>
                <c:pt idx="38">
                  <c:v>1.6902444362640381</c:v>
                </c:pt>
                <c:pt idx="39">
                  <c:v>1.7118364572525024</c:v>
                </c:pt>
                <c:pt idx="40">
                  <c:v>1.7334283590316772</c:v>
                </c:pt>
                <c:pt idx="41">
                  <c:v>1.7467082738876343</c:v>
                </c:pt>
                <c:pt idx="42">
                  <c:v>1.7599883079528809</c:v>
                </c:pt>
                <c:pt idx="43">
                  <c:v>1.7732682228088379</c:v>
                </c:pt>
                <c:pt idx="44">
                  <c:v>1.7865481376647949</c:v>
                </c:pt>
                <c:pt idx="45">
                  <c:v>1.799828052520752</c:v>
                </c:pt>
                <c:pt idx="46">
                  <c:v>1.8131080865859985</c:v>
                </c:pt>
                <c:pt idx="47">
                  <c:v>1.8263880014419556</c:v>
                </c:pt>
                <c:pt idx="48">
                  <c:v>1.8396679162979126</c:v>
                </c:pt>
                <c:pt idx="49">
                  <c:v>1.8529479503631592</c:v>
                </c:pt>
                <c:pt idx="50">
                  <c:v>1.8662278652191162</c:v>
                </c:pt>
                <c:pt idx="51">
                  <c:v>1.8722242116928101</c:v>
                </c:pt>
                <c:pt idx="52">
                  <c:v>1.8782205581665039</c:v>
                </c:pt>
                <c:pt idx="53">
                  <c:v>1.8842167854309082</c:v>
                </c:pt>
                <c:pt idx="54">
                  <c:v>1.8902131319046021</c:v>
                </c:pt>
                <c:pt idx="55">
                  <c:v>1.8962094783782959</c:v>
                </c:pt>
                <c:pt idx="56">
                  <c:v>1.9022058248519897</c:v>
                </c:pt>
                <c:pt idx="57">
                  <c:v>1.9082021713256836</c:v>
                </c:pt>
                <c:pt idx="58">
                  <c:v>1.9141983985900879</c:v>
                </c:pt>
                <c:pt idx="59">
                  <c:v>1.9201947450637817</c:v>
                </c:pt>
                <c:pt idx="60">
                  <c:v>1.9261910915374756</c:v>
                </c:pt>
                <c:pt idx="61">
                  <c:v>1.9273152351379395</c:v>
                </c:pt>
                <c:pt idx="62">
                  <c:v>1.9284394979476929</c:v>
                </c:pt>
                <c:pt idx="63">
                  <c:v>1.9295637607574463</c:v>
                </c:pt>
                <c:pt idx="64">
                  <c:v>1.9306879043579102</c:v>
                </c:pt>
                <c:pt idx="65">
                  <c:v>1.931812047958374</c:v>
                </c:pt>
                <c:pt idx="66">
                  <c:v>1.9329363107681274</c:v>
                </c:pt>
                <c:pt idx="67">
                  <c:v>1.9340605735778809</c:v>
                </c:pt>
                <c:pt idx="68">
                  <c:v>1.9351847171783447</c:v>
                </c:pt>
                <c:pt idx="69">
                  <c:v>1.9363088607788086</c:v>
                </c:pt>
                <c:pt idx="70">
                  <c:v>1.937433123588562</c:v>
                </c:pt>
                <c:pt idx="71">
                  <c:v>1.9351252317428589</c:v>
                </c:pt>
                <c:pt idx="72">
                  <c:v>1.9328173398971558</c:v>
                </c:pt>
                <c:pt idx="73">
                  <c:v>1.9305094480514526</c:v>
                </c:pt>
                <c:pt idx="74">
                  <c:v>1.9282015562057495</c:v>
                </c:pt>
                <c:pt idx="75">
                  <c:v>1.9258936643600464</c:v>
                </c:pt>
                <c:pt idx="76">
                  <c:v>1.9235857725143433</c:v>
                </c:pt>
                <c:pt idx="77">
                  <c:v>1.9212778806686401</c:v>
                </c:pt>
                <c:pt idx="78">
                  <c:v>1.918969988822937</c:v>
                </c:pt>
                <c:pt idx="79">
                  <c:v>1.9166620969772339</c:v>
                </c:pt>
                <c:pt idx="80">
                  <c:v>1.9143542051315308</c:v>
                </c:pt>
                <c:pt idx="81">
                  <c:v>1.9094736576080322</c:v>
                </c:pt>
                <c:pt idx="82">
                  <c:v>1.9045929908752441</c:v>
                </c:pt>
                <c:pt idx="83">
                  <c:v>1.8997124433517456</c:v>
                </c:pt>
                <c:pt idx="84">
                  <c:v>1.8948317766189575</c:v>
                </c:pt>
                <c:pt idx="85">
                  <c:v>1.889951229095459</c:v>
                </c:pt>
                <c:pt idx="86">
                  <c:v>1.8850706815719604</c:v>
                </c:pt>
                <c:pt idx="87">
                  <c:v>1.8801900148391724</c:v>
                </c:pt>
                <c:pt idx="88">
                  <c:v>1.8753094673156738</c:v>
                </c:pt>
                <c:pt idx="89">
                  <c:v>1.8704288005828857</c:v>
                </c:pt>
                <c:pt idx="90">
                  <c:v>1.8655482530593872</c:v>
                </c:pt>
                <c:pt idx="91">
                  <c:v>1.858562707901001</c:v>
                </c:pt>
                <c:pt idx="92">
                  <c:v>1.8515771627426147</c:v>
                </c:pt>
                <c:pt idx="93">
                  <c:v>1.8445917367935181</c:v>
                </c:pt>
                <c:pt idx="94">
                  <c:v>1.8376061916351318</c:v>
                </c:pt>
                <c:pt idx="95">
                  <c:v>1.8306206464767456</c:v>
                </c:pt>
                <c:pt idx="96">
                  <c:v>1.8236351013183594</c:v>
                </c:pt>
                <c:pt idx="97">
                  <c:v>1.8166495561599731</c:v>
                </c:pt>
                <c:pt idx="98">
                  <c:v>1.8096641302108765</c:v>
                </c:pt>
                <c:pt idx="99">
                  <c:v>1.8026785850524902</c:v>
                </c:pt>
                <c:pt idx="100">
                  <c:v>1.795693039894104</c:v>
                </c:pt>
              </c:numCache>
            </c:numRef>
          </c:yVal>
          <c:smooth val="0"/>
          <c:extLst>
            <c:ext xmlns:c16="http://schemas.microsoft.com/office/drawing/2014/chart" uri="{C3380CC4-5D6E-409C-BE32-E72D297353CC}">
              <c16:uniqueId val="{00000023-7BD7-8743-9733-47E1A940BF98}"/>
            </c:ext>
          </c:extLst>
        </c:ser>
        <c:ser>
          <c:idx val="19"/>
          <c:order val="35"/>
          <c:tx>
            <c:strRef>
              <c:f>'Temperature wide same color (2)'!$AO$1</c:f>
              <c:strCache>
                <c:ptCount val="1"/>
                <c:pt idx="0">
                  <c:v>EIEE WITCH-GLOBIOM SSP2 2.6 (2018)</c:v>
                </c:pt>
              </c:strCache>
            </c:strRef>
          </c:tx>
          <c:spPr>
            <a:ln>
              <a:noFill/>
              <a:prstDash val="lgDashDot"/>
            </a:ln>
          </c:spPr>
          <c:marker>
            <c:symbol val="plus"/>
            <c:size val="5"/>
            <c:spPr>
              <a:noFill/>
              <a:ln>
                <a:solidFill>
                  <a:srgbClr val="92D050"/>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(2)'!$AO$3:$AO$103</c:f>
              <c:numCache>
                <c:formatCode>General</c:formatCode>
                <c:ptCount val="101"/>
                <c:pt idx="5">
                  <c:v>0.91338628530502319</c:v>
                </c:pt>
                <c:pt idx="6">
                  <c:v>0.92860400676727295</c:v>
                </c:pt>
                <c:pt idx="7">
                  <c:v>0.94382166862487793</c:v>
                </c:pt>
                <c:pt idx="8">
                  <c:v>0.95903939008712769</c:v>
                </c:pt>
                <c:pt idx="9">
                  <c:v>0.97425705194473267</c:v>
                </c:pt>
                <c:pt idx="10">
                  <c:v>0.98947477340698242</c:v>
                </c:pt>
                <c:pt idx="11">
                  <c:v>1.0169601440429688</c:v>
                </c:pt>
                <c:pt idx="12">
                  <c:v>1.0444453954696655</c:v>
                </c:pt>
                <c:pt idx="13">
                  <c:v>1.0719307661056519</c:v>
                </c:pt>
                <c:pt idx="14">
                  <c:v>1.0994160175323486</c:v>
                </c:pt>
                <c:pt idx="15">
                  <c:v>1.126901388168335</c:v>
                </c:pt>
                <c:pt idx="16">
                  <c:v>1.1543867588043213</c:v>
                </c:pt>
                <c:pt idx="17">
                  <c:v>1.1818720102310181</c:v>
                </c:pt>
                <c:pt idx="18">
                  <c:v>1.2093573808670044</c:v>
                </c:pt>
                <c:pt idx="19">
                  <c:v>1.2368426322937012</c:v>
                </c:pt>
                <c:pt idx="20">
                  <c:v>1.2643280029296875</c:v>
                </c:pt>
                <c:pt idx="21">
                  <c:v>1.2894693613052368</c:v>
                </c:pt>
                <c:pt idx="22">
                  <c:v>1.3146107196807861</c:v>
                </c:pt>
                <c:pt idx="23">
                  <c:v>1.3397519588470459</c:v>
                </c:pt>
                <c:pt idx="24">
                  <c:v>1.3648933172225952</c:v>
                </c:pt>
                <c:pt idx="25">
                  <c:v>1.3900346755981445</c:v>
                </c:pt>
                <c:pt idx="26">
                  <c:v>1.4151760339736938</c:v>
                </c:pt>
                <c:pt idx="27">
                  <c:v>1.4403173923492432</c:v>
                </c:pt>
                <c:pt idx="28">
                  <c:v>1.4654586315155029</c:v>
                </c:pt>
                <c:pt idx="29">
                  <c:v>1.4905999898910522</c:v>
                </c:pt>
                <c:pt idx="30">
                  <c:v>1.5157413482666016</c:v>
                </c:pt>
                <c:pt idx="31">
                  <c:v>1.5254112482070923</c:v>
                </c:pt>
                <c:pt idx="32">
                  <c:v>1.5350812673568726</c:v>
                </c:pt>
                <c:pt idx="33">
                  <c:v>1.5447511672973633</c:v>
                </c:pt>
                <c:pt idx="34">
                  <c:v>1.5544211864471436</c:v>
                </c:pt>
                <c:pt idx="35">
                  <c:v>1.5640910863876343</c:v>
                </c:pt>
                <c:pt idx="36">
                  <c:v>1.573760986328125</c:v>
                </c:pt>
                <c:pt idx="37">
                  <c:v>1.5834310054779053</c:v>
                </c:pt>
                <c:pt idx="38">
                  <c:v>1.593100905418396</c:v>
                </c:pt>
                <c:pt idx="39">
                  <c:v>1.6027709245681763</c:v>
                </c:pt>
                <c:pt idx="40">
                  <c:v>1.612440824508667</c:v>
                </c:pt>
                <c:pt idx="41">
                  <c:v>1.6183671951293945</c:v>
                </c:pt>
                <c:pt idx="42">
                  <c:v>1.6242934465408325</c:v>
                </c:pt>
                <c:pt idx="43">
                  <c:v>1.6302198171615601</c:v>
                </c:pt>
                <c:pt idx="44">
                  <c:v>1.636146068572998</c:v>
                </c:pt>
                <c:pt idx="45">
                  <c:v>1.6420724391937256</c:v>
                </c:pt>
                <c:pt idx="46">
                  <c:v>1.6479988098144531</c:v>
                </c:pt>
                <c:pt idx="47">
                  <c:v>1.6539250612258911</c:v>
                </c:pt>
                <c:pt idx="48">
                  <c:v>1.6598514318466187</c:v>
                </c:pt>
                <c:pt idx="49">
                  <c:v>1.6657776832580566</c:v>
                </c:pt>
                <c:pt idx="50">
                  <c:v>1.6717040538787842</c:v>
                </c:pt>
                <c:pt idx="51">
                  <c:v>1.6765288114547729</c:v>
                </c:pt>
                <c:pt idx="52">
                  <c:v>1.6813534498214722</c:v>
                </c:pt>
                <c:pt idx="53">
                  <c:v>1.6861782073974609</c:v>
                </c:pt>
                <c:pt idx="54">
                  <c:v>1.6910028457641602</c:v>
                </c:pt>
                <c:pt idx="55">
                  <c:v>1.6958276033401489</c:v>
                </c:pt>
                <c:pt idx="56">
                  <c:v>1.7006523609161377</c:v>
                </c:pt>
                <c:pt idx="57">
                  <c:v>1.7054769992828369</c:v>
                </c:pt>
                <c:pt idx="58">
                  <c:v>1.7103017568588257</c:v>
                </c:pt>
                <c:pt idx="59">
                  <c:v>1.7151263952255249</c:v>
                </c:pt>
                <c:pt idx="60">
                  <c:v>1.7199511528015137</c:v>
                </c:pt>
                <c:pt idx="61">
                  <c:v>1.7220495939254761</c:v>
                </c:pt>
                <c:pt idx="62">
                  <c:v>1.7241479158401489</c:v>
                </c:pt>
                <c:pt idx="63">
                  <c:v>1.7262463569641113</c:v>
                </c:pt>
                <c:pt idx="64">
                  <c:v>1.7283446788787842</c:v>
                </c:pt>
                <c:pt idx="65">
                  <c:v>1.7304431200027466</c:v>
                </c:pt>
                <c:pt idx="66">
                  <c:v>1.732541561126709</c:v>
                </c:pt>
                <c:pt idx="67">
                  <c:v>1.7346398830413818</c:v>
                </c:pt>
                <c:pt idx="68">
                  <c:v>1.7367383241653442</c:v>
                </c:pt>
                <c:pt idx="69">
                  <c:v>1.7388366460800171</c:v>
                </c:pt>
                <c:pt idx="70">
                  <c:v>1.7409350872039795</c:v>
                </c:pt>
                <c:pt idx="71">
                  <c:v>1.7415018081665039</c:v>
                </c:pt>
                <c:pt idx="72">
                  <c:v>1.7420686483383179</c:v>
                </c:pt>
                <c:pt idx="73">
                  <c:v>1.7426353693008423</c:v>
                </c:pt>
                <c:pt idx="74">
                  <c:v>1.7432022094726562</c:v>
                </c:pt>
                <c:pt idx="75">
                  <c:v>1.7437689304351807</c:v>
                </c:pt>
                <c:pt idx="76">
                  <c:v>1.7443356513977051</c:v>
                </c:pt>
                <c:pt idx="77">
                  <c:v>1.744902491569519</c:v>
                </c:pt>
                <c:pt idx="78">
                  <c:v>1.7454692125320435</c:v>
                </c:pt>
                <c:pt idx="79">
                  <c:v>1.7460360527038574</c:v>
                </c:pt>
                <c:pt idx="80">
                  <c:v>1.7466027736663818</c:v>
                </c:pt>
                <c:pt idx="81">
                  <c:v>1.7466433048248291</c:v>
                </c:pt>
                <c:pt idx="82">
                  <c:v>1.7466838359832764</c:v>
                </c:pt>
                <c:pt idx="83">
                  <c:v>1.7467242479324341</c:v>
                </c:pt>
                <c:pt idx="84">
                  <c:v>1.7467647790908813</c:v>
                </c:pt>
                <c:pt idx="85">
                  <c:v>1.7468053102493286</c:v>
                </c:pt>
                <c:pt idx="86">
                  <c:v>1.7468458414077759</c:v>
                </c:pt>
                <c:pt idx="87">
                  <c:v>1.7468863725662231</c:v>
                </c:pt>
                <c:pt idx="88">
                  <c:v>1.7469267845153809</c:v>
                </c:pt>
                <c:pt idx="89">
                  <c:v>1.7469673156738281</c:v>
                </c:pt>
                <c:pt idx="90">
                  <c:v>1.7470078468322754</c:v>
                </c:pt>
                <c:pt idx="91">
                  <c:v>1.7455885410308838</c:v>
                </c:pt>
                <c:pt idx="92">
                  <c:v>1.7441693544387817</c:v>
                </c:pt>
                <c:pt idx="93">
                  <c:v>1.7427500486373901</c:v>
                </c:pt>
                <c:pt idx="94">
                  <c:v>1.7413307428359985</c:v>
                </c:pt>
                <c:pt idx="95">
                  <c:v>1.7399115562438965</c:v>
                </c:pt>
                <c:pt idx="96">
                  <c:v>1.7384922504425049</c:v>
                </c:pt>
                <c:pt idx="97">
                  <c:v>1.7370729446411133</c:v>
                </c:pt>
                <c:pt idx="98">
                  <c:v>1.7356536388397217</c:v>
                </c:pt>
                <c:pt idx="99">
                  <c:v>1.7342344522476196</c:v>
                </c:pt>
                <c:pt idx="100">
                  <c:v>1.732815146446228</c:v>
                </c:pt>
              </c:numCache>
            </c:numRef>
          </c:yVal>
          <c:smooth val="0"/>
          <c:extLst>
            <c:ext xmlns:c16="http://schemas.microsoft.com/office/drawing/2014/chart" uri="{C3380CC4-5D6E-409C-BE32-E72D297353CC}">
              <c16:uniqueId val="{00000024-7BD7-8743-9733-47E1A940BF98}"/>
            </c:ext>
          </c:extLst>
        </c:ser>
        <c:ser>
          <c:idx val="33"/>
          <c:order val="36"/>
          <c:tx>
            <c:strRef>
              <c:f>'Temperature wide same color (2)'!$AQ$1</c:f>
              <c:strCache>
                <c:ptCount val="1"/>
                <c:pt idx="0">
                  <c:v>PBL IMAGE SSP2 1.9 (2018)</c:v>
                </c:pt>
              </c:strCache>
            </c:strRef>
          </c:tx>
          <c:spPr>
            <a:ln>
              <a:noFill/>
              <a:prstDash val="sysDot"/>
            </a:ln>
          </c:spPr>
          <c:marker>
            <c:symbol val="square"/>
            <c:size val="5"/>
            <c:spPr>
              <a:noFill/>
              <a:ln>
                <a:solidFill>
                  <a:srgbClr val="70AD47">
                    <a:lumMod val="50000"/>
                  </a:srgbClr>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(2)'!$AQ$3:$AQ$103</c:f>
              <c:numCache>
                <c:formatCode>General</c:formatCode>
                <c:ptCount val="101"/>
              </c:numCache>
            </c:numRef>
          </c:yVal>
          <c:smooth val="0"/>
          <c:extLst>
            <c:ext xmlns:c16="http://schemas.microsoft.com/office/drawing/2014/chart" uri="{C3380CC4-5D6E-409C-BE32-E72D297353CC}">
              <c16:uniqueId val="{00000025-7BD7-8743-9733-47E1A940BF98}"/>
            </c:ext>
          </c:extLst>
        </c:ser>
        <c:ser>
          <c:idx val="40"/>
          <c:order val="37"/>
          <c:tx>
            <c:strRef>
              <c:f>'Temperature wide same color (2)'!$AR$1</c:f>
              <c:strCache>
                <c:ptCount val="1"/>
                <c:pt idx="0">
                  <c:v>IIASA MESSAGE-GLOBIOM SSP2 1.9 (2018)</c:v>
                </c:pt>
              </c:strCache>
            </c:strRef>
          </c:tx>
          <c:spPr>
            <a:ln>
              <a:noFill/>
              <a:prstDash val="sysDash"/>
            </a:ln>
          </c:spPr>
          <c:marker>
            <c:symbol val="diamond"/>
            <c:size val="5"/>
            <c:spPr>
              <a:noFill/>
              <a:ln>
                <a:solidFill>
                  <a:srgbClr val="70AD47">
                    <a:lumMod val="50000"/>
                  </a:srgbClr>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(2)'!$AR$3:$AR$103</c:f>
              <c:numCache>
                <c:formatCode>General</c:formatCode>
                <c:ptCount val="101"/>
                <c:pt idx="5">
                  <c:v>0.91338628530502319</c:v>
                </c:pt>
                <c:pt idx="6">
                  <c:v>0.92851865291595459</c:v>
                </c:pt>
                <c:pt idx="7">
                  <c:v>0.94365096092224121</c:v>
                </c:pt>
                <c:pt idx="8">
                  <c:v>0.95878332853317261</c:v>
                </c:pt>
                <c:pt idx="9">
                  <c:v>0.97391563653945923</c:v>
                </c:pt>
                <c:pt idx="10">
                  <c:v>0.98904800415039062</c:v>
                </c:pt>
                <c:pt idx="11">
                  <c:v>1.0142866373062134</c:v>
                </c:pt>
                <c:pt idx="12">
                  <c:v>1.0395251512527466</c:v>
                </c:pt>
                <c:pt idx="13">
                  <c:v>1.0647637844085693</c:v>
                </c:pt>
                <c:pt idx="14">
                  <c:v>1.0900022983551025</c:v>
                </c:pt>
                <c:pt idx="15">
                  <c:v>1.1152409315109253</c:v>
                </c:pt>
                <c:pt idx="16">
                  <c:v>1.140479564666748</c:v>
                </c:pt>
                <c:pt idx="17">
                  <c:v>1.1657180786132812</c:v>
                </c:pt>
                <c:pt idx="18">
                  <c:v>1.190956711769104</c:v>
                </c:pt>
                <c:pt idx="19">
                  <c:v>1.2161952257156372</c:v>
                </c:pt>
                <c:pt idx="20">
                  <c:v>1.24143385887146</c:v>
                </c:pt>
                <c:pt idx="21">
                  <c:v>1.267511248588562</c:v>
                </c:pt>
                <c:pt idx="22">
                  <c:v>1.2935885190963745</c:v>
                </c:pt>
                <c:pt idx="23">
                  <c:v>1.3196659088134766</c:v>
                </c:pt>
                <c:pt idx="24">
                  <c:v>1.3457431793212891</c:v>
                </c:pt>
                <c:pt idx="25">
                  <c:v>1.3718205690383911</c:v>
                </c:pt>
                <c:pt idx="26">
                  <c:v>1.3978979587554932</c:v>
                </c:pt>
                <c:pt idx="27">
                  <c:v>1.4239752292633057</c:v>
                </c:pt>
                <c:pt idx="28">
                  <c:v>1.4500526189804077</c:v>
                </c:pt>
                <c:pt idx="29">
                  <c:v>1.4761298894882202</c:v>
                </c:pt>
                <c:pt idx="30">
                  <c:v>1.5022072792053223</c:v>
                </c:pt>
                <c:pt idx="31">
                  <c:v>1.5147244930267334</c:v>
                </c:pt>
                <c:pt idx="32">
                  <c:v>1.527241587638855</c:v>
                </c:pt>
                <c:pt idx="33">
                  <c:v>1.5397588014602661</c:v>
                </c:pt>
                <c:pt idx="34">
                  <c:v>1.5522758960723877</c:v>
                </c:pt>
                <c:pt idx="35">
                  <c:v>1.5647931098937988</c:v>
                </c:pt>
                <c:pt idx="36">
                  <c:v>1.57731032371521</c:v>
                </c:pt>
                <c:pt idx="37">
                  <c:v>1.5898274183273315</c:v>
                </c:pt>
                <c:pt idx="38">
                  <c:v>1.6023446321487427</c:v>
                </c:pt>
                <c:pt idx="39">
                  <c:v>1.6148617267608643</c:v>
                </c:pt>
                <c:pt idx="40">
                  <c:v>1.6273789405822754</c:v>
                </c:pt>
                <c:pt idx="41">
                  <c:v>1.6291170120239258</c:v>
                </c:pt>
                <c:pt idx="42">
                  <c:v>1.6308552026748657</c:v>
                </c:pt>
                <c:pt idx="43">
                  <c:v>1.6325933933258057</c:v>
                </c:pt>
                <c:pt idx="44">
                  <c:v>1.6343314647674561</c:v>
                </c:pt>
                <c:pt idx="45">
                  <c:v>1.6360695362091064</c:v>
                </c:pt>
                <c:pt idx="46">
                  <c:v>1.6378077268600464</c:v>
                </c:pt>
                <c:pt idx="47">
                  <c:v>1.6395459175109863</c:v>
                </c:pt>
                <c:pt idx="48">
                  <c:v>1.6412839889526367</c:v>
                </c:pt>
                <c:pt idx="49">
                  <c:v>1.6430220603942871</c:v>
                </c:pt>
                <c:pt idx="50">
                  <c:v>1.6447602510452271</c:v>
                </c:pt>
                <c:pt idx="51">
                  <c:v>1.6419590711593628</c:v>
                </c:pt>
                <c:pt idx="52">
                  <c:v>1.6391578912734985</c:v>
                </c:pt>
                <c:pt idx="53">
                  <c:v>1.6363567113876343</c:v>
                </c:pt>
                <c:pt idx="54">
                  <c:v>1.63355553150177</c:v>
                </c:pt>
                <c:pt idx="55">
                  <c:v>1.6307543516159058</c:v>
                </c:pt>
                <c:pt idx="56">
                  <c:v>1.6279531717300415</c:v>
                </c:pt>
                <c:pt idx="57">
                  <c:v>1.6251519918441772</c:v>
                </c:pt>
                <c:pt idx="58">
                  <c:v>1.622350811958313</c:v>
                </c:pt>
                <c:pt idx="59">
                  <c:v>1.6195496320724487</c:v>
                </c:pt>
                <c:pt idx="60">
                  <c:v>1.6167484521865845</c:v>
                </c:pt>
                <c:pt idx="61">
                  <c:v>1.612005352973938</c:v>
                </c:pt>
                <c:pt idx="62">
                  <c:v>1.607262134552002</c:v>
                </c:pt>
                <c:pt idx="63">
                  <c:v>1.6025190353393555</c:v>
                </c:pt>
                <c:pt idx="64">
                  <c:v>1.5977758169174194</c:v>
                </c:pt>
                <c:pt idx="65">
                  <c:v>1.5930327177047729</c:v>
                </c:pt>
                <c:pt idx="66">
                  <c:v>1.5882896184921265</c:v>
                </c:pt>
                <c:pt idx="67">
                  <c:v>1.5835464000701904</c:v>
                </c:pt>
                <c:pt idx="68">
                  <c:v>1.5788033008575439</c:v>
                </c:pt>
                <c:pt idx="69">
                  <c:v>1.5740600824356079</c:v>
                </c:pt>
                <c:pt idx="70">
                  <c:v>1.5693169832229614</c:v>
                </c:pt>
                <c:pt idx="71">
                  <c:v>1.5627620220184326</c:v>
                </c:pt>
                <c:pt idx="72">
                  <c:v>1.5562069416046143</c:v>
                </c:pt>
                <c:pt idx="73">
                  <c:v>1.5496519804000854</c:v>
                </c:pt>
                <c:pt idx="74">
                  <c:v>1.5430970191955566</c:v>
                </c:pt>
                <c:pt idx="75">
                  <c:v>1.5365419387817383</c:v>
                </c:pt>
                <c:pt idx="76">
                  <c:v>1.5299869775772095</c:v>
                </c:pt>
                <c:pt idx="77">
                  <c:v>1.5234320163726807</c:v>
                </c:pt>
                <c:pt idx="78">
                  <c:v>1.5168770551681519</c:v>
                </c:pt>
                <c:pt idx="79">
                  <c:v>1.5103219747543335</c:v>
                </c:pt>
                <c:pt idx="80">
                  <c:v>1.5037670135498047</c:v>
                </c:pt>
                <c:pt idx="81">
                  <c:v>1.495846152305603</c:v>
                </c:pt>
                <c:pt idx="82">
                  <c:v>1.4879251718521118</c:v>
                </c:pt>
                <c:pt idx="83">
                  <c:v>1.4800043106079102</c:v>
                </c:pt>
                <c:pt idx="84">
                  <c:v>1.4720834493637085</c:v>
                </c:pt>
                <c:pt idx="85">
                  <c:v>1.4641625881195068</c:v>
                </c:pt>
                <c:pt idx="86">
                  <c:v>1.4562416076660156</c:v>
                </c:pt>
                <c:pt idx="87">
                  <c:v>1.448320746421814</c:v>
                </c:pt>
                <c:pt idx="88">
                  <c:v>1.4403998851776123</c:v>
                </c:pt>
                <c:pt idx="89">
                  <c:v>1.4324789047241211</c:v>
                </c:pt>
                <c:pt idx="90">
                  <c:v>1.4245580434799194</c:v>
                </c:pt>
                <c:pt idx="91">
                  <c:v>1.4157899618148804</c:v>
                </c:pt>
                <c:pt idx="92">
                  <c:v>1.4070217609405518</c:v>
                </c:pt>
                <c:pt idx="93">
                  <c:v>1.3982536792755127</c:v>
                </c:pt>
                <c:pt idx="94">
                  <c:v>1.3894855976104736</c:v>
                </c:pt>
                <c:pt idx="95">
                  <c:v>1.3807175159454346</c:v>
                </c:pt>
                <c:pt idx="96">
                  <c:v>1.371949315071106</c:v>
                </c:pt>
                <c:pt idx="97">
                  <c:v>1.3631812334060669</c:v>
                </c:pt>
                <c:pt idx="98">
                  <c:v>1.3544131517410278</c:v>
                </c:pt>
                <c:pt idx="99">
                  <c:v>1.3456449508666992</c:v>
                </c:pt>
                <c:pt idx="100">
                  <c:v>1.3368768692016602</c:v>
                </c:pt>
              </c:numCache>
            </c:numRef>
          </c:yVal>
          <c:smooth val="0"/>
          <c:extLst>
            <c:ext xmlns:c16="http://schemas.microsoft.com/office/drawing/2014/chart" uri="{C3380CC4-5D6E-409C-BE32-E72D297353CC}">
              <c16:uniqueId val="{00000026-7BD7-8743-9733-47E1A940BF98}"/>
            </c:ext>
          </c:extLst>
        </c:ser>
        <c:ser>
          <c:idx val="44"/>
          <c:order val="38"/>
          <c:tx>
            <c:strRef>
              <c:f>'Temperature wide same color (2)'!$AS$1</c:f>
              <c:strCache>
                <c:ptCount val="1"/>
                <c:pt idx="0">
                  <c:v>NIES AIM/CGE SSP2 1.9 (2018)</c:v>
                </c:pt>
              </c:strCache>
            </c:strRef>
          </c:tx>
          <c:spPr>
            <a:ln>
              <a:noFill/>
              <a:prstDash val="dash"/>
            </a:ln>
          </c:spPr>
          <c:marker>
            <c:symbol val="triangle"/>
            <c:size val="5"/>
            <c:spPr>
              <a:noFill/>
              <a:ln>
                <a:solidFill>
                  <a:srgbClr val="70AD47">
                    <a:lumMod val="50000"/>
                  </a:srgbClr>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(2)'!$AS$3:$AS$103</c:f>
              <c:numCache>
                <c:formatCode>General</c:formatCode>
                <c:ptCount val="101"/>
                <c:pt idx="5">
                  <c:v>0.91338628530502319</c:v>
                </c:pt>
                <c:pt idx="6">
                  <c:v>0.92851966619491577</c:v>
                </c:pt>
                <c:pt idx="7">
                  <c:v>0.94365304708480835</c:v>
                </c:pt>
                <c:pt idx="8">
                  <c:v>0.95878636837005615</c:v>
                </c:pt>
                <c:pt idx="9">
                  <c:v>0.97391974925994873</c:v>
                </c:pt>
                <c:pt idx="10">
                  <c:v>0.98905313014984131</c:v>
                </c:pt>
                <c:pt idx="11">
                  <c:v>1.0150134563446045</c:v>
                </c:pt>
                <c:pt idx="12">
                  <c:v>1.0409736633300781</c:v>
                </c:pt>
                <c:pt idx="13">
                  <c:v>1.0669339895248413</c:v>
                </c:pt>
                <c:pt idx="14">
                  <c:v>1.0928943157196045</c:v>
                </c:pt>
                <c:pt idx="15">
                  <c:v>1.1188545227050781</c:v>
                </c:pt>
                <c:pt idx="16">
                  <c:v>1.1448148488998413</c:v>
                </c:pt>
                <c:pt idx="17">
                  <c:v>1.1707751750946045</c:v>
                </c:pt>
                <c:pt idx="18">
                  <c:v>1.1967355012893677</c:v>
                </c:pt>
                <c:pt idx="19">
                  <c:v>1.2226957082748413</c:v>
                </c:pt>
                <c:pt idx="20">
                  <c:v>1.2486560344696045</c:v>
                </c:pt>
                <c:pt idx="21">
                  <c:v>1.274914026260376</c:v>
                </c:pt>
                <c:pt idx="22">
                  <c:v>1.3011720180511475</c:v>
                </c:pt>
                <c:pt idx="23">
                  <c:v>1.3274301290512085</c:v>
                </c:pt>
                <c:pt idx="24">
                  <c:v>1.35368812084198</c:v>
                </c:pt>
                <c:pt idx="25">
                  <c:v>1.3799461126327515</c:v>
                </c:pt>
                <c:pt idx="26">
                  <c:v>1.4062041044235229</c:v>
                </c:pt>
                <c:pt idx="27">
                  <c:v>1.4324620962142944</c:v>
                </c:pt>
                <c:pt idx="28">
                  <c:v>1.4587202072143555</c:v>
                </c:pt>
                <c:pt idx="29">
                  <c:v>1.484978199005127</c:v>
                </c:pt>
                <c:pt idx="30">
                  <c:v>1.5112361907958984</c:v>
                </c:pt>
                <c:pt idx="31">
                  <c:v>1.5177799463272095</c:v>
                </c:pt>
                <c:pt idx="32">
                  <c:v>1.5243237018585205</c:v>
                </c:pt>
                <c:pt idx="33">
                  <c:v>1.5308675765991211</c:v>
                </c:pt>
                <c:pt idx="34">
                  <c:v>1.5374113321304321</c:v>
                </c:pt>
                <c:pt idx="35">
                  <c:v>1.5439550876617432</c:v>
                </c:pt>
                <c:pt idx="36">
                  <c:v>1.5504988431930542</c:v>
                </c:pt>
                <c:pt idx="37">
                  <c:v>1.5570425987243652</c:v>
                </c:pt>
                <c:pt idx="38">
                  <c:v>1.5635864734649658</c:v>
                </c:pt>
                <c:pt idx="39">
                  <c:v>1.5701302289962769</c:v>
                </c:pt>
                <c:pt idx="40">
                  <c:v>1.5766739845275879</c:v>
                </c:pt>
                <c:pt idx="41">
                  <c:v>1.5755993127822876</c:v>
                </c:pt>
                <c:pt idx="42">
                  <c:v>1.5745245218276978</c:v>
                </c:pt>
                <c:pt idx="43">
                  <c:v>1.5734498500823975</c:v>
                </c:pt>
                <c:pt idx="44">
                  <c:v>1.5723751783370972</c:v>
                </c:pt>
                <c:pt idx="45">
                  <c:v>1.5713005065917969</c:v>
                </c:pt>
                <c:pt idx="46">
                  <c:v>1.570225715637207</c:v>
                </c:pt>
                <c:pt idx="47">
                  <c:v>1.5691510438919067</c:v>
                </c:pt>
                <c:pt idx="48">
                  <c:v>1.5680763721466064</c:v>
                </c:pt>
                <c:pt idx="49">
                  <c:v>1.5670015811920166</c:v>
                </c:pt>
                <c:pt idx="50">
                  <c:v>1.5659269094467163</c:v>
                </c:pt>
                <c:pt idx="51">
                  <c:v>1.560734748840332</c:v>
                </c:pt>
                <c:pt idx="52">
                  <c:v>1.5555425882339478</c:v>
                </c:pt>
                <c:pt idx="53">
                  <c:v>1.5503503084182739</c:v>
                </c:pt>
                <c:pt idx="54">
                  <c:v>1.5451581478118896</c:v>
                </c:pt>
                <c:pt idx="55">
                  <c:v>1.5399659872055054</c:v>
                </c:pt>
                <c:pt idx="56">
                  <c:v>1.5347738265991211</c:v>
                </c:pt>
                <c:pt idx="57">
                  <c:v>1.5295816659927368</c:v>
                </c:pt>
                <c:pt idx="58">
                  <c:v>1.524389386177063</c:v>
                </c:pt>
                <c:pt idx="59">
                  <c:v>1.5191972255706787</c:v>
                </c:pt>
                <c:pt idx="60">
                  <c:v>1.5140050649642944</c:v>
                </c:pt>
                <c:pt idx="61">
                  <c:v>1.5080687999725342</c:v>
                </c:pt>
                <c:pt idx="62">
                  <c:v>1.5021325349807739</c:v>
                </c:pt>
                <c:pt idx="63">
                  <c:v>1.4961963891983032</c:v>
                </c:pt>
                <c:pt idx="64">
                  <c:v>1.490260124206543</c:v>
                </c:pt>
                <c:pt idx="65">
                  <c:v>1.4843238592147827</c:v>
                </c:pt>
                <c:pt idx="66">
                  <c:v>1.4783875942230225</c:v>
                </c:pt>
                <c:pt idx="67">
                  <c:v>1.4724513292312622</c:v>
                </c:pt>
                <c:pt idx="68">
                  <c:v>1.4665151834487915</c:v>
                </c:pt>
                <c:pt idx="69">
                  <c:v>1.4605789184570312</c:v>
                </c:pt>
                <c:pt idx="70">
                  <c:v>1.454642653465271</c:v>
                </c:pt>
                <c:pt idx="71">
                  <c:v>1.4491653442382812</c:v>
                </c:pt>
                <c:pt idx="72">
                  <c:v>1.443687915802002</c:v>
                </c:pt>
                <c:pt idx="73">
                  <c:v>1.4382106065750122</c:v>
                </c:pt>
                <c:pt idx="74">
                  <c:v>1.4327331781387329</c:v>
                </c:pt>
                <c:pt idx="75">
                  <c:v>1.4272558689117432</c:v>
                </c:pt>
                <c:pt idx="76">
                  <c:v>1.4217785596847534</c:v>
                </c:pt>
                <c:pt idx="77">
                  <c:v>1.4163011312484741</c:v>
                </c:pt>
                <c:pt idx="78">
                  <c:v>1.4108238220214844</c:v>
                </c:pt>
                <c:pt idx="79">
                  <c:v>1.4053463935852051</c:v>
                </c:pt>
                <c:pt idx="80">
                  <c:v>1.3998690843582153</c:v>
                </c:pt>
                <c:pt idx="81">
                  <c:v>1.3948496580123901</c:v>
                </c:pt>
                <c:pt idx="82">
                  <c:v>1.3898301124572754</c:v>
                </c:pt>
                <c:pt idx="83">
                  <c:v>1.3848106861114502</c:v>
                </c:pt>
                <c:pt idx="84">
                  <c:v>1.3797911405563354</c:v>
                </c:pt>
                <c:pt idx="85">
                  <c:v>1.3747717142105103</c:v>
                </c:pt>
                <c:pt idx="86">
                  <c:v>1.3697522878646851</c:v>
                </c:pt>
                <c:pt idx="87">
                  <c:v>1.3647327423095703</c:v>
                </c:pt>
                <c:pt idx="88">
                  <c:v>1.3597133159637451</c:v>
                </c:pt>
                <c:pt idx="89">
                  <c:v>1.3546937704086304</c:v>
                </c:pt>
                <c:pt idx="90">
                  <c:v>1.3496743440628052</c:v>
                </c:pt>
                <c:pt idx="91">
                  <c:v>1.3444942235946655</c:v>
                </c:pt>
                <c:pt idx="92">
                  <c:v>1.3393139839172363</c:v>
                </c:pt>
                <c:pt idx="93">
                  <c:v>1.3341338634490967</c:v>
                </c:pt>
                <c:pt idx="94">
                  <c:v>1.3289536237716675</c:v>
                </c:pt>
                <c:pt idx="95">
                  <c:v>1.3237735033035278</c:v>
                </c:pt>
                <c:pt idx="96">
                  <c:v>1.3185933828353882</c:v>
                </c:pt>
                <c:pt idx="97">
                  <c:v>1.313413143157959</c:v>
                </c:pt>
                <c:pt idx="98">
                  <c:v>1.3082330226898193</c:v>
                </c:pt>
                <c:pt idx="99">
                  <c:v>1.3030527830123901</c:v>
                </c:pt>
                <c:pt idx="100">
                  <c:v>1.2978726625442505</c:v>
                </c:pt>
              </c:numCache>
            </c:numRef>
          </c:yVal>
          <c:smooth val="0"/>
          <c:extLst>
            <c:ext xmlns:c16="http://schemas.microsoft.com/office/drawing/2014/chart" uri="{C3380CC4-5D6E-409C-BE32-E72D297353CC}">
              <c16:uniqueId val="{00000027-7BD7-8743-9733-47E1A940BF98}"/>
            </c:ext>
          </c:extLst>
        </c:ser>
        <c:ser>
          <c:idx val="45"/>
          <c:order val="39"/>
          <c:tx>
            <c:strRef>
              <c:f>'Temperature wide same color (2)'!$AT$1</c:f>
              <c:strCache>
                <c:ptCount val="1"/>
                <c:pt idx="0">
                  <c:v>PNNL GCAM4 SSP2 1.9 (2018)</c:v>
                </c:pt>
              </c:strCache>
            </c:strRef>
          </c:tx>
          <c:spPr>
            <a:ln>
              <a:noFill/>
              <a:prstDash val="dashDot"/>
            </a:ln>
          </c:spPr>
          <c:marker>
            <c:symbol val="circle"/>
            <c:size val="5"/>
            <c:spPr>
              <a:noFill/>
              <a:ln>
                <a:solidFill>
                  <a:srgbClr val="70AD47">
                    <a:lumMod val="50000"/>
                  </a:srgbClr>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(2)'!$AT$3:$AT$103</c:f>
              <c:numCache>
                <c:formatCode>General</c:formatCode>
                <c:ptCount val="101"/>
                <c:pt idx="10">
                  <c:v>0.98869413137435913</c:v>
                </c:pt>
                <c:pt idx="11">
                  <c:v>1.012639045715332</c:v>
                </c:pt>
                <c:pt idx="12">
                  <c:v>1.0365840196609497</c:v>
                </c:pt>
                <c:pt idx="13">
                  <c:v>1.0605289936065674</c:v>
                </c:pt>
                <c:pt idx="14">
                  <c:v>1.0844738483428955</c:v>
                </c:pt>
                <c:pt idx="15">
                  <c:v>1.1084188222885132</c:v>
                </c:pt>
                <c:pt idx="16">
                  <c:v>1.1323637962341309</c:v>
                </c:pt>
                <c:pt idx="17">
                  <c:v>1.1563087701797485</c:v>
                </c:pt>
                <c:pt idx="18">
                  <c:v>1.1802537441253662</c:v>
                </c:pt>
                <c:pt idx="19">
                  <c:v>1.2041985988616943</c:v>
                </c:pt>
                <c:pt idx="20">
                  <c:v>1.228143572807312</c:v>
                </c:pt>
                <c:pt idx="21">
                  <c:v>1.2552657127380371</c:v>
                </c:pt>
                <c:pt idx="22">
                  <c:v>1.2823878526687622</c:v>
                </c:pt>
                <c:pt idx="23">
                  <c:v>1.3095099925994873</c:v>
                </c:pt>
                <c:pt idx="24">
                  <c:v>1.3366321325302124</c:v>
                </c:pt>
                <c:pt idx="25">
                  <c:v>1.3637542724609375</c:v>
                </c:pt>
                <c:pt idx="26">
                  <c:v>1.390876293182373</c:v>
                </c:pt>
                <c:pt idx="27">
                  <c:v>1.4179984331130981</c:v>
                </c:pt>
                <c:pt idx="28">
                  <c:v>1.4451205730438232</c:v>
                </c:pt>
                <c:pt idx="29">
                  <c:v>1.4722427129745483</c:v>
                </c:pt>
                <c:pt idx="30">
                  <c:v>1.4993648529052734</c:v>
                </c:pt>
                <c:pt idx="31">
                  <c:v>1.5219086408615112</c:v>
                </c:pt>
                <c:pt idx="32">
                  <c:v>1.5444525480270386</c:v>
                </c:pt>
                <c:pt idx="33">
                  <c:v>1.5669963359832764</c:v>
                </c:pt>
                <c:pt idx="34">
                  <c:v>1.5895401239395142</c:v>
                </c:pt>
                <c:pt idx="35">
                  <c:v>1.612083911895752</c:v>
                </c:pt>
                <c:pt idx="36">
                  <c:v>1.6346278190612793</c:v>
                </c:pt>
                <c:pt idx="37">
                  <c:v>1.6571716070175171</c:v>
                </c:pt>
                <c:pt idx="38">
                  <c:v>1.6797153949737549</c:v>
                </c:pt>
                <c:pt idx="39">
                  <c:v>1.7022593021392822</c:v>
                </c:pt>
                <c:pt idx="40">
                  <c:v>1.72480309009552</c:v>
                </c:pt>
                <c:pt idx="41">
                  <c:v>1.7314352989196777</c:v>
                </c:pt>
                <c:pt idx="42">
                  <c:v>1.738067626953125</c:v>
                </c:pt>
                <c:pt idx="43">
                  <c:v>1.7446998357772827</c:v>
                </c:pt>
                <c:pt idx="44">
                  <c:v>1.75133216381073</c:v>
                </c:pt>
                <c:pt idx="45">
                  <c:v>1.7579643726348877</c:v>
                </c:pt>
                <c:pt idx="46">
                  <c:v>1.7645965814590454</c:v>
                </c:pt>
                <c:pt idx="47">
                  <c:v>1.7712289094924927</c:v>
                </c:pt>
                <c:pt idx="48">
                  <c:v>1.7778611183166504</c:v>
                </c:pt>
                <c:pt idx="49">
                  <c:v>1.7844934463500977</c:v>
                </c:pt>
                <c:pt idx="50">
                  <c:v>1.7911256551742554</c:v>
                </c:pt>
                <c:pt idx="51">
                  <c:v>1.7877551317214966</c:v>
                </c:pt>
                <c:pt idx="52">
                  <c:v>1.7843844890594482</c:v>
                </c:pt>
                <c:pt idx="53">
                  <c:v>1.7810139656066895</c:v>
                </c:pt>
                <c:pt idx="54">
                  <c:v>1.7776433229446411</c:v>
                </c:pt>
                <c:pt idx="55">
                  <c:v>1.7742727994918823</c:v>
                </c:pt>
                <c:pt idx="56">
                  <c:v>1.7709022760391235</c:v>
                </c:pt>
                <c:pt idx="57">
                  <c:v>1.7675316333770752</c:v>
                </c:pt>
                <c:pt idx="58">
                  <c:v>1.7641611099243164</c:v>
                </c:pt>
                <c:pt idx="59">
                  <c:v>1.7607904672622681</c:v>
                </c:pt>
                <c:pt idx="60">
                  <c:v>1.7574199438095093</c:v>
                </c:pt>
                <c:pt idx="61">
                  <c:v>1.7512924671173096</c:v>
                </c:pt>
                <c:pt idx="62">
                  <c:v>1.7451651096343994</c:v>
                </c:pt>
                <c:pt idx="63">
                  <c:v>1.7390376329421997</c:v>
                </c:pt>
                <c:pt idx="64">
                  <c:v>1.7329102754592896</c:v>
                </c:pt>
                <c:pt idx="65">
                  <c:v>1.7267827987670898</c:v>
                </c:pt>
                <c:pt idx="66">
                  <c:v>1.7206553220748901</c:v>
                </c:pt>
                <c:pt idx="67">
                  <c:v>1.71452796459198</c:v>
                </c:pt>
                <c:pt idx="68">
                  <c:v>1.7084004878997803</c:v>
                </c:pt>
                <c:pt idx="69">
                  <c:v>1.7022731304168701</c:v>
                </c:pt>
                <c:pt idx="70">
                  <c:v>1.6961456537246704</c:v>
                </c:pt>
                <c:pt idx="71">
                  <c:v>1.6891357898712158</c:v>
                </c:pt>
                <c:pt idx="72">
                  <c:v>1.6821260452270508</c:v>
                </c:pt>
                <c:pt idx="73">
                  <c:v>1.6751161813735962</c:v>
                </c:pt>
                <c:pt idx="74">
                  <c:v>1.6681064367294312</c:v>
                </c:pt>
                <c:pt idx="75">
                  <c:v>1.6610965728759766</c:v>
                </c:pt>
                <c:pt idx="76">
                  <c:v>1.654086709022522</c:v>
                </c:pt>
                <c:pt idx="77">
                  <c:v>1.6470769643783569</c:v>
                </c:pt>
                <c:pt idx="78">
                  <c:v>1.6400671005249023</c:v>
                </c:pt>
                <c:pt idx="79">
                  <c:v>1.6330573558807373</c:v>
                </c:pt>
                <c:pt idx="80">
                  <c:v>1.6260474920272827</c:v>
                </c:pt>
                <c:pt idx="81">
                  <c:v>1.6166385412216187</c:v>
                </c:pt>
                <c:pt idx="82">
                  <c:v>1.607229471206665</c:v>
                </c:pt>
                <c:pt idx="83">
                  <c:v>1.597820520401001</c:v>
                </c:pt>
                <c:pt idx="84">
                  <c:v>1.5884115695953369</c:v>
                </c:pt>
                <c:pt idx="85">
                  <c:v>1.5790026187896729</c:v>
                </c:pt>
                <c:pt idx="86">
                  <c:v>1.5695935487747192</c:v>
                </c:pt>
                <c:pt idx="87">
                  <c:v>1.5601845979690552</c:v>
                </c:pt>
                <c:pt idx="88">
                  <c:v>1.5507756471633911</c:v>
                </c:pt>
                <c:pt idx="89">
                  <c:v>1.5413665771484375</c:v>
                </c:pt>
                <c:pt idx="90">
                  <c:v>1.5319576263427734</c:v>
                </c:pt>
                <c:pt idx="91">
                  <c:v>1.5186128616333008</c:v>
                </c:pt>
                <c:pt idx="92">
                  <c:v>1.5052679777145386</c:v>
                </c:pt>
                <c:pt idx="93">
                  <c:v>1.4919232130050659</c:v>
                </c:pt>
                <c:pt idx="94">
                  <c:v>1.4785783290863037</c:v>
                </c:pt>
                <c:pt idx="95">
                  <c:v>1.4652335643768311</c:v>
                </c:pt>
                <c:pt idx="96">
                  <c:v>1.4518887996673584</c:v>
                </c:pt>
                <c:pt idx="97">
                  <c:v>1.4385439157485962</c:v>
                </c:pt>
                <c:pt idx="98">
                  <c:v>1.4251991510391235</c:v>
                </c:pt>
                <c:pt idx="99">
                  <c:v>1.4118542671203613</c:v>
                </c:pt>
                <c:pt idx="100">
                  <c:v>1.3985095024108887</c:v>
                </c:pt>
              </c:numCache>
            </c:numRef>
          </c:yVal>
          <c:smooth val="0"/>
          <c:extLst>
            <c:ext xmlns:c16="http://schemas.microsoft.com/office/drawing/2014/chart" uri="{C3380CC4-5D6E-409C-BE32-E72D297353CC}">
              <c16:uniqueId val="{00000028-7BD7-8743-9733-47E1A940BF98}"/>
            </c:ext>
          </c:extLst>
        </c:ser>
        <c:ser>
          <c:idx val="46"/>
          <c:order val="40"/>
          <c:tx>
            <c:strRef>
              <c:f>'Temperature wide same color (2)'!$AU$1</c:f>
              <c:strCache>
                <c:ptCount val="1"/>
                <c:pt idx="0">
                  <c:v>PIK REMIND-MAGPIE SSP2 1.9 (2018)</c:v>
                </c:pt>
              </c:strCache>
            </c:strRef>
          </c:tx>
          <c:spPr>
            <a:ln>
              <a:noFill/>
              <a:prstDash val="lgDash"/>
            </a:ln>
          </c:spPr>
          <c:marker>
            <c:symbol val="x"/>
            <c:size val="5"/>
            <c:spPr>
              <a:noFill/>
              <a:ln>
                <a:solidFill>
                  <a:srgbClr val="70AD47">
                    <a:lumMod val="50000"/>
                  </a:srgbClr>
                </a:solidFill>
              </a:ln>
            </c:spPr>
          </c:marker>
          <c:xVal>
            <c:numRef>
              <c:f>'Temperature wide same color (2)'!$A$3:$A$103</c:f>
              <c:numCache>
                <c:formatCode>General</c:formatCode>
                <c:ptCount val="10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'Temperature wide same color (2)'!$AU$3:$AU$103</c:f>
              <c:numCache>
                <c:formatCode>General</c:formatCode>
                <c:ptCount val="101"/>
                <c:pt idx="5">
                  <c:v>0.91338628530502319</c:v>
                </c:pt>
                <c:pt idx="6">
                  <c:v>0.92844963073730469</c:v>
                </c:pt>
                <c:pt idx="7">
                  <c:v>0.94351297616958618</c:v>
                </c:pt>
                <c:pt idx="8">
                  <c:v>0.95857632160186768</c:v>
                </c:pt>
                <c:pt idx="9">
                  <c:v>0.97363966703414917</c:v>
                </c:pt>
                <c:pt idx="10">
                  <c:v>0.98870301246643066</c:v>
                </c:pt>
                <c:pt idx="11">
                  <c:v>1.0134012699127197</c:v>
                </c:pt>
                <c:pt idx="12">
                  <c:v>1.0380995273590088</c:v>
                </c:pt>
                <c:pt idx="13">
                  <c:v>1.0627976655960083</c:v>
                </c:pt>
                <c:pt idx="14">
                  <c:v>1.0874959230422974</c:v>
                </c:pt>
                <c:pt idx="15">
                  <c:v>1.1121941804885864</c:v>
                </c:pt>
                <c:pt idx="16">
                  <c:v>1.1368924379348755</c:v>
                </c:pt>
                <c:pt idx="17">
                  <c:v>1.1615906953811646</c:v>
                </c:pt>
                <c:pt idx="18">
                  <c:v>1.1862888336181641</c:v>
                </c:pt>
                <c:pt idx="19">
                  <c:v>1.2109870910644531</c:v>
                </c:pt>
                <c:pt idx="20">
                  <c:v>1.2356853485107422</c:v>
                </c:pt>
                <c:pt idx="21">
                  <c:v>1.2622462511062622</c:v>
                </c:pt>
                <c:pt idx="22">
                  <c:v>1.2888071537017822</c:v>
                </c:pt>
                <c:pt idx="23">
                  <c:v>1.3153680562973022</c:v>
                </c:pt>
                <c:pt idx="24">
                  <c:v>1.3419289588928223</c:v>
                </c:pt>
                <c:pt idx="25">
                  <c:v>1.3684897422790527</c:v>
                </c:pt>
                <c:pt idx="26">
                  <c:v>1.3950506448745728</c:v>
                </c:pt>
                <c:pt idx="27">
                  <c:v>1.4216115474700928</c:v>
                </c:pt>
                <c:pt idx="28">
                  <c:v>1.4481724500656128</c:v>
                </c:pt>
                <c:pt idx="29">
                  <c:v>1.4747333526611328</c:v>
                </c:pt>
                <c:pt idx="30">
                  <c:v>1.5012942552566528</c:v>
                </c:pt>
                <c:pt idx="31">
                  <c:v>1.517055869102478</c:v>
                </c:pt>
                <c:pt idx="32">
                  <c:v>1.5328174829483032</c:v>
                </c:pt>
                <c:pt idx="33">
                  <c:v>1.5485789775848389</c:v>
                </c:pt>
                <c:pt idx="34">
                  <c:v>1.5643405914306641</c:v>
                </c:pt>
                <c:pt idx="35">
                  <c:v>1.5801022052764893</c:v>
                </c:pt>
                <c:pt idx="36">
                  <c:v>1.5958638191223145</c:v>
                </c:pt>
                <c:pt idx="37">
                  <c:v>1.6116254329681396</c:v>
                </c:pt>
                <c:pt idx="38">
                  <c:v>1.6273869276046753</c:v>
                </c:pt>
                <c:pt idx="39">
                  <c:v>1.6431485414505005</c:v>
                </c:pt>
                <c:pt idx="40">
                  <c:v>1.6589101552963257</c:v>
                </c:pt>
                <c:pt idx="41">
                  <c:v>1.6614964008331299</c:v>
                </c:pt>
                <c:pt idx="42">
                  <c:v>1.6640827655792236</c:v>
                </c:pt>
                <c:pt idx="43">
                  <c:v>1.6666690111160278</c:v>
                </c:pt>
                <c:pt idx="44">
                  <c:v>1.669255256652832</c:v>
                </c:pt>
                <c:pt idx="45">
                  <c:v>1.6718416213989258</c:v>
                </c:pt>
                <c:pt idx="46">
                  <c:v>1.67442786693573</c:v>
                </c:pt>
                <c:pt idx="47">
                  <c:v>1.6770141124725342</c:v>
                </c:pt>
                <c:pt idx="48">
                  <c:v>1.6796003580093384</c:v>
                </c:pt>
                <c:pt idx="49">
                  <c:v>1.6821867227554321</c:v>
                </c:pt>
                <c:pt idx="50">
                  <c:v>1.6847729682922363</c:v>
                </c:pt>
                <c:pt idx="51">
                  <c:v>1.6788043975830078</c:v>
                </c:pt>
                <c:pt idx="52">
                  <c:v>1.6728358268737793</c:v>
                </c:pt>
                <c:pt idx="53">
                  <c:v>1.6668672561645508</c:v>
                </c:pt>
                <c:pt idx="54">
                  <c:v>1.6608986854553223</c:v>
                </c:pt>
                <c:pt idx="55">
                  <c:v>1.6549301147460938</c:v>
                </c:pt>
                <c:pt idx="56">
                  <c:v>1.6489614248275757</c:v>
                </c:pt>
                <c:pt idx="57">
                  <c:v>1.6429928541183472</c:v>
                </c:pt>
                <c:pt idx="58">
                  <c:v>1.6370242834091187</c:v>
                </c:pt>
                <c:pt idx="59">
                  <c:v>1.6310557126998901</c:v>
                </c:pt>
                <c:pt idx="60">
                  <c:v>1.6250871419906616</c:v>
                </c:pt>
                <c:pt idx="61">
                  <c:v>1.6176638603210449</c:v>
                </c:pt>
                <c:pt idx="62">
                  <c:v>1.6102406978607178</c:v>
                </c:pt>
                <c:pt idx="63">
                  <c:v>1.6028175354003906</c:v>
                </c:pt>
                <c:pt idx="64">
                  <c:v>1.5953942537307739</c:v>
                </c:pt>
                <c:pt idx="65">
                  <c:v>1.5879709720611572</c:v>
                </c:pt>
                <c:pt idx="66">
                  <c:v>1.5805478096008301</c:v>
                </c:pt>
                <c:pt idx="67">
                  <c:v>1.5731246471405029</c:v>
                </c:pt>
                <c:pt idx="68">
                  <c:v>1.5657013654708862</c:v>
                </c:pt>
                <c:pt idx="69">
                  <c:v>1.5582780838012695</c:v>
                </c:pt>
                <c:pt idx="70">
                  <c:v>1.5508549213409424</c:v>
                </c:pt>
                <c:pt idx="71">
                  <c:v>1.5434359312057495</c:v>
                </c:pt>
                <c:pt idx="72">
                  <c:v>1.5360169410705566</c:v>
                </c:pt>
                <c:pt idx="73">
                  <c:v>1.5285980701446533</c:v>
                </c:pt>
                <c:pt idx="74">
                  <c:v>1.5211790800094604</c:v>
                </c:pt>
                <c:pt idx="75">
                  <c:v>1.5137600898742676</c:v>
                </c:pt>
                <c:pt idx="76">
                  <c:v>1.5063410997390747</c:v>
                </c:pt>
                <c:pt idx="77">
                  <c:v>1.4989221096038818</c:v>
                </c:pt>
                <c:pt idx="78">
                  <c:v>1.4915032386779785</c:v>
                </c:pt>
                <c:pt idx="79">
                  <c:v>1.4840842485427856</c:v>
                </c:pt>
                <c:pt idx="80">
                  <c:v>1.4766652584075928</c:v>
                </c:pt>
                <c:pt idx="81">
                  <c:v>1.4695266485214233</c:v>
                </c:pt>
                <c:pt idx="82">
                  <c:v>1.4623880386352539</c:v>
                </c:pt>
                <c:pt idx="83">
                  <c:v>1.455249547958374</c:v>
                </c:pt>
                <c:pt idx="84">
                  <c:v>1.4481109380722046</c:v>
                </c:pt>
                <c:pt idx="85">
                  <c:v>1.4409723281860352</c:v>
                </c:pt>
                <c:pt idx="86">
                  <c:v>1.4338337182998657</c:v>
                </c:pt>
                <c:pt idx="87">
                  <c:v>1.4266951084136963</c:v>
                </c:pt>
                <c:pt idx="88">
                  <c:v>1.4195566177368164</c:v>
                </c:pt>
                <c:pt idx="89">
                  <c:v>1.412418007850647</c:v>
                </c:pt>
                <c:pt idx="90">
                  <c:v>1.4052793979644775</c:v>
                </c:pt>
                <c:pt idx="91">
                  <c:v>1.3975225687026978</c:v>
                </c:pt>
                <c:pt idx="92">
                  <c:v>1.389765739440918</c:v>
                </c:pt>
                <c:pt idx="93">
                  <c:v>1.3820089101791382</c:v>
                </c:pt>
                <c:pt idx="94">
                  <c:v>1.3742520809173584</c:v>
                </c:pt>
                <c:pt idx="95">
                  <c:v>1.3664951324462891</c:v>
                </c:pt>
                <c:pt idx="96">
                  <c:v>1.3587383031845093</c:v>
                </c:pt>
                <c:pt idx="97">
                  <c:v>1.3509814739227295</c:v>
                </c:pt>
                <c:pt idx="98">
                  <c:v>1.3432246446609497</c:v>
                </c:pt>
                <c:pt idx="99">
                  <c:v>1.3354678153991699</c:v>
                </c:pt>
                <c:pt idx="100">
                  <c:v>1.3277109861373901</c:v>
                </c:pt>
              </c:numCache>
            </c:numRef>
          </c:yVal>
          <c:smooth val="0"/>
          <c:extLst>
            <c:ext xmlns:c16="http://schemas.microsoft.com/office/drawing/2014/chart" uri="{C3380CC4-5D6E-409C-BE32-E72D297353CC}">
              <c16:uniqueId val="{00000029-7BD7-8743-9733-47E1A940BF98}"/>
            </c:ext>
          </c:extLst>
        </c:ser>
        <c:dLbls>
          <c:showLegendKey val="0"/>
          <c:showVal val="0"/>
          <c:showCatName val="0"/>
          <c:showSerName val="0"/>
          <c:showPercent val="0"/>
          <c:showBubbleSize val="0"/>
        </c:dLbls>
        <c:axId val="638679536"/>
        <c:axId val="638681216"/>
      </c:scatterChart>
      <c:valAx>
        <c:axId val="638679536"/>
        <c:scaling>
          <c:orientation val="minMax"/>
          <c:max val="2100"/>
          <c:min val="2000"/>
        </c:scaling>
        <c:delete val="0"/>
        <c:axPos val="b"/>
        <c:numFmt formatCode="General" sourceLinked="1"/>
        <c:majorTickMark val="none"/>
        <c:minorTickMark val="none"/>
        <c:tickLblPos val="nextTo"/>
        <c:txPr>
          <a:bodyPr/>
          <a:lstStyle/>
          <a:p>
            <a:pPr>
              <a:defRPr sz="2000"/>
            </a:pPr>
            <a:endParaRPr lang="en-US"/>
          </a:p>
        </c:txPr>
        <c:crossAx val="638681216"/>
        <c:crossesAt val="0"/>
        <c:crossBetween val="midCat"/>
        <c:majorUnit val="20"/>
      </c:valAx>
      <c:valAx>
        <c:axId val="638681216"/>
        <c:scaling>
          <c:orientation val="minMax"/>
          <c:max val="4.5"/>
          <c:min val="0"/>
        </c:scaling>
        <c:delete val="0"/>
        <c:axPos val="l"/>
        <c:majorGridlines/>
        <c:title>
          <c:tx>
            <c:rich>
              <a:bodyPr/>
              <a:lstStyle/>
              <a:p>
                <a:pPr>
                  <a:defRPr sz="2000"/>
                </a:pPr>
                <a:r>
                  <a:rPr lang="en-US" sz="2000"/>
                  <a:t>Degrees C</a:t>
                </a:r>
              </a:p>
            </c:rich>
          </c:tx>
          <c:layout>
            <c:manualLayout>
              <c:xMode val="edge"/>
              <c:yMode val="edge"/>
              <c:x val="7.4358175180067728E-3"/>
              <c:y val="0.42802746891777282"/>
            </c:manualLayout>
          </c:layout>
          <c:overlay val="0"/>
        </c:title>
        <c:numFmt formatCode="General" sourceLinked="1"/>
        <c:majorTickMark val="none"/>
        <c:minorTickMark val="none"/>
        <c:tickLblPos val="nextTo"/>
        <c:txPr>
          <a:bodyPr/>
          <a:lstStyle/>
          <a:p>
            <a:pPr>
              <a:defRPr sz="2000"/>
            </a:pPr>
            <a:endParaRPr lang="en-US"/>
          </a:p>
        </c:txPr>
        <c:crossAx val="638679536"/>
        <c:crosses val="autoZero"/>
        <c:crossBetween val="midCat"/>
        <c:majorUnit val="0.5"/>
      </c:valAx>
    </c:plotArea>
    <c:plotVisOnly val="1"/>
    <c:dispBlanksAs val="gap"/>
    <c:showDLblsOverMax val="0"/>
    <c:extLst/>
  </c:chart>
  <c:spPr>
    <a:solidFill>
      <a:sysClr val="window" lastClr="FFFFFF"/>
    </a:solidFill>
    <a:ln>
      <a:noFill/>
    </a:ln>
  </c:spPr>
  <c:txPr>
    <a:bodyPr/>
    <a:lstStyle/>
    <a:p>
      <a:pPr>
        <a:defRPr/>
      </a:pPr>
      <a:endParaRPr lang="en-US"/>
    </a:p>
  </c:txPr>
  <c:externalData r:id="rId2">
    <c:autoUpdate val="0"/>
  </c:externalData>
  <c:userShapes r:id="rId3"/>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200"/>
            </a:pPr>
            <a:r>
              <a:rPr lang="en-US" sz="2500" b="0" i="0" u="none" strike="noStrike" baseline="0" dirty="0">
                <a:effectLst/>
              </a:rPr>
              <a:t>Greenhouse Gas Net Emissions for SSP2</a:t>
            </a:r>
            <a:endParaRPr lang="en-US" sz="2500" dirty="0"/>
          </a:p>
        </c:rich>
      </c:tx>
      <c:overlay val="0"/>
    </c:title>
    <c:autoTitleDeleted val="0"/>
    <c:plotArea>
      <c:layout>
        <c:manualLayout>
          <c:layoutTarget val="inner"/>
          <c:xMode val="edge"/>
          <c:yMode val="edge"/>
          <c:x val="0.1011787392657722"/>
          <c:y val="0.1113613749694627"/>
          <c:w val="0.58300497882794988"/>
          <c:h val="0.82943653268570283"/>
        </c:manualLayout>
      </c:layout>
      <c:scatterChart>
        <c:scatterStyle val="lineMarker"/>
        <c:varyColors val="0"/>
        <c:ser>
          <c:idx val="2"/>
          <c:order val="0"/>
          <c:tx>
            <c:strRef>
              <c:f>'GHG same color'!$C$1</c:f>
              <c:strCache>
                <c:ptCount val="1"/>
                <c:pt idx="0">
                  <c:v>CI En-ROADS SSP2 60 (2020)</c:v>
                </c:pt>
              </c:strCache>
            </c:strRef>
          </c:tx>
          <c:spPr>
            <a:ln w="69850">
              <a:solidFill>
                <a:schemeClr val="accent2"/>
              </a:solidFill>
            </a:ln>
          </c:spPr>
          <c:marker>
            <c:symbol val="none"/>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color'!$C$2:$C$103</c:f>
              <c:numCache>
                <c:formatCode>General</c:formatCode>
                <c:ptCount val="102"/>
                <c:pt idx="0">
                  <c:v>42.783111572265625</c:v>
                </c:pt>
                <c:pt idx="1">
                  <c:v>43.537826538085938</c:v>
                </c:pt>
                <c:pt idx="2">
                  <c:v>44.569850921630859</c:v>
                </c:pt>
                <c:pt idx="3">
                  <c:v>44.866237640380859</c:v>
                </c:pt>
                <c:pt idx="4">
                  <c:v>45.574695587158203</c:v>
                </c:pt>
                <c:pt idx="5">
                  <c:v>46.164558410644531</c:v>
                </c:pt>
                <c:pt idx="6">
                  <c:v>47.273406982421875</c:v>
                </c:pt>
                <c:pt idx="7">
                  <c:v>47.145404815673828</c:v>
                </c:pt>
                <c:pt idx="8">
                  <c:v>48.156497955322266</c:v>
                </c:pt>
                <c:pt idx="9">
                  <c:v>49.729469299316406</c:v>
                </c:pt>
                <c:pt idx="10">
                  <c:v>50.515193939208984</c:v>
                </c:pt>
                <c:pt idx="11">
                  <c:v>51.063224792480469</c:v>
                </c:pt>
                <c:pt idx="12">
                  <c:v>51.796276092529297</c:v>
                </c:pt>
                <c:pt idx="13">
                  <c:v>52.431324005126953</c:v>
                </c:pt>
                <c:pt idx="14">
                  <c:v>53.513313293457031</c:v>
                </c:pt>
                <c:pt idx="15">
                  <c:v>54.672534942626953</c:v>
                </c:pt>
                <c:pt idx="16">
                  <c:v>55.401546478271484</c:v>
                </c:pt>
                <c:pt idx="17">
                  <c:v>55.977348327636719</c:v>
                </c:pt>
                <c:pt idx="18">
                  <c:v>56.5238037109375</c:v>
                </c:pt>
                <c:pt idx="19">
                  <c:v>57.129417419433594</c:v>
                </c:pt>
                <c:pt idx="20">
                  <c:v>57.760463714599609</c:v>
                </c:pt>
                <c:pt idx="21">
                  <c:v>58.358406066894531</c:v>
                </c:pt>
                <c:pt idx="22">
                  <c:v>58.882232666015625</c:v>
                </c:pt>
                <c:pt idx="23">
                  <c:v>59.296962738037109</c:v>
                </c:pt>
                <c:pt idx="24">
                  <c:v>59.633659362792969</c:v>
                </c:pt>
                <c:pt idx="25">
                  <c:v>59.938499450683594</c:v>
                </c:pt>
                <c:pt idx="26">
                  <c:v>60.244640350341797</c:v>
                </c:pt>
                <c:pt idx="27">
                  <c:v>60.582420349121094</c:v>
                </c:pt>
                <c:pt idx="28">
                  <c:v>60.965984344482422</c:v>
                </c:pt>
                <c:pt idx="29">
                  <c:v>61.402275085449219</c:v>
                </c:pt>
                <c:pt idx="30">
                  <c:v>61.892383575439453</c:v>
                </c:pt>
                <c:pt idx="31">
                  <c:v>62.416336059570312</c:v>
                </c:pt>
                <c:pt idx="32">
                  <c:v>62.970748901367188</c:v>
                </c:pt>
                <c:pt idx="33">
                  <c:v>63.547718048095703</c:v>
                </c:pt>
                <c:pt idx="34">
                  <c:v>64.1378173828125</c:v>
                </c:pt>
                <c:pt idx="35">
                  <c:v>64.733657836914062</c:v>
                </c:pt>
                <c:pt idx="36">
                  <c:v>65.323287963867188</c:v>
                </c:pt>
                <c:pt idx="37">
                  <c:v>65.905281066894531</c:v>
                </c:pt>
                <c:pt idx="38">
                  <c:v>66.475296020507812</c:v>
                </c:pt>
                <c:pt idx="39">
                  <c:v>67.032081604003906</c:v>
                </c:pt>
                <c:pt idx="40">
                  <c:v>67.5760498046875</c:v>
                </c:pt>
                <c:pt idx="41">
                  <c:v>68.086990356445312</c:v>
                </c:pt>
                <c:pt idx="42">
                  <c:v>68.571853637695312</c:v>
                </c:pt>
                <c:pt idx="43">
                  <c:v>69.038017272949219</c:v>
                </c:pt>
                <c:pt idx="44">
                  <c:v>69.486480712890625</c:v>
                </c:pt>
                <c:pt idx="45">
                  <c:v>69.918281555175781</c:v>
                </c:pt>
                <c:pt idx="46">
                  <c:v>70.329116821289062</c:v>
                </c:pt>
                <c:pt idx="47">
                  <c:v>70.722099304199219</c:v>
                </c:pt>
                <c:pt idx="48">
                  <c:v>71.095848083496094</c:v>
                </c:pt>
                <c:pt idx="49">
                  <c:v>71.450935363769531</c:v>
                </c:pt>
                <c:pt idx="50">
                  <c:v>71.787635803222656</c:v>
                </c:pt>
                <c:pt idx="51">
                  <c:v>72.091789245605469</c:v>
                </c:pt>
                <c:pt idx="52">
                  <c:v>72.3670654296875</c:v>
                </c:pt>
                <c:pt idx="53">
                  <c:v>72.615371704101562</c:v>
                </c:pt>
                <c:pt idx="54">
                  <c:v>72.836219787597656</c:v>
                </c:pt>
                <c:pt idx="55">
                  <c:v>73.029251098632812</c:v>
                </c:pt>
                <c:pt idx="56">
                  <c:v>73.189682006835938</c:v>
                </c:pt>
                <c:pt idx="57">
                  <c:v>73.319992065429688</c:v>
                </c:pt>
                <c:pt idx="58">
                  <c:v>73.419342041015625</c:v>
                </c:pt>
                <c:pt idx="59">
                  <c:v>73.488960266113281</c:v>
                </c:pt>
                <c:pt idx="60">
                  <c:v>73.530487060546875</c:v>
                </c:pt>
                <c:pt idx="61">
                  <c:v>73.531570434570312</c:v>
                </c:pt>
                <c:pt idx="62">
                  <c:v>73.4976806640625</c:v>
                </c:pt>
                <c:pt idx="63">
                  <c:v>73.434234619140625</c:v>
                </c:pt>
                <c:pt idx="64">
                  <c:v>73.342330932617188</c:v>
                </c:pt>
                <c:pt idx="65">
                  <c:v>73.223007202148438</c:v>
                </c:pt>
                <c:pt idx="66">
                  <c:v>73.073936462402344</c:v>
                </c:pt>
                <c:pt idx="67">
                  <c:v>72.898231506347656</c:v>
                </c:pt>
                <c:pt idx="68">
                  <c:v>72.696235656738281</c:v>
                </c:pt>
                <c:pt idx="69">
                  <c:v>72.469642639160156</c:v>
                </c:pt>
                <c:pt idx="70">
                  <c:v>72.220474243164062</c:v>
                </c:pt>
                <c:pt idx="71">
                  <c:v>71.928230285644531</c:v>
                </c:pt>
                <c:pt idx="72">
                  <c:v>71.599830627441406</c:v>
                </c:pt>
                <c:pt idx="73">
                  <c:v>71.245735168457031</c:v>
                </c:pt>
                <c:pt idx="74">
                  <c:v>70.866256713867188</c:v>
                </c:pt>
                <c:pt idx="75">
                  <c:v>70.461624145507812</c:v>
                </c:pt>
                <c:pt idx="76">
                  <c:v>70.030448913574219</c:v>
                </c:pt>
                <c:pt idx="77">
                  <c:v>69.575660705566406</c:v>
                </c:pt>
                <c:pt idx="78">
                  <c:v>69.098182678222656</c:v>
                </c:pt>
                <c:pt idx="79">
                  <c:v>68.600105285644531</c:v>
                </c:pt>
                <c:pt idx="80">
                  <c:v>68.084220886230469</c:v>
                </c:pt>
                <c:pt idx="81">
                  <c:v>67.538703918457031</c:v>
                </c:pt>
                <c:pt idx="82">
                  <c:v>66.968635559082031</c:v>
                </c:pt>
                <c:pt idx="83">
                  <c:v>66.381752014160156</c:v>
                </c:pt>
                <c:pt idx="84">
                  <c:v>65.779739379882812</c:v>
                </c:pt>
                <c:pt idx="85">
                  <c:v>65.1644287109375</c:v>
                </c:pt>
                <c:pt idx="86">
                  <c:v>64.537193298339844</c:v>
                </c:pt>
                <c:pt idx="87">
                  <c:v>63.901985168457031</c:v>
                </c:pt>
                <c:pt idx="88">
                  <c:v>63.262008666992188</c:v>
                </c:pt>
                <c:pt idx="89">
                  <c:v>62.620693206787109</c:v>
                </c:pt>
                <c:pt idx="90">
                  <c:v>61.981456756591797</c:v>
                </c:pt>
                <c:pt idx="91">
                  <c:v>61.334129333496094</c:v>
                </c:pt>
                <c:pt idx="92">
                  <c:v>60.685466766357422</c:v>
                </c:pt>
                <c:pt idx="93">
                  <c:v>60.046302795410156</c:v>
                </c:pt>
                <c:pt idx="94">
                  <c:v>59.41510009765625</c:v>
                </c:pt>
                <c:pt idx="95">
                  <c:v>58.790061950683594</c:v>
                </c:pt>
                <c:pt idx="96">
                  <c:v>58.170391082763672</c:v>
                </c:pt>
                <c:pt idx="97">
                  <c:v>57.557655334472656</c:v>
                </c:pt>
                <c:pt idx="98">
                  <c:v>56.954174041748047</c:v>
                </c:pt>
                <c:pt idx="99">
                  <c:v>56.362445831298828</c:v>
                </c:pt>
                <c:pt idx="100">
                  <c:v>55.784629821777344</c:v>
                </c:pt>
              </c:numCache>
            </c:numRef>
          </c:yVal>
          <c:smooth val="0"/>
          <c:extLst>
            <c:ext xmlns:c16="http://schemas.microsoft.com/office/drawing/2014/chart" uri="{C3380CC4-5D6E-409C-BE32-E72D297353CC}">
              <c16:uniqueId val="{00000000-D7FC-624C-9AB8-ABC75509C789}"/>
            </c:ext>
          </c:extLst>
        </c:ser>
        <c:ser>
          <c:idx val="12"/>
          <c:order val="1"/>
          <c:tx>
            <c:strRef>
              <c:f>'GHG same color'!$D$1</c:f>
              <c:strCache>
                <c:ptCount val="1"/>
                <c:pt idx="0">
                  <c:v>CI En-ROADS SSP2 45 (2020)</c:v>
                </c:pt>
              </c:strCache>
            </c:strRef>
          </c:tx>
          <c:spPr>
            <a:ln w="73025">
              <a:solidFill>
                <a:schemeClr val="accent4"/>
              </a:solidFill>
            </a:ln>
          </c:spPr>
          <c:marker>
            <c:symbol val="none"/>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color'!$D$2:$D$103</c:f>
              <c:numCache>
                <c:formatCode>General</c:formatCode>
                <c:ptCount val="102"/>
                <c:pt idx="0">
                  <c:v>42.783111572265625</c:v>
                </c:pt>
                <c:pt idx="1">
                  <c:v>43.537826538085938</c:v>
                </c:pt>
                <c:pt idx="2">
                  <c:v>44.569850921630859</c:v>
                </c:pt>
                <c:pt idx="3">
                  <c:v>44.866237640380859</c:v>
                </c:pt>
                <c:pt idx="4">
                  <c:v>45.574695587158203</c:v>
                </c:pt>
                <c:pt idx="5">
                  <c:v>46.164558410644531</c:v>
                </c:pt>
                <c:pt idx="6">
                  <c:v>47.273406982421875</c:v>
                </c:pt>
                <c:pt idx="7">
                  <c:v>47.145404815673828</c:v>
                </c:pt>
                <c:pt idx="8">
                  <c:v>48.156497955322266</c:v>
                </c:pt>
                <c:pt idx="9">
                  <c:v>49.729469299316406</c:v>
                </c:pt>
                <c:pt idx="10">
                  <c:v>50.515193939208984</c:v>
                </c:pt>
                <c:pt idx="11">
                  <c:v>51.061782836914062</c:v>
                </c:pt>
                <c:pt idx="12">
                  <c:v>51.791698455810547</c:v>
                </c:pt>
                <c:pt idx="13">
                  <c:v>52.422489166259766</c:v>
                </c:pt>
                <c:pt idx="14">
                  <c:v>53.499000549316406</c:v>
                </c:pt>
                <c:pt idx="15">
                  <c:v>54.650981903076172</c:v>
                </c:pt>
                <c:pt idx="16">
                  <c:v>55.370372772216797</c:v>
                </c:pt>
                <c:pt idx="17">
                  <c:v>55.9351806640625</c:v>
                </c:pt>
                <c:pt idx="18">
                  <c:v>56.470294952392578</c:v>
                </c:pt>
                <c:pt idx="19">
                  <c:v>57.06243896484375</c:v>
                </c:pt>
                <c:pt idx="20">
                  <c:v>57.678451538085938</c:v>
                </c:pt>
                <c:pt idx="21">
                  <c:v>57.974929809570312</c:v>
                </c:pt>
                <c:pt idx="22">
                  <c:v>58.130512237548828</c:v>
                </c:pt>
                <c:pt idx="23">
                  <c:v>58.131179809570312</c:v>
                </c:pt>
                <c:pt idx="24">
                  <c:v>58.019252777099609</c:v>
                </c:pt>
                <c:pt idx="25">
                  <c:v>57.854709625244141</c:v>
                </c:pt>
                <c:pt idx="26">
                  <c:v>57.682998657226562</c:v>
                </c:pt>
                <c:pt idx="27">
                  <c:v>57.541591644287109</c:v>
                </c:pt>
                <c:pt idx="28">
                  <c:v>57.449024200439453</c:v>
                </c:pt>
                <c:pt idx="29">
                  <c:v>57.414218902587891</c:v>
                </c:pt>
                <c:pt idx="30">
                  <c:v>57.438606262207031</c:v>
                </c:pt>
                <c:pt idx="31">
                  <c:v>57.473964691162109</c:v>
                </c:pt>
                <c:pt idx="32">
                  <c:v>57.520473480224609</c:v>
                </c:pt>
                <c:pt idx="33">
                  <c:v>57.583786010742188</c:v>
                </c:pt>
                <c:pt idx="34">
                  <c:v>57.650173187255859</c:v>
                </c:pt>
                <c:pt idx="35">
                  <c:v>57.707405090332031</c:v>
                </c:pt>
                <c:pt idx="36">
                  <c:v>57.742839813232422</c:v>
                </c:pt>
                <c:pt idx="37">
                  <c:v>57.752357482910156</c:v>
                </c:pt>
                <c:pt idx="38">
                  <c:v>57.731483459472656</c:v>
                </c:pt>
                <c:pt idx="39">
                  <c:v>57.678909301757812</c:v>
                </c:pt>
                <c:pt idx="40">
                  <c:v>57.595325469970703</c:v>
                </c:pt>
                <c:pt idx="41">
                  <c:v>57.46728515625</c:v>
                </c:pt>
                <c:pt idx="42">
                  <c:v>57.298210144042969</c:v>
                </c:pt>
                <c:pt idx="43">
                  <c:v>57.093967437744141</c:v>
                </c:pt>
                <c:pt idx="44">
                  <c:v>56.856040954589844</c:v>
                </c:pt>
                <c:pt idx="45">
                  <c:v>56.585887908935547</c:v>
                </c:pt>
                <c:pt idx="46">
                  <c:v>56.284992218017578</c:v>
                </c:pt>
                <c:pt idx="47">
                  <c:v>55.982997894287109</c:v>
                </c:pt>
                <c:pt idx="48">
                  <c:v>55.665023803710938</c:v>
                </c:pt>
                <c:pt idx="49">
                  <c:v>55.321239471435547</c:v>
                </c:pt>
                <c:pt idx="50">
                  <c:v>54.966136932373047</c:v>
                </c:pt>
                <c:pt idx="51">
                  <c:v>54.574264526367188</c:v>
                </c:pt>
                <c:pt idx="52">
                  <c:v>54.136890411376953</c:v>
                </c:pt>
                <c:pt idx="53">
                  <c:v>53.664813995361328</c:v>
                </c:pt>
                <c:pt idx="54">
                  <c:v>53.159080505371094</c:v>
                </c:pt>
                <c:pt idx="55">
                  <c:v>52.622573852539062</c:v>
                </c:pt>
                <c:pt idx="56">
                  <c:v>52.056148529052734</c:v>
                </c:pt>
                <c:pt idx="57">
                  <c:v>51.463199615478516</c:v>
                </c:pt>
                <c:pt idx="58">
                  <c:v>50.847217559814453</c:v>
                </c:pt>
                <c:pt idx="59">
                  <c:v>50.212440490722656</c:v>
                </c:pt>
                <c:pt idx="60">
                  <c:v>49.563331604003906</c:v>
                </c:pt>
                <c:pt idx="61">
                  <c:v>48.879764556884766</c:v>
                </c:pt>
                <c:pt idx="62">
                  <c:v>48.171726226806641</c:v>
                </c:pt>
                <c:pt idx="63">
                  <c:v>47.454780578613281</c:v>
                </c:pt>
                <c:pt idx="64">
                  <c:v>46.732345581054688</c:v>
                </c:pt>
                <c:pt idx="65">
                  <c:v>46.007118225097656</c:v>
                </c:pt>
                <c:pt idx="66">
                  <c:v>45.280311584472656</c:v>
                </c:pt>
                <c:pt idx="67">
                  <c:v>44.55377197265625</c:v>
                </c:pt>
                <c:pt idx="68">
                  <c:v>43.830635070800781</c:v>
                </c:pt>
                <c:pt idx="69">
                  <c:v>43.115806579589844</c:v>
                </c:pt>
                <c:pt idx="70">
                  <c:v>42.410385131835938</c:v>
                </c:pt>
                <c:pt idx="71">
                  <c:v>41.69500732421875</c:v>
                </c:pt>
                <c:pt idx="72">
                  <c:v>40.978153228759766</c:v>
                </c:pt>
                <c:pt idx="73">
                  <c:v>40.273719787597656</c:v>
                </c:pt>
                <c:pt idx="74">
                  <c:v>39.594318389892578</c:v>
                </c:pt>
                <c:pt idx="75">
                  <c:v>38.938201904296875</c:v>
                </c:pt>
                <c:pt idx="76">
                  <c:v>38.299652099609375</c:v>
                </c:pt>
                <c:pt idx="77">
                  <c:v>37.677963256835938</c:v>
                </c:pt>
                <c:pt idx="78">
                  <c:v>37.0718994140625</c:v>
                </c:pt>
                <c:pt idx="79">
                  <c:v>36.481182098388672</c:v>
                </c:pt>
                <c:pt idx="80">
                  <c:v>35.906364440917969</c:v>
                </c:pt>
                <c:pt idx="81">
                  <c:v>35.343490600585938</c:v>
                </c:pt>
                <c:pt idx="82">
                  <c:v>34.794219970703125</c:v>
                </c:pt>
                <c:pt idx="83">
                  <c:v>34.260097503662109</c:v>
                </c:pt>
                <c:pt idx="84">
                  <c:v>33.741214752197266</c:v>
                </c:pt>
                <c:pt idx="85">
                  <c:v>33.237644195556641</c:v>
                </c:pt>
                <c:pt idx="86">
                  <c:v>32.748805999755859</c:v>
                </c:pt>
                <c:pt idx="87">
                  <c:v>32.275035858154297</c:v>
                </c:pt>
                <c:pt idx="88">
                  <c:v>31.816059112548828</c:v>
                </c:pt>
                <c:pt idx="89">
                  <c:v>31.371620178222656</c:v>
                </c:pt>
                <c:pt idx="90">
                  <c:v>30.941486358642578</c:v>
                </c:pt>
                <c:pt idx="91">
                  <c:v>30.523405075073242</c:v>
                </c:pt>
                <c:pt idx="92">
                  <c:v>30.118080139160156</c:v>
                </c:pt>
                <c:pt idx="93">
                  <c:v>29.725807189941406</c:v>
                </c:pt>
                <c:pt idx="94">
                  <c:v>29.346345901489258</c:v>
                </c:pt>
                <c:pt idx="95">
                  <c:v>28.979522705078125</c:v>
                </c:pt>
                <c:pt idx="96">
                  <c:v>28.625247955322266</c:v>
                </c:pt>
                <c:pt idx="97">
                  <c:v>28.283609390258789</c:v>
                </c:pt>
                <c:pt idx="98">
                  <c:v>27.954410552978516</c:v>
                </c:pt>
                <c:pt idx="99">
                  <c:v>27.637310028076172</c:v>
                </c:pt>
                <c:pt idx="100">
                  <c:v>27.331867218017578</c:v>
                </c:pt>
              </c:numCache>
            </c:numRef>
          </c:yVal>
          <c:smooth val="0"/>
          <c:extLst>
            <c:ext xmlns:c16="http://schemas.microsoft.com/office/drawing/2014/chart" uri="{C3380CC4-5D6E-409C-BE32-E72D297353CC}">
              <c16:uniqueId val="{00000001-D7FC-624C-9AB8-ABC75509C789}"/>
            </c:ext>
          </c:extLst>
        </c:ser>
        <c:ser>
          <c:idx val="3"/>
          <c:order val="2"/>
          <c:tx>
            <c:strRef>
              <c:f>'GHG same color'!$E$1</c:f>
              <c:strCache>
                <c:ptCount val="1"/>
                <c:pt idx="0">
                  <c:v>CI En-ROADS SSP2 34 (2020)</c:v>
                </c:pt>
              </c:strCache>
            </c:strRef>
          </c:tx>
          <c:spPr>
            <a:ln w="69850">
              <a:solidFill>
                <a:srgbClr val="7030A0"/>
              </a:solidFill>
            </a:ln>
          </c:spPr>
          <c:marker>
            <c:symbol val="none"/>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color'!$E$2:$E$103</c:f>
              <c:numCache>
                <c:formatCode>General</c:formatCode>
                <c:ptCount val="102"/>
                <c:pt idx="0">
                  <c:v>42.783111572265625</c:v>
                </c:pt>
                <c:pt idx="1">
                  <c:v>43.537826538085938</c:v>
                </c:pt>
                <c:pt idx="2">
                  <c:v>44.569850921630859</c:v>
                </c:pt>
                <c:pt idx="3">
                  <c:v>44.866237640380859</c:v>
                </c:pt>
                <c:pt idx="4">
                  <c:v>45.574695587158203</c:v>
                </c:pt>
                <c:pt idx="5">
                  <c:v>46.164558410644531</c:v>
                </c:pt>
                <c:pt idx="6">
                  <c:v>47.273406982421875</c:v>
                </c:pt>
                <c:pt idx="7">
                  <c:v>47.145404815673828</c:v>
                </c:pt>
                <c:pt idx="8">
                  <c:v>48.156497955322266</c:v>
                </c:pt>
                <c:pt idx="9">
                  <c:v>49.729469299316406</c:v>
                </c:pt>
                <c:pt idx="10">
                  <c:v>50.515193939208984</c:v>
                </c:pt>
                <c:pt idx="11">
                  <c:v>51.059577941894531</c:v>
                </c:pt>
                <c:pt idx="12">
                  <c:v>51.785110473632812</c:v>
                </c:pt>
                <c:pt idx="13">
                  <c:v>52.410354614257812</c:v>
                </c:pt>
                <c:pt idx="14">
                  <c:v>53.480018615722656</c:v>
                </c:pt>
                <c:pt idx="15">
                  <c:v>54.622554779052734</c:v>
                </c:pt>
                <c:pt idx="16">
                  <c:v>55.329769134521484</c:v>
                </c:pt>
                <c:pt idx="17">
                  <c:v>55.880741119384766</c:v>
                </c:pt>
                <c:pt idx="18">
                  <c:v>56.401985168457031</c:v>
                </c:pt>
                <c:pt idx="19">
                  <c:v>56.977993011474609</c:v>
                </c:pt>
                <c:pt idx="20">
                  <c:v>57.576187133789062</c:v>
                </c:pt>
                <c:pt idx="21">
                  <c:v>57.760143280029297</c:v>
                </c:pt>
                <c:pt idx="22">
                  <c:v>57.681056976318359</c:v>
                </c:pt>
                <c:pt idx="23">
                  <c:v>57.3411865234375</c:v>
                </c:pt>
                <c:pt idx="24">
                  <c:v>56.804668426513672</c:v>
                </c:pt>
                <c:pt idx="25">
                  <c:v>56.158050537109375</c:v>
                </c:pt>
                <c:pt idx="26">
                  <c:v>55.469284057617188</c:v>
                </c:pt>
                <c:pt idx="27">
                  <c:v>54.791248321533203</c:v>
                </c:pt>
                <c:pt idx="28">
                  <c:v>54.151966094970703</c:v>
                </c:pt>
                <c:pt idx="29">
                  <c:v>53.565471649169922</c:v>
                </c:pt>
                <c:pt idx="30">
                  <c:v>53.035358428955078</c:v>
                </c:pt>
                <c:pt idx="31">
                  <c:v>52.499851226806641</c:v>
                </c:pt>
                <c:pt idx="32">
                  <c:v>51.954051971435547</c:v>
                </c:pt>
                <c:pt idx="33">
                  <c:v>51.409988403320312</c:v>
                </c:pt>
                <c:pt idx="34">
                  <c:v>50.858188629150391</c:v>
                </c:pt>
                <c:pt idx="35">
                  <c:v>50.291419982910156</c:v>
                </c:pt>
                <c:pt idx="36">
                  <c:v>49.701480865478516</c:v>
                </c:pt>
                <c:pt idx="37">
                  <c:v>49.087066650390625</c:v>
                </c:pt>
                <c:pt idx="38">
                  <c:v>48.446365356445312</c:v>
                </c:pt>
                <c:pt idx="39">
                  <c:v>47.780387878417969</c:v>
                </c:pt>
                <c:pt idx="40">
                  <c:v>47.091728210449219</c:v>
                </c:pt>
                <c:pt idx="41">
                  <c:v>46.367523193359375</c:v>
                </c:pt>
                <c:pt idx="42">
                  <c:v>45.615703582763672</c:v>
                </c:pt>
                <c:pt idx="43">
                  <c:v>44.846836090087891</c:v>
                </c:pt>
                <c:pt idx="44">
                  <c:v>44.063083648681641</c:v>
                </c:pt>
                <c:pt idx="45">
                  <c:v>43.268089294433594</c:v>
                </c:pt>
                <c:pt idx="46">
                  <c:v>42.464855194091797</c:v>
                </c:pt>
                <c:pt idx="47">
                  <c:v>41.684772491455078</c:v>
                </c:pt>
                <c:pt idx="48">
                  <c:v>40.914581298828125</c:v>
                </c:pt>
                <c:pt idx="49">
                  <c:v>40.145423889160156</c:v>
                </c:pt>
                <c:pt idx="50">
                  <c:v>39.393363952636719</c:v>
                </c:pt>
                <c:pt idx="51">
                  <c:v>38.631423950195312</c:v>
                </c:pt>
                <c:pt idx="52">
                  <c:v>37.858951568603516</c:v>
                </c:pt>
                <c:pt idx="53">
                  <c:v>37.095027923583984</c:v>
                </c:pt>
                <c:pt idx="54">
                  <c:v>36.33660888671875</c:v>
                </c:pt>
                <c:pt idx="55">
                  <c:v>35.584182739257812</c:v>
                </c:pt>
                <c:pt idx="56">
                  <c:v>34.838493347167969</c:v>
                </c:pt>
                <c:pt idx="57">
                  <c:v>34.102420806884766</c:v>
                </c:pt>
                <c:pt idx="58">
                  <c:v>33.376602172851562</c:v>
                </c:pt>
                <c:pt idx="59">
                  <c:v>32.663410186767578</c:v>
                </c:pt>
                <c:pt idx="60">
                  <c:v>31.977750778198242</c:v>
                </c:pt>
                <c:pt idx="61">
                  <c:v>31.299177169799805</c:v>
                </c:pt>
                <c:pt idx="62">
                  <c:v>30.625494003295898</c:v>
                </c:pt>
                <c:pt idx="63">
                  <c:v>29.961170196533203</c:v>
                </c:pt>
                <c:pt idx="64">
                  <c:v>29.306621551513672</c:v>
                </c:pt>
                <c:pt idx="65">
                  <c:v>28.661846160888672</c:v>
                </c:pt>
                <c:pt idx="66">
                  <c:v>28.025484085083008</c:v>
                </c:pt>
                <c:pt idx="67">
                  <c:v>27.398715972900391</c:v>
                </c:pt>
                <c:pt idx="68">
                  <c:v>26.781482696533203</c:v>
                </c:pt>
                <c:pt idx="69">
                  <c:v>26.174188613891602</c:v>
                </c:pt>
                <c:pt idx="70">
                  <c:v>25.577335357666016</c:v>
                </c:pt>
                <c:pt idx="71">
                  <c:v>24.945100784301758</c:v>
                </c:pt>
                <c:pt idx="72">
                  <c:v>24.292062759399414</c:v>
                </c:pt>
                <c:pt idx="73">
                  <c:v>23.642696380615234</c:v>
                </c:pt>
                <c:pt idx="74">
                  <c:v>22.998313903808594</c:v>
                </c:pt>
                <c:pt idx="75">
                  <c:v>22.360160827636719</c:v>
                </c:pt>
                <c:pt idx="76">
                  <c:v>21.729385375976562</c:v>
                </c:pt>
                <c:pt idx="77">
                  <c:v>21.108570098876953</c:v>
                </c:pt>
                <c:pt idx="78">
                  <c:v>20.499336242675781</c:v>
                </c:pt>
                <c:pt idx="79">
                  <c:v>19.903263092041016</c:v>
                </c:pt>
                <c:pt idx="80">
                  <c:v>19.321620941162109</c:v>
                </c:pt>
                <c:pt idx="81">
                  <c:v>18.740165710449219</c:v>
                </c:pt>
                <c:pt idx="82">
                  <c:v>18.164527893066406</c:v>
                </c:pt>
                <c:pt idx="83">
                  <c:v>17.603042602539062</c:v>
                </c:pt>
                <c:pt idx="84">
                  <c:v>17.056552886962891</c:v>
                </c:pt>
                <c:pt idx="85">
                  <c:v>16.525793075561523</c:v>
                </c:pt>
                <c:pt idx="86">
                  <c:v>16.010618209838867</c:v>
                </c:pt>
                <c:pt idx="87">
                  <c:v>15.511978149414062</c:v>
                </c:pt>
                <c:pt idx="88">
                  <c:v>15.03033447265625</c:v>
                </c:pt>
                <c:pt idx="89">
                  <c:v>14.566191673278809</c:v>
                </c:pt>
                <c:pt idx="90">
                  <c:v>14.120299339294434</c:v>
                </c:pt>
                <c:pt idx="91">
                  <c:v>13.690610885620117</c:v>
                </c:pt>
                <c:pt idx="92">
                  <c:v>13.283514022827148</c:v>
                </c:pt>
                <c:pt idx="93">
                  <c:v>12.893951416015625</c:v>
                </c:pt>
                <c:pt idx="94">
                  <c:v>12.518472671508789</c:v>
                </c:pt>
                <c:pt idx="95">
                  <c:v>12.155763626098633</c:v>
                </c:pt>
                <c:pt idx="96">
                  <c:v>11.805730819702148</c:v>
                </c:pt>
                <c:pt idx="97">
                  <c:v>11.469272613525391</c:v>
                </c:pt>
                <c:pt idx="98">
                  <c:v>11.147375106811523</c:v>
                </c:pt>
                <c:pt idx="99">
                  <c:v>10.840937614440918</c:v>
                </c:pt>
                <c:pt idx="100">
                  <c:v>10.550638198852539</c:v>
                </c:pt>
              </c:numCache>
            </c:numRef>
          </c:yVal>
          <c:smooth val="0"/>
          <c:extLst>
            <c:ext xmlns:c16="http://schemas.microsoft.com/office/drawing/2014/chart" uri="{C3380CC4-5D6E-409C-BE32-E72D297353CC}">
              <c16:uniqueId val="{00000002-D7FC-624C-9AB8-ABC75509C789}"/>
            </c:ext>
          </c:extLst>
        </c:ser>
        <c:ser>
          <c:idx val="10"/>
          <c:order val="3"/>
          <c:tx>
            <c:strRef>
              <c:f>'GHG same color'!$F$1</c:f>
              <c:strCache>
                <c:ptCount val="1"/>
                <c:pt idx="0">
                  <c:v>CI En-ROADS SSP2 26 (2020)</c:v>
                </c:pt>
              </c:strCache>
            </c:strRef>
          </c:tx>
          <c:spPr>
            <a:ln w="69850">
              <a:solidFill>
                <a:srgbClr val="92D050"/>
              </a:solidFill>
            </a:ln>
          </c:spPr>
          <c:marker>
            <c:symbol val="none"/>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color'!$F$2:$F$103</c:f>
              <c:numCache>
                <c:formatCode>General</c:formatCode>
                <c:ptCount val="102"/>
                <c:pt idx="0">
                  <c:v>42.783111572265625</c:v>
                </c:pt>
                <c:pt idx="1">
                  <c:v>43.537826538085938</c:v>
                </c:pt>
                <c:pt idx="2">
                  <c:v>44.569850921630859</c:v>
                </c:pt>
                <c:pt idx="3">
                  <c:v>44.866237640380859</c:v>
                </c:pt>
                <c:pt idx="4">
                  <c:v>45.574695587158203</c:v>
                </c:pt>
                <c:pt idx="5">
                  <c:v>46.164558410644531</c:v>
                </c:pt>
                <c:pt idx="6">
                  <c:v>47.273406982421875</c:v>
                </c:pt>
                <c:pt idx="7">
                  <c:v>47.145404815673828</c:v>
                </c:pt>
                <c:pt idx="8">
                  <c:v>48.156497955322266</c:v>
                </c:pt>
                <c:pt idx="9">
                  <c:v>49.729469299316406</c:v>
                </c:pt>
                <c:pt idx="10">
                  <c:v>50.515193939208984</c:v>
                </c:pt>
                <c:pt idx="11">
                  <c:v>51.054141998291016</c:v>
                </c:pt>
                <c:pt idx="12">
                  <c:v>51.769271850585938</c:v>
                </c:pt>
                <c:pt idx="13">
                  <c:v>52.381809234619141</c:v>
                </c:pt>
                <c:pt idx="14">
                  <c:v>53.436103820800781</c:v>
                </c:pt>
                <c:pt idx="15">
                  <c:v>54.555980682373047</c:v>
                </c:pt>
                <c:pt idx="16">
                  <c:v>55.235782623291016</c:v>
                </c:pt>
                <c:pt idx="17">
                  <c:v>55.755512237548828</c:v>
                </c:pt>
                <c:pt idx="18">
                  <c:v>56.243217468261719</c:v>
                </c:pt>
                <c:pt idx="19">
                  <c:v>56.78460693359375</c:v>
                </c:pt>
                <c:pt idx="20">
                  <c:v>57.343395233154297</c:v>
                </c:pt>
                <c:pt idx="21">
                  <c:v>57.296901702880859</c:v>
                </c:pt>
                <c:pt idx="22">
                  <c:v>56.780033111572266</c:v>
                </c:pt>
                <c:pt idx="23">
                  <c:v>55.899913787841797</c:v>
                </c:pt>
                <c:pt idx="24">
                  <c:v>54.73760986328125</c:v>
                </c:pt>
                <c:pt idx="25">
                  <c:v>53.392566680908203</c:v>
                </c:pt>
                <c:pt idx="26">
                  <c:v>51.942626953125</c:v>
                </c:pt>
                <c:pt idx="27">
                  <c:v>50.458621978759766</c:v>
                </c:pt>
                <c:pt idx="28">
                  <c:v>48.980598449707031</c:v>
                </c:pt>
                <c:pt idx="29">
                  <c:v>47.530609130859375</c:v>
                </c:pt>
                <c:pt idx="30">
                  <c:v>46.119285583496094</c:v>
                </c:pt>
                <c:pt idx="31">
                  <c:v>44.671791076660156</c:v>
                </c:pt>
                <c:pt idx="32">
                  <c:v>43.210643768310547</c:v>
                </c:pt>
                <c:pt idx="33">
                  <c:v>41.779075622558594</c:v>
                </c:pt>
                <c:pt idx="34">
                  <c:v>40.378231048583984</c:v>
                </c:pt>
                <c:pt idx="35">
                  <c:v>39.008110046386719</c:v>
                </c:pt>
                <c:pt idx="36">
                  <c:v>37.666244506835938</c:v>
                </c:pt>
                <c:pt idx="37">
                  <c:v>36.356792449951172</c:v>
                </c:pt>
                <c:pt idx="38">
                  <c:v>35.081356048583984</c:v>
                </c:pt>
                <c:pt idx="39">
                  <c:v>33.84136962890625</c:v>
                </c:pt>
                <c:pt idx="40">
                  <c:v>32.639595031738281</c:v>
                </c:pt>
                <c:pt idx="41">
                  <c:v>31.461410522460938</c:v>
                </c:pt>
                <c:pt idx="42">
                  <c:v>30.317707061767578</c:v>
                </c:pt>
                <c:pt idx="43">
                  <c:v>29.218978881835938</c:v>
                </c:pt>
                <c:pt idx="44">
                  <c:v>28.165307998657227</c:v>
                </c:pt>
                <c:pt idx="45">
                  <c:v>27.154613494873047</c:v>
                </c:pt>
                <c:pt idx="46">
                  <c:v>26.18327522277832</c:v>
                </c:pt>
                <c:pt idx="47">
                  <c:v>25.276741027832031</c:v>
                </c:pt>
                <c:pt idx="48">
                  <c:v>24.41288948059082</c:v>
                </c:pt>
                <c:pt idx="49">
                  <c:v>23.574756622314453</c:v>
                </c:pt>
                <c:pt idx="50">
                  <c:v>22.77098274230957</c:v>
                </c:pt>
                <c:pt idx="51">
                  <c:v>21.963096618652344</c:v>
                </c:pt>
                <c:pt idx="52">
                  <c:v>21.145820617675781</c:v>
                </c:pt>
                <c:pt idx="53">
                  <c:v>20.336421966552734</c:v>
                </c:pt>
                <c:pt idx="54">
                  <c:v>19.534200668334961</c:v>
                </c:pt>
                <c:pt idx="55">
                  <c:v>18.739261627197266</c:v>
                </c:pt>
                <c:pt idx="56">
                  <c:v>17.950859069824219</c:v>
                </c:pt>
                <c:pt idx="57">
                  <c:v>17.172948837280273</c:v>
                </c:pt>
                <c:pt idx="58">
                  <c:v>16.411310195922852</c:v>
                </c:pt>
                <c:pt idx="59">
                  <c:v>15.670430183410645</c:v>
                </c:pt>
                <c:pt idx="60">
                  <c:v>14.966593742370605</c:v>
                </c:pt>
                <c:pt idx="61">
                  <c:v>14.286884307861328</c:v>
                </c:pt>
                <c:pt idx="62">
                  <c:v>13.628562927246094</c:v>
                </c:pt>
                <c:pt idx="63">
                  <c:v>12.992847442626953</c:v>
                </c:pt>
                <c:pt idx="64">
                  <c:v>12.379046440124512</c:v>
                </c:pt>
                <c:pt idx="65">
                  <c:v>11.786484718322754</c:v>
                </c:pt>
                <c:pt idx="66">
                  <c:v>11.212955474853516</c:v>
                </c:pt>
                <c:pt idx="67">
                  <c:v>10.658633232116699</c:v>
                </c:pt>
                <c:pt idx="68">
                  <c:v>10.12235164642334</c:v>
                </c:pt>
                <c:pt idx="69">
                  <c:v>9.6033916473388672</c:v>
                </c:pt>
                <c:pt idx="70">
                  <c:v>9.0994844436645508</c:v>
                </c:pt>
                <c:pt idx="71">
                  <c:v>8.6017646789550781</c:v>
                </c:pt>
                <c:pt idx="72">
                  <c:v>8.1128950119018555</c:v>
                </c:pt>
                <c:pt idx="73">
                  <c:v>7.6355280876159668</c:v>
                </c:pt>
                <c:pt idx="74">
                  <c:v>7.1685843467712402</c:v>
                </c:pt>
                <c:pt idx="75">
                  <c:v>6.7129116058349609</c:v>
                </c:pt>
                <c:pt idx="76">
                  <c:v>6.2696323394775391</c:v>
                </c:pt>
                <c:pt idx="77">
                  <c:v>5.8421177864074707</c:v>
                </c:pt>
                <c:pt idx="78">
                  <c:v>5.432612419128418</c:v>
                </c:pt>
                <c:pt idx="79">
                  <c:v>5.0427823066711426</c:v>
                </c:pt>
                <c:pt idx="80">
                  <c:v>4.6733994483947754</c:v>
                </c:pt>
                <c:pt idx="81">
                  <c:v>4.3170647621154785</c:v>
                </c:pt>
                <c:pt idx="82">
                  <c:v>3.976860523223877</c:v>
                </c:pt>
                <c:pt idx="83">
                  <c:v>3.6568126678466797</c:v>
                </c:pt>
                <c:pt idx="84">
                  <c:v>3.3571622371673584</c:v>
                </c:pt>
                <c:pt idx="85">
                  <c:v>3.0781388282775879</c:v>
                </c:pt>
                <c:pt idx="86">
                  <c:v>2.8215363025665283</c:v>
                </c:pt>
                <c:pt idx="87">
                  <c:v>2.5882022380828857</c:v>
                </c:pt>
                <c:pt idx="88">
                  <c:v>2.3772833347320557</c:v>
                </c:pt>
                <c:pt idx="89">
                  <c:v>2.187903881072998</c:v>
                </c:pt>
                <c:pt idx="90">
                  <c:v>2.0192296504974365</c:v>
                </c:pt>
                <c:pt idx="91">
                  <c:v>1.8653314113616943</c:v>
                </c:pt>
                <c:pt idx="92">
                  <c:v>1.7282058000564575</c:v>
                </c:pt>
                <c:pt idx="93">
                  <c:v>1.6100997924804688</c:v>
                </c:pt>
                <c:pt idx="94">
                  <c:v>1.5096420049667358</c:v>
                </c:pt>
                <c:pt idx="95">
                  <c:v>1.4255251884460449</c:v>
                </c:pt>
                <c:pt idx="96">
                  <c:v>1.3567414283752441</c:v>
                </c:pt>
                <c:pt idx="97">
                  <c:v>1.3027535676956177</c:v>
                </c:pt>
                <c:pt idx="98">
                  <c:v>1.262927770614624</c:v>
                </c:pt>
                <c:pt idx="99">
                  <c:v>1.2366373538970947</c:v>
                </c:pt>
                <c:pt idx="100">
                  <c:v>1.2232418060302734</c:v>
                </c:pt>
              </c:numCache>
            </c:numRef>
          </c:yVal>
          <c:smooth val="0"/>
          <c:extLst>
            <c:ext xmlns:c16="http://schemas.microsoft.com/office/drawing/2014/chart" uri="{C3380CC4-5D6E-409C-BE32-E72D297353CC}">
              <c16:uniqueId val="{00000003-D7FC-624C-9AB8-ABC75509C789}"/>
            </c:ext>
          </c:extLst>
        </c:ser>
        <c:ser>
          <c:idx val="0"/>
          <c:order val="4"/>
          <c:tx>
            <c:strRef>
              <c:f>'GHG same color'!$G$1</c:f>
              <c:strCache>
                <c:ptCount val="1"/>
                <c:pt idx="0">
                  <c:v>CI En-ROADS SSP2 19 (2020)</c:v>
                </c:pt>
              </c:strCache>
            </c:strRef>
          </c:tx>
          <c:spPr>
            <a:ln w="69850" cmpd="sng">
              <a:solidFill>
                <a:schemeClr val="accent6">
                  <a:lumMod val="50000"/>
                </a:schemeClr>
              </a:solidFill>
            </a:ln>
          </c:spPr>
          <c:marker>
            <c:symbol val="none"/>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color'!$G$2:$G$103</c:f>
              <c:numCache>
                <c:formatCode>General</c:formatCode>
                <c:ptCount val="102"/>
                <c:pt idx="0">
                  <c:v>42.783111572265625</c:v>
                </c:pt>
                <c:pt idx="1">
                  <c:v>43.537826538085938</c:v>
                </c:pt>
                <c:pt idx="2">
                  <c:v>44.569850921630859</c:v>
                </c:pt>
                <c:pt idx="3">
                  <c:v>44.866237640380859</c:v>
                </c:pt>
                <c:pt idx="4">
                  <c:v>45.574695587158203</c:v>
                </c:pt>
                <c:pt idx="5">
                  <c:v>46.164558410644531</c:v>
                </c:pt>
                <c:pt idx="6">
                  <c:v>47.277187347412109</c:v>
                </c:pt>
                <c:pt idx="7">
                  <c:v>47.1563720703125</c:v>
                </c:pt>
                <c:pt idx="8">
                  <c:v>48.176109313964844</c:v>
                </c:pt>
                <c:pt idx="9">
                  <c:v>49.760322570800781</c:v>
                </c:pt>
                <c:pt idx="10">
                  <c:v>50.560791015625</c:v>
                </c:pt>
                <c:pt idx="11">
                  <c:v>51.097419738769531</c:v>
                </c:pt>
                <c:pt idx="12">
                  <c:v>51.804332733154297</c:v>
                </c:pt>
                <c:pt idx="13">
                  <c:v>52.405590057373047</c:v>
                </c:pt>
                <c:pt idx="14">
                  <c:v>53.443424224853516</c:v>
                </c:pt>
                <c:pt idx="15">
                  <c:v>54.5362548828125</c:v>
                </c:pt>
                <c:pt idx="16">
                  <c:v>55.180915832519531</c:v>
                </c:pt>
                <c:pt idx="17">
                  <c:v>55.656776428222656</c:v>
                </c:pt>
                <c:pt idx="18">
                  <c:v>56.092548370361328</c:v>
                </c:pt>
                <c:pt idx="19">
                  <c:v>56.579093933105469</c:v>
                </c:pt>
                <c:pt idx="20">
                  <c:v>57.077018737792969</c:v>
                </c:pt>
                <c:pt idx="21">
                  <c:v>56.642768859863281</c:v>
                </c:pt>
                <c:pt idx="22">
                  <c:v>55.504405975341797</c:v>
                </c:pt>
                <c:pt idx="23">
                  <c:v>53.864967346191406</c:v>
                </c:pt>
                <c:pt idx="24">
                  <c:v>51.85186767578125</c:v>
                </c:pt>
                <c:pt idx="25">
                  <c:v>49.618927001953125</c:v>
                </c:pt>
                <c:pt idx="26">
                  <c:v>47.286067962646484</c:v>
                </c:pt>
                <c:pt idx="27">
                  <c:v>44.938072204589844</c:v>
                </c:pt>
                <c:pt idx="28">
                  <c:v>42.631381988525391</c:v>
                </c:pt>
                <c:pt idx="29">
                  <c:v>40.403099060058594</c:v>
                </c:pt>
                <c:pt idx="30">
                  <c:v>38.273307800292969</c:v>
                </c:pt>
                <c:pt idx="31">
                  <c:v>36.134372711181641</c:v>
                </c:pt>
                <c:pt idx="32">
                  <c:v>34.034732818603516</c:v>
                </c:pt>
                <c:pt idx="33">
                  <c:v>32.049552917480469</c:v>
                </c:pt>
                <c:pt idx="34">
                  <c:v>30.174135208129883</c:v>
                </c:pt>
                <c:pt idx="35">
                  <c:v>28.397794723510742</c:v>
                </c:pt>
                <c:pt idx="36">
                  <c:v>26.707143783569336</c:v>
                </c:pt>
                <c:pt idx="37">
                  <c:v>25.098308563232422</c:v>
                </c:pt>
                <c:pt idx="38">
                  <c:v>23.5672607421875</c:v>
                </c:pt>
                <c:pt idx="39">
                  <c:v>22.115655899047852</c:v>
                </c:pt>
                <c:pt idx="40">
                  <c:v>20.74188232421875</c:v>
                </c:pt>
                <c:pt idx="41">
                  <c:v>19.450445175170898</c:v>
                </c:pt>
                <c:pt idx="42">
                  <c:v>18.236177444458008</c:v>
                </c:pt>
                <c:pt idx="43">
                  <c:v>17.084964752197266</c:v>
                </c:pt>
                <c:pt idx="44">
                  <c:v>15.988441467285156</c:v>
                </c:pt>
                <c:pt idx="45">
                  <c:v>14.938385963439941</c:v>
                </c:pt>
                <c:pt idx="46">
                  <c:v>13.926835060119629</c:v>
                </c:pt>
                <c:pt idx="47">
                  <c:v>12.975253105163574</c:v>
                </c:pt>
                <c:pt idx="48">
                  <c:v>12.061919212341309</c:v>
                </c:pt>
                <c:pt idx="49">
                  <c:v>11.170598030090332</c:v>
                </c:pt>
                <c:pt idx="50">
                  <c:v>10.325179100036621</c:v>
                </c:pt>
                <c:pt idx="51">
                  <c:v>9.491668701171875</c:v>
                </c:pt>
                <c:pt idx="52">
                  <c:v>8.6558694839477539</c:v>
                </c:pt>
                <c:pt idx="53">
                  <c:v>7.8347063064575195</c:v>
                </c:pt>
                <c:pt idx="54">
                  <c:v>7.0293211936950684</c:v>
                </c:pt>
                <c:pt idx="55">
                  <c:v>6.2424864768981934</c:v>
                </c:pt>
                <c:pt idx="56">
                  <c:v>5.4760065078735352</c:v>
                </c:pt>
                <c:pt idx="57">
                  <c:v>4.7342920303344727</c:v>
                </c:pt>
                <c:pt idx="58">
                  <c:v>4.0193042755126953</c:v>
                </c:pt>
                <c:pt idx="59">
                  <c:v>3.3323915004730225</c:v>
                </c:pt>
                <c:pt idx="60">
                  <c:v>2.6737511157989502</c:v>
                </c:pt>
                <c:pt idx="61">
                  <c:v>2.0425593852996826</c:v>
                </c:pt>
                <c:pt idx="62">
                  <c:v>1.4384522438049316</c:v>
                </c:pt>
                <c:pt idx="63">
                  <c:v>0.85586106777191162</c:v>
                </c:pt>
                <c:pt idx="64">
                  <c:v>0.29947081208229065</c:v>
                </c:pt>
                <c:pt idx="65">
                  <c:v>-0.23537564277648926</c:v>
                </c:pt>
                <c:pt idx="66">
                  <c:v>-0.75342792272567749</c:v>
                </c:pt>
                <c:pt idx="67">
                  <c:v>-1.2547029256820679</c:v>
                </c:pt>
                <c:pt idx="68">
                  <c:v>-1.7388479709625244</c:v>
                </c:pt>
                <c:pt idx="69">
                  <c:v>-2.2041454315185547</c:v>
                </c:pt>
                <c:pt idx="70">
                  <c:v>-2.647284984588623</c:v>
                </c:pt>
                <c:pt idx="71">
                  <c:v>-3.0744297504425049</c:v>
                </c:pt>
                <c:pt idx="72">
                  <c:v>-3.4796805381774902</c:v>
                </c:pt>
                <c:pt idx="73">
                  <c:v>-3.8568134307861328</c:v>
                </c:pt>
                <c:pt idx="74">
                  <c:v>-4.2057409286499023</c:v>
                </c:pt>
                <c:pt idx="75">
                  <c:v>-4.5270829200744629</c:v>
                </c:pt>
                <c:pt idx="76">
                  <c:v>-4.8225417137145996</c:v>
                </c:pt>
                <c:pt idx="77">
                  <c:v>-5.092066764831543</c:v>
                </c:pt>
                <c:pt idx="78">
                  <c:v>-5.3366408348083496</c:v>
                </c:pt>
                <c:pt idx="79">
                  <c:v>-5.5571784973144531</c:v>
                </c:pt>
                <c:pt idx="80">
                  <c:v>-5.7545819282531738</c:v>
                </c:pt>
                <c:pt idx="81">
                  <c:v>-5.9341578483581543</c:v>
                </c:pt>
                <c:pt idx="82">
                  <c:v>-6.0944309234619141</c:v>
                </c:pt>
                <c:pt idx="83">
                  <c:v>-6.2339739799499512</c:v>
                </c:pt>
                <c:pt idx="84">
                  <c:v>-6.3536868095397949</c:v>
                </c:pt>
                <c:pt idx="85">
                  <c:v>-6.4552922248840332</c:v>
                </c:pt>
                <c:pt idx="86">
                  <c:v>-6.540989875793457</c:v>
                </c:pt>
                <c:pt idx="87">
                  <c:v>-6.6112446784973145</c:v>
                </c:pt>
                <c:pt idx="88">
                  <c:v>-6.6667275428771973</c:v>
                </c:pt>
                <c:pt idx="89">
                  <c:v>-6.707974910736084</c:v>
                </c:pt>
                <c:pt idx="90">
                  <c:v>-6.7354898452758789</c:v>
                </c:pt>
                <c:pt idx="91">
                  <c:v>-6.7521848678588867</c:v>
                </c:pt>
                <c:pt idx="92">
                  <c:v>-6.7570672035217285</c:v>
                </c:pt>
                <c:pt idx="93">
                  <c:v>-6.7493319511413574</c:v>
                </c:pt>
                <c:pt idx="94">
                  <c:v>-6.7294411659240723</c:v>
                </c:pt>
                <c:pt idx="95">
                  <c:v>-6.6979961395263672</c:v>
                </c:pt>
                <c:pt idx="96">
                  <c:v>-6.6557655334472656</c:v>
                </c:pt>
                <c:pt idx="97">
                  <c:v>-6.6032543182373047</c:v>
                </c:pt>
                <c:pt idx="98">
                  <c:v>-6.5411100387573242</c:v>
                </c:pt>
                <c:pt idx="99">
                  <c:v>-6.4699797630310059</c:v>
                </c:pt>
                <c:pt idx="100">
                  <c:v>-6.3905043601989746</c:v>
                </c:pt>
              </c:numCache>
            </c:numRef>
          </c:yVal>
          <c:smooth val="0"/>
          <c:extLst>
            <c:ext xmlns:c16="http://schemas.microsoft.com/office/drawing/2014/chart" uri="{C3380CC4-5D6E-409C-BE32-E72D297353CC}">
              <c16:uniqueId val="{00000004-D7FC-624C-9AB8-ABC75509C789}"/>
            </c:ext>
          </c:extLst>
        </c:ser>
        <c:ser>
          <c:idx val="1"/>
          <c:order val="5"/>
          <c:tx>
            <c:strRef>
              <c:f>'GHG same color'!$B$1</c:f>
              <c:strCache>
                <c:ptCount val="1"/>
                <c:pt idx="0">
                  <c:v>CI En-ROADS SSP2 Baseline (2020)</c:v>
                </c:pt>
              </c:strCache>
            </c:strRef>
          </c:tx>
          <c:spPr>
            <a:ln w="69850">
              <a:solidFill>
                <a:srgbClr val="C00000"/>
              </a:solidFill>
            </a:ln>
          </c:spPr>
          <c:marker>
            <c:symbol val="none"/>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color'!$B$2:$B$103</c:f>
              <c:numCache>
                <c:formatCode>General</c:formatCode>
                <c:ptCount val="102"/>
                <c:pt idx="0">
                  <c:v>42.783111572265625</c:v>
                </c:pt>
                <c:pt idx="1">
                  <c:v>43.537826538085938</c:v>
                </c:pt>
                <c:pt idx="2">
                  <c:v>44.569850921630859</c:v>
                </c:pt>
                <c:pt idx="3">
                  <c:v>44.866237640380859</c:v>
                </c:pt>
                <c:pt idx="4">
                  <c:v>45.574695587158203</c:v>
                </c:pt>
                <c:pt idx="5">
                  <c:v>46.164558410644531</c:v>
                </c:pt>
                <c:pt idx="6">
                  <c:v>47.280605316162109</c:v>
                </c:pt>
                <c:pt idx="7">
                  <c:v>47.166294097900391</c:v>
                </c:pt>
                <c:pt idx="8">
                  <c:v>48.193862915039062</c:v>
                </c:pt>
                <c:pt idx="9">
                  <c:v>49.78826904296875</c:v>
                </c:pt>
                <c:pt idx="10">
                  <c:v>50.602142333984375</c:v>
                </c:pt>
                <c:pt idx="11">
                  <c:v>51.178169250488281</c:v>
                </c:pt>
                <c:pt idx="12">
                  <c:v>51.963932037353516</c:v>
                </c:pt>
                <c:pt idx="13">
                  <c:v>52.662548065185547</c:v>
                </c:pt>
                <c:pt idx="14">
                  <c:v>53.818286895751953</c:v>
                </c:pt>
                <c:pt idx="15">
                  <c:v>55.066555023193359</c:v>
                </c:pt>
                <c:pt idx="16">
                  <c:v>55.901950836181641</c:v>
                </c:pt>
                <c:pt idx="17">
                  <c:v>56.591426849365234</c:v>
                </c:pt>
                <c:pt idx="18">
                  <c:v>57.260330200195312</c:v>
                </c:pt>
                <c:pt idx="19">
                  <c:v>58.004608154296875</c:v>
                </c:pt>
                <c:pt idx="20">
                  <c:v>58.788040161132812</c:v>
                </c:pt>
                <c:pt idx="21">
                  <c:v>59.603252410888672</c:v>
                </c:pt>
                <c:pt idx="22">
                  <c:v>60.467811584472656</c:v>
                </c:pt>
                <c:pt idx="23">
                  <c:v>61.364948272705078</c:v>
                </c:pt>
                <c:pt idx="24">
                  <c:v>62.28668212890625</c:v>
                </c:pt>
                <c:pt idx="25">
                  <c:v>63.229518890380859</c:v>
                </c:pt>
                <c:pt idx="26">
                  <c:v>64.183906555175781</c:v>
                </c:pt>
                <c:pt idx="27">
                  <c:v>65.150177001953125</c:v>
                </c:pt>
                <c:pt idx="28">
                  <c:v>66.124687194824219</c:v>
                </c:pt>
                <c:pt idx="29">
                  <c:v>67.105911254882812</c:v>
                </c:pt>
                <c:pt idx="30">
                  <c:v>68.092231750488281</c:v>
                </c:pt>
                <c:pt idx="31">
                  <c:v>69.074577331542969</c:v>
                </c:pt>
                <c:pt idx="32">
                  <c:v>70.053550720214844</c:v>
                </c:pt>
                <c:pt idx="33">
                  <c:v>71.023780822753906</c:v>
                </c:pt>
                <c:pt idx="34">
                  <c:v>71.982505798339844</c:v>
                </c:pt>
                <c:pt idx="35">
                  <c:v>72.927726745605469</c:v>
                </c:pt>
                <c:pt idx="36">
                  <c:v>73.851165771484375</c:v>
                </c:pt>
                <c:pt idx="37">
                  <c:v>74.755134582519531</c:v>
                </c:pt>
                <c:pt idx="38">
                  <c:v>75.637939453125</c:v>
                </c:pt>
                <c:pt idx="39">
                  <c:v>76.50042724609375</c:v>
                </c:pt>
                <c:pt idx="40">
                  <c:v>77.344520568847656</c:v>
                </c:pt>
                <c:pt idx="41">
                  <c:v>78.1658935546875</c:v>
                </c:pt>
                <c:pt idx="42">
                  <c:v>78.969551086425781</c:v>
                </c:pt>
                <c:pt idx="43">
                  <c:v>79.756141662597656</c:v>
                </c:pt>
                <c:pt idx="44">
                  <c:v>80.527969360351562</c:v>
                </c:pt>
                <c:pt idx="45">
                  <c:v>81.287521362304688</c:v>
                </c:pt>
                <c:pt idx="46">
                  <c:v>82.030494689941406</c:v>
                </c:pt>
                <c:pt idx="47">
                  <c:v>82.761276245117188</c:v>
                </c:pt>
                <c:pt idx="48">
                  <c:v>83.478553771972656</c:v>
                </c:pt>
                <c:pt idx="49">
                  <c:v>84.182861328125</c:v>
                </c:pt>
                <c:pt idx="50">
                  <c:v>84.87469482421875</c:v>
                </c:pt>
                <c:pt idx="51">
                  <c:v>85.547264099121094</c:v>
                </c:pt>
                <c:pt idx="52">
                  <c:v>86.202880859375</c:v>
                </c:pt>
                <c:pt idx="53">
                  <c:v>86.838531494140625</c:v>
                </c:pt>
                <c:pt idx="54">
                  <c:v>87.453651428222656</c:v>
                </c:pt>
                <c:pt idx="55">
                  <c:v>88.048294067382812</c:v>
                </c:pt>
                <c:pt idx="56">
                  <c:v>88.616722106933594</c:v>
                </c:pt>
                <c:pt idx="57">
                  <c:v>89.162200927734375</c:v>
                </c:pt>
                <c:pt idx="58">
                  <c:v>89.683250427246094</c:v>
                </c:pt>
                <c:pt idx="59">
                  <c:v>90.180686950683594</c:v>
                </c:pt>
                <c:pt idx="60">
                  <c:v>90.655982971191406</c:v>
                </c:pt>
                <c:pt idx="61">
                  <c:v>91.105674743652344</c:v>
                </c:pt>
                <c:pt idx="62">
                  <c:v>91.533714294433594</c:v>
                </c:pt>
                <c:pt idx="63">
                  <c:v>91.940238952636719</c:v>
                </c:pt>
                <c:pt idx="64">
                  <c:v>92.326927185058594</c:v>
                </c:pt>
                <c:pt idx="65">
                  <c:v>92.695755004882812</c:v>
                </c:pt>
                <c:pt idx="66">
                  <c:v>93.043800354003906</c:v>
                </c:pt>
                <c:pt idx="67">
                  <c:v>93.375434875488281</c:v>
                </c:pt>
                <c:pt idx="68">
                  <c:v>93.690788269042969</c:v>
                </c:pt>
                <c:pt idx="69">
                  <c:v>93.991065979003906</c:v>
                </c:pt>
                <c:pt idx="70">
                  <c:v>94.277572631835938</c:v>
                </c:pt>
                <c:pt idx="71">
                  <c:v>94.547805786132812</c:v>
                </c:pt>
                <c:pt idx="72">
                  <c:v>94.804824829101562</c:v>
                </c:pt>
                <c:pt idx="73">
                  <c:v>95.048439025878906</c:v>
                </c:pt>
                <c:pt idx="74">
                  <c:v>95.2791748046875</c:v>
                </c:pt>
                <c:pt idx="75">
                  <c:v>95.497581481933594</c:v>
                </c:pt>
                <c:pt idx="76">
                  <c:v>95.701087951660156</c:v>
                </c:pt>
                <c:pt idx="77">
                  <c:v>95.892784118652344</c:v>
                </c:pt>
                <c:pt idx="78">
                  <c:v>96.072921752929688</c:v>
                </c:pt>
                <c:pt idx="79">
                  <c:v>96.242477416992188</c:v>
                </c:pt>
                <c:pt idx="80">
                  <c:v>96.402572631835938</c:v>
                </c:pt>
                <c:pt idx="81">
                  <c:v>96.551567077636719</c:v>
                </c:pt>
                <c:pt idx="82">
                  <c:v>96.691947937011719</c:v>
                </c:pt>
                <c:pt idx="83">
                  <c:v>96.823883056640625</c:v>
                </c:pt>
                <c:pt idx="84">
                  <c:v>96.948387145996094</c:v>
                </c:pt>
                <c:pt idx="85">
                  <c:v>97.066619873046875</c:v>
                </c:pt>
                <c:pt idx="86">
                  <c:v>97.177848815917969</c:v>
                </c:pt>
                <c:pt idx="87">
                  <c:v>97.284538269042969</c:v>
                </c:pt>
                <c:pt idx="88">
                  <c:v>97.387290954589844</c:v>
                </c:pt>
                <c:pt idx="89">
                  <c:v>97.48675537109375</c:v>
                </c:pt>
                <c:pt idx="90">
                  <c:v>97.583511352539062</c:v>
                </c:pt>
                <c:pt idx="91">
                  <c:v>97.676399230957031</c:v>
                </c:pt>
                <c:pt idx="92">
                  <c:v>97.767539978027344</c:v>
                </c:pt>
                <c:pt idx="93">
                  <c:v>97.857284545898438</c:v>
                </c:pt>
                <c:pt idx="94">
                  <c:v>97.945953369140625</c:v>
                </c:pt>
                <c:pt idx="95">
                  <c:v>98.033790588378906</c:v>
                </c:pt>
                <c:pt idx="96">
                  <c:v>98.120552062988281</c:v>
                </c:pt>
                <c:pt idx="97">
                  <c:v>98.206832885742188</c:v>
                </c:pt>
                <c:pt idx="98">
                  <c:v>98.292762756347656</c:v>
                </c:pt>
                <c:pt idx="99">
                  <c:v>98.378379821777344</c:v>
                </c:pt>
                <c:pt idx="100">
                  <c:v>98.463676452636719</c:v>
                </c:pt>
              </c:numCache>
            </c:numRef>
          </c:yVal>
          <c:smooth val="0"/>
          <c:extLst>
            <c:ext xmlns:c16="http://schemas.microsoft.com/office/drawing/2014/chart" uri="{C3380CC4-5D6E-409C-BE32-E72D297353CC}">
              <c16:uniqueId val="{00000005-D7FC-624C-9AB8-ABC75509C789}"/>
            </c:ext>
          </c:extLst>
        </c:ser>
        <c:ser>
          <c:idx val="5"/>
          <c:order val="6"/>
          <c:tx>
            <c:strRef>
              <c:f>'GHG same color'!$I$1</c:f>
              <c:strCache>
                <c:ptCount val="1"/>
                <c:pt idx="0">
                  <c:v>PBL IMAGE SSP2 Baseline (2018)</c:v>
                </c:pt>
              </c:strCache>
            </c:strRef>
          </c:tx>
          <c:spPr>
            <a:ln>
              <a:noFill/>
              <a:prstDash val="sysDot"/>
            </a:ln>
          </c:spPr>
          <c:marker>
            <c:symbol val="square"/>
            <c:size val="5"/>
            <c:spPr>
              <a:noFill/>
              <a:ln>
                <a:solidFill>
                  <a:srgbClr val="C0000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color'!$I$2:$I$103</c:f>
              <c:numCache>
                <c:formatCode>General</c:formatCode>
                <c:ptCount val="102"/>
                <c:pt idx="5">
                  <c:v>44.544090270996094</c:v>
                </c:pt>
                <c:pt idx="6">
                  <c:v>45.260993957519531</c:v>
                </c:pt>
                <c:pt idx="7">
                  <c:v>45.977893829345703</c:v>
                </c:pt>
                <c:pt idx="8">
                  <c:v>46.694797515869141</c:v>
                </c:pt>
                <c:pt idx="9">
                  <c:v>47.411697387695312</c:v>
                </c:pt>
                <c:pt idx="10">
                  <c:v>48.12860107421875</c:v>
                </c:pt>
                <c:pt idx="11">
                  <c:v>49.159774780273438</c:v>
                </c:pt>
                <c:pt idx="12">
                  <c:v>50.190944671630859</c:v>
                </c:pt>
                <c:pt idx="13">
                  <c:v>51.222118377685547</c:v>
                </c:pt>
                <c:pt idx="14">
                  <c:v>52.253288269042969</c:v>
                </c:pt>
                <c:pt idx="15">
                  <c:v>53.284461975097656</c:v>
                </c:pt>
                <c:pt idx="16">
                  <c:v>54.315631866455078</c:v>
                </c:pt>
                <c:pt idx="17">
                  <c:v>55.346805572509766</c:v>
                </c:pt>
                <c:pt idx="18">
                  <c:v>56.377975463867188</c:v>
                </c:pt>
                <c:pt idx="19">
                  <c:v>57.409149169921875</c:v>
                </c:pt>
                <c:pt idx="20">
                  <c:v>58.440319061279297</c:v>
                </c:pt>
                <c:pt idx="21">
                  <c:v>59.215621948242188</c:v>
                </c:pt>
                <c:pt idx="22">
                  <c:v>59.990924835205078</c:v>
                </c:pt>
                <c:pt idx="23">
                  <c:v>60.766231536865234</c:v>
                </c:pt>
                <c:pt idx="24">
                  <c:v>61.541534423828125</c:v>
                </c:pt>
                <c:pt idx="25">
                  <c:v>62.316837310791016</c:v>
                </c:pt>
                <c:pt idx="26">
                  <c:v>63.092140197753906</c:v>
                </c:pt>
                <c:pt idx="27">
                  <c:v>63.867443084716797</c:v>
                </c:pt>
                <c:pt idx="28">
                  <c:v>64.642745971679688</c:v>
                </c:pt>
                <c:pt idx="29">
                  <c:v>65.418045043945312</c:v>
                </c:pt>
                <c:pt idx="30">
                  <c:v>66.193351745605469</c:v>
                </c:pt>
                <c:pt idx="31">
                  <c:v>66.659698486328125</c:v>
                </c:pt>
                <c:pt idx="32">
                  <c:v>67.126045227050781</c:v>
                </c:pt>
                <c:pt idx="33">
                  <c:v>67.592391967773438</c:v>
                </c:pt>
                <c:pt idx="34">
                  <c:v>68.058738708496094</c:v>
                </c:pt>
                <c:pt idx="35">
                  <c:v>68.52508544921875</c:v>
                </c:pt>
                <c:pt idx="36">
                  <c:v>68.991432189941406</c:v>
                </c:pt>
                <c:pt idx="37">
                  <c:v>69.457778930664062</c:v>
                </c:pt>
                <c:pt idx="38">
                  <c:v>69.924125671386719</c:v>
                </c:pt>
                <c:pt idx="39">
                  <c:v>70.390472412109375</c:v>
                </c:pt>
                <c:pt idx="40">
                  <c:v>70.856819152832031</c:v>
                </c:pt>
                <c:pt idx="41">
                  <c:v>71.259239196777344</c:v>
                </c:pt>
                <c:pt idx="42">
                  <c:v>71.661659240722656</c:v>
                </c:pt>
                <c:pt idx="43">
                  <c:v>72.064079284667969</c:v>
                </c:pt>
                <c:pt idx="44">
                  <c:v>72.466499328613281</c:v>
                </c:pt>
                <c:pt idx="45">
                  <c:v>72.868919372558594</c:v>
                </c:pt>
                <c:pt idx="46">
                  <c:v>73.271339416503906</c:v>
                </c:pt>
                <c:pt idx="47">
                  <c:v>73.673759460449219</c:v>
                </c:pt>
                <c:pt idx="48">
                  <c:v>74.076179504394531</c:v>
                </c:pt>
                <c:pt idx="49">
                  <c:v>74.478599548339844</c:v>
                </c:pt>
                <c:pt idx="50">
                  <c:v>74.881027221679688</c:v>
                </c:pt>
                <c:pt idx="51">
                  <c:v>75.068252563476562</c:v>
                </c:pt>
                <c:pt idx="52">
                  <c:v>75.255477905273438</c:v>
                </c:pt>
                <c:pt idx="53">
                  <c:v>75.442710876464844</c:v>
                </c:pt>
                <c:pt idx="54">
                  <c:v>75.629936218261719</c:v>
                </c:pt>
                <c:pt idx="55">
                  <c:v>75.817169189453125</c:v>
                </c:pt>
                <c:pt idx="56">
                  <c:v>76.00439453125</c:v>
                </c:pt>
                <c:pt idx="57">
                  <c:v>76.191627502441406</c:v>
                </c:pt>
                <c:pt idx="58">
                  <c:v>76.378852844238281</c:v>
                </c:pt>
                <c:pt idx="59">
                  <c:v>76.566085815429688</c:v>
                </c:pt>
                <c:pt idx="60">
                  <c:v>76.753311157226562</c:v>
                </c:pt>
                <c:pt idx="61">
                  <c:v>77.132217407226562</c:v>
                </c:pt>
                <c:pt idx="62">
                  <c:v>77.511131286621094</c:v>
                </c:pt>
                <c:pt idx="63">
                  <c:v>77.890037536621094</c:v>
                </c:pt>
                <c:pt idx="64">
                  <c:v>78.268943786621094</c:v>
                </c:pt>
                <c:pt idx="65">
                  <c:v>78.647857666015625</c:v>
                </c:pt>
                <c:pt idx="66">
                  <c:v>79.026763916015625</c:v>
                </c:pt>
                <c:pt idx="67">
                  <c:v>79.405670166015625</c:v>
                </c:pt>
                <c:pt idx="68">
                  <c:v>79.784584045410156</c:v>
                </c:pt>
                <c:pt idx="69">
                  <c:v>80.163490295410156</c:v>
                </c:pt>
                <c:pt idx="70">
                  <c:v>80.542396545410156</c:v>
                </c:pt>
                <c:pt idx="71">
                  <c:v>80.954338073730469</c:v>
                </c:pt>
                <c:pt idx="72">
                  <c:v>81.36627197265625</c:v>
                </c:pt>
                <c:pt idx="73">
                  <c:v>81.778213500976562</c:v>
                </c:pt>
                <c:pt idx="74">
                  <c:v>82.190155029296875</c:v>
                </c:pt>
                <c:pt idx="75">
                  <c:v>82.602088928222656</c:v>
                </c:pt>
                <c:pt idx="76">
                  <c:v>83.014030456542969</c:v>
                </c:pt>
                <c:pt idx="77">
                  <c:v>83.42596435546875</c:v>
                </c:pt>
                <c:pt idx="78">
                  <c:v>83.837905883789062</c:v>
                </c:pt>
                <c:pt idx="79">
                  <c:v>84.249839782714844</c:v>
                </c:pt>
                <c:pt idx="80">
                  <c:v>84.661781311035156</c:v>
                </c:pt>
                <c:pt idx="81">
                  <c:v>85.053352355957031</c:v>
                </c:pt>
                <c:pt idx="82">
                  <c:v>85.444915771484375</c:v>
                </c:pt>
                <c:pt idx="83">
                  <c:v>85.83648681640625</c:v>
                </c:pt>
                <c:pt idx="84">
                  <c:v>86.228057861328125</c:v>
                </c:pt>
                <c:pt idx="85">
                  <c:v>86.619621276855469</c:v>
                </c:pt>
                <c:pt idx="86">
                  <c:v>87.011192321777344</c:v>
                </c:pt>
                <c:pt idx="87">
                  <c:v>87.402763366699219</c:v>
                </c:pt>
                <c:pt idx="88">
                  <c:v>87.794334411621094</c:v>
                </c:pt>
                <c:pt idx="89">
                  <c:v>88.185897827148438</c:v>
                </c:pt>
                <c:pt idx="90">
                  <c:v>88.577468872070312</c:v>
                </c:pt>
                <c:pt idx="91">
                  <c:v>89.148345947265625</c:v>
                </c:pt>
                <c:pt idx="92">
                  <c:v>89.719230651855469</c:v>
                </c:pt>
                <c:pt idx="93">
                  <c:v>90.290107727050781</c:v>
                </c:pt>
                <c:pt idx="94">
                  <c:v>90.860992431640625</c:v>
                </c:pt>
                <c:pt idx="95">
                  <c:v>91.431869506835938</c:v>
                </c:pt>
                <c:pt idx="96">
                  <c:v>92.002754211425781</c:v>
                </c:pt>
                <c:pt idx="97">
                  <c:v>92.573631286621094</c:v>
                </c:pt>
                <c:pt idx="98">
                  <c:v>93.144515991210938</c:v>
                </c:pt>
                <c:pt idx="99">
                  <c:v>93.71539306640625</c:v>
                </c:pt>
                <c:pt idx="100">
                  <c:v>94.286270141601562</c:v>
                </c:pt>
              </c:numCache>
            </c:numRef>
          </c:yVal>
          <c:smooth val="0"/>
          <c:extLst>
            <c:ext xmlns:c16="http://schemas.microsoft.com/office/drawing/2014/chart" uri="{C3380CC4-5D6E-409C-BE32-E72D297353CC}">
              <c16:uniqueId val="{00000006-D7FC-624C-9AB8-ABC75509C789}"/>
            </c:ext>
          </c:extLst>
        </c:ser>
        <c:ser>
          <c:idx val="6"/>
          <c:order val="7"/>
          <c:tx>
            <c:strRef>
              <c:f>'GHG same color'!$J$1</c:f>
              <c:strCache>
                <c:ptCount val="1"/>
                <c:pt idx="0">
                  <c:v>IIASA MESSAGE-GLOBIOM SSP2 Baseline (2018)</c:v>
                </c:pt>
              </c:strCache>
            </c:strRef>
          </c:tx>
          <c:spPr>
            <a:ln>
              <a:noFill/>
              <a:prstDash val="sysDash"/>
            </a:ln>
          </c:spPr>
          <c:marker>
            <c:symbol val="diamond"/>
            <c:size val="5"/>
            <c:spPr>
              <a:noFill/>
              <a:ln>
                <a:solidFill>
                  <a:srgbClr val="C0000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color'!$J$2:$J$103</c:f>
              <c:numCache>
                <c:formatCode>General</c:formatCode>
                <c:ptCount val="102"/>
                <c:pt idx="5">
                  <c:v>49.031681060791016</c:v>
                </c:pt>
                <c:pt idx="6">
                  <c:v>49.587566375732422</c:v>
                </c:pt>
                <c:pt idx="7">
                  <c:v>50.143451690673828</c:v>
                </c:pt>
                <c:pt idx="8">
                  <c:v>50.6993408203125</c:v>
                </c:pt>
                <c:pt idx="9">
                  <c:v>51.255226135253906</c:v>
                </c:pt>
                <c:pt idx="10">
                  <c:v>51.811111450195312</c:v>
                </c:pt>
                <c:pt idx="11">
                  <c:v>52.160449981689453</c:v>
                </c:pt>
                <c:pt idx="12">
                  <c:v>52.509788513183594</c:v>
                </c:pt>
                <c:pt idx="13">
                  <c:v>52.859123229980469</c:v>
                </c:pt>
                <c:pt idx="14">
                  <c:v>53.208461761474609</c:v>
                </c:pt>
                <c:pt idx="15">
                  <c:v>53.55780029296875</c:v>
                </c:pt>
                <c:pt idx="16">
                  <c:v>53.907135009765625</c:v>
                </c:pt>
                <c:pt idx="17">
                  <c:v>54.256473541259766</c:v>
                </c:pt>
                <c:pt idx="18">
                  <c:v>54.605808258056641</c:v>
                </c:pt>
                <c:pt idx="19">
                  <c:v>54.955146789550781</c:v>
                </c:pt>
                <c:pt idx="20">
                  <c:v>55.304485321044922</c:v>
                </c:pt>
                <c:pt idx="21">
                  <c:v>55.901939392089844</c:v>
                </c:pt>
                <c:pt idx="22">
                  <c:v>56.499393463134766</c:v>
                </c:pt>
                <c:pt idx="23">
                  <c:v>57.096851348876953</c:v>
                </c:pt>
                <c:pt idx="24">
                  <c:v>57.694305419921875</c:v>
                </c:pt>
                <c:pt idx="25">
                  <c:v>58.291763305664062</c:v>
                </c:pt>
                <c:pt idx="26">
                  <c:v>58.889217376708984</c:v>
                </c:pt>
                <c:pt idx="27">
                  <c:v>59.486671447753906</c:v>
                </c:pt>
                <c:pt idx="28">
                  <c:v>60.084129333496094</c:v>
                </c:pt>
                <c:pt idx="29">
                  <c:v>60.681583404541016</c:v>
                </c:pt>
                <c:pt idx="30">
                  <c:v>61.279037475585938</c:v>
                </c:pt>
                <c:pt idx="31">
                  <c:v>61.892303466796875</c:v>
                </c:pt>
                <c:pt idx="32">
                  <c:v>62.505569458007812</c:v>
                </c:pt>
                <c:pt idx="33">
                  <c:v>63.11883544921875</c:v>
                </c:pt>
                <c:pt idx="34">
                  <c:v>63.732101440429688</c:v>
                </c:pt>
                <c:pt idx="35">
                  <c:v>64.345367431640625</c:v>
                </c:pt>
                <c:pt idx="36">
                  <c:v>64.958633422851562</c:v>
                </c:pt>
                <c:pt idx="37">
                  <c:v>65.5718994140625</c:v>
                </c:pt>
                <c:pt idx="38">
                  <c:v>66.185165405273438</c:v>
                </c:pt>
                <c:pt idx="39">
                  <c:v>66.798431396484375</c:v>
                </c:pt>
                <c:pt idx="40">
                  <c:v>67.411697387695312</c:v>
                </c:pt>
                <c:pt idx="41">
                  <c:v>68.030158996582031</c:v>
                </c:pt>
                <c:pt idx="42">
                  <c:v>68.64862060546875</c:v>
                </c:pt>
                <c:pt idx="43">
                  <c:v>69.26708984375</c:v>
                </c:pt>
                <c:pt idx="44">
                  <c:v>69.885551452636719</c:v>
                </c:pt>
                <c:pt idx="45">
                  <c:v>70.504013061523438</c:v>
                </c:pt>
                <c:pt idx="46">
                  <c:v>71.122482299804688</c:v>
                </c:pt>
                <c:pt idx="47">
                  <c:v>71.740943908691406</c:v>
                </c:pt>
                <c:pt idx="48">
                  <c:v>72.359405517578125</c:v>
                </c:pt>
                <c:pt idx="49">
                  <c:v>72.977874755859375</c:v>
                </c:pt>
                <c:pt idx="50">
                  <c:v>73.596336364746094</c:v>
                </c:pt>
                <c:pt idx="51">
                  <c:v>74.16961669921875</c:v>
                </c:pt>
                <c:pt idx="52">
                  <c:v>74.742889404296875</c:v>
                </c:pt>
                <c:pt idx="53">
                  <c:v>75.316169738769531</c:v>
                </c:pt>
                <c:pt idx="54">
                  <c:v>75.889442443847656</c:v>
                </c:pt>
                <c:pt idx="55">
                  <c:v>76.462722778320312</c:v>
                </c:pt>
                <c:pt idx="56">
                  <c:v>77.036003112792969</c:v>
                </c:pt>
                <c:pt idx="57">
                  <c:v>77.609275817871094</c:v>
                </c:pt>
                <c:pt idx="58">
                  <c:v>78.18255615234375</c:v>
                </c:pt>
                <c:pt idx="59">
                  <c:v>78.755828857421875</c:v>
                </c:pt>
                <c:pt idx="60">
                  <c:v>79.329109191894531</c:v>
                </c:pt>
                <c:pt idx="61">
                  <c:v>79.880455017089844</c:v>
                </c:pt>
                <c:pt idx="62">
                  <c:v>80.431800842285156</c:v>
                </c:pt>
                <c:pt idx="63">
                  <c:v>80.983146667480469</c:v>
                </c:pt>
                <c:pt idx="64">
                  <c:v>81.534492492675781</c:v>
                </c:pt>
                <c:pt idx="65">
                  <c:v>82.085838317871094</c:v>
                </c:pt>
                <c:pt idx="66">
                  <c:v>82.637184143066406</c:v>
                </c:pt>
                <c:pt idx="67">
                  <c:v>83.188529968261719</c:v>
                </c:pt>
                <c:pt idx="68">
                  <c:v>83.739875793457031</c:v>
                </c:pt>
                <c:pt idx="69">
                  <c:v>84.291221618652344</c:v>
                </c:pt>
                <c:pt idx="70">
                  <c:v>84.842567443847656</c:v>
                </c:pt>
                <c:pt idx="71">
                  <c:v>85.743507385253906</c:v>
                </c:pt>
                <c:pt idx="72">
                  <c:v>86.644454956054688</c:v>
                </c:pt>
                <c:pt idx="73">
                  <c:v>87.545394897460938</c:v>
                </c:pt>
                <c:pt idx="74">
                  <c:v>88.446334838867188</c:v>
                </c:pt>
                <c:pt idx="75">
                  <c:v>89.347274780273438</c:v>
                </c:pt>
                <c:pt idx="76">
                  <c:v>90.248214721679688</c:v>
                </c:pt>
                <c:pt idx="77">
                  <c:v>91.149154663085938</c:v>
                </c:pt>
                <c:pt idx="78">
                  <c:v>92.050094604492188</c:v>
                </c:pt>
                <c:pt idx="79">
                  <c:v>92.951034545898438</c:v>
                </c:pt>
                <c:pt idx="80">
                  <c:v>93.851974487304688</c:v>
                </c:pt>
                <c:pt idx="81">
                  <c:v>94.621490478515625</c:v>
                </c:pt>
                <c:pt idx="82">
                  <c:v>95.391006469726562</c:v>
                </c:pt>
                <c:pt idx="83">
                  <c:v>96.1605224609375</c:v>
                </c:pt>
                <c:pt idx="84">
                  <c:v>96.930038452148438</c:v>
                </c:pt>
                <c:pt idx="85">
                  <c:v>97.699562072753906</c:v>
                </c:pt>
                <c:pt idx="86">
                  <c:v>98.469078063964844</c:v>
                </c:pt>
                <c:pt idx="87">
                  <c:v>99.238594055175781</c:v>
                </c:pt>
                <c:pt idx="88">
                  <c:v>100.00811004638672</c:v>
                </c:pt>
                <c:pt idx="89">
                  <c:v>100.77762603759766</c:v>
                </c:pt>
                <c:pt idx="90">
                  <c:v>101.54714202880859</c:v>
                </c:pt>
                <c:pt idx="91">
                  <c:v>102.07030487060547</c:v>
                </c:pt>
                <c:pt idx="92">
                  <c:v>102.59346771240234</c:v>
                </c:pt>
                <c:pt idx="93">
                  <c:v>103.11663055419922</c:v>
                </c:pt>
                <c:pt idx="94">
                  <c:v>103.63979339599609</c:v>
                </c:pt>
                <c:pt idx="95">
                  <c:v>104.16295623779297</c:v>
                </c:pt>
                <c:pt idx="96">
                  <c:v>104.68611907958984</c:v>
                </c:pt>
                <c:pt idx="97">
                  <c:v>105.20928192138672</c:v>
                </c:pt>
                <c:pt idx="98">
                  <c:v>105.73243713378906</c:v>
                </c:pt>
                <c:pt idx="99">
                  <c:v>106.25559997558594</c:v>
                </c:pt>
                <c:pt idx="100">
                  <c:v>106.77876281738281</c:v>
                </c:pt>
              </c:numCache>
            </c:numRef>
          </c:yVal>
          <c:smooth val="0"/>
          <c:extLst>
            <c:ext xmlns:c16="http://schemas.microsoft.com/office/drawing/2014/chart" uri="{C3380CC4-5D6E-409C-BE32-E72D297353CC}">
              <c16:uniqueId val="{00000007-D7FC-624C-9AB8-ABC75509C789}"/>
            </c:ext>
          </c:extLst>
        </c:ser>
        <c:ser>
          <c:idx val="7"/>
          <c:order val="8"/>
          <c:tx>
            <c:strRef>
              <c:f>'GHG same color'!$K$1</c:f>
              <c:strCache>
                <c:ptCount val="1"/>
                <c:pt idx="0">
                  <c:v>NIES AIM/CGE SSP2 Baseline (2018)</c:v>
                </c:pt>
              </c:strCache>
            </c:strRef>
          </c:tx>
          <c:spPr>
            <a:ln>
              <a:noFill/>
              <a:prstDash val="dash"/>
            </a:ln>
          </c:spPr>
          <c:marker>
            <c:symbol val="triangle"/>
            <c:size val="5"/>
            <c:spPr>
              <a:noFill/>
              <a:ln>
                <a:solidFill>
                  <a:srgbClr val="C0000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color'!$K$2:$K$103</c:f>
              <c:numCache>
                <c:formatCode>General</c:formatCode>
                <c:ptCount val="102"/>
                <c:pt idx="5">
                  <c:v>46.330333709716797</c:v>
                </c:pt>
                <c:pt idx="6">
                  <c:v>47.328357696533203</c:v>
                </c:pt>
                <c:pt idx="7">
                  <c:v>48.326385498046875</c:v>
                </c:pt>
                <c:pt idx="8">
                  <c:v>49.324413299560547</c:v>
                </c:pt>
                <c:pt idx="9">
                  <c:v>50.322441101074219</c:v>
                </c:pt>
                <c:pt idx="10">
                  <c:v>51.320468902587891</c:v>
                </c:pt>
                <c:pt idx="11">
                  <c:v>52.268680572509766</c:v>
                </c:pt>
                <c:pt idx="12">
                  <c:v>53.216896057128906</c:v>
                </c:pt>
                <c:pt idx="13">
                  <c:v>54.165111541748047</c:v>
                </c:pt>
                <c:pt idx="14">
                  <c:v>55.113323211669922</c:v>
                </c:pt>
                <c:pt idx="15">
                  <c:v>56.061538696289062</c:v>
                </c:pt>
                <c:pt idx="16">
                  <c:v>57.009750366210938</c:v>
                </c:pt>
                <c:pt idx="17">
                  <c:v>57.957965850830078</c:v>
                </c:pt>
                <c:pt idx="18">
                  <c:v>58.906177520751953</c:v>
                </c:pt>
                <c:pt idx="19">
                  <c:v>59.854393005371094</c:v>
                </c:pt>
                <c:pt idx="20">
                  <c:v>60.802604675292969</c:v>
                </c:pt>
                <c:pt idx="21">
                  <c:v>61.572586059570312</c:v>
                </c:pt>
                <c:pt idx="22">
                  <c:v>62.342567443847656</c:v>
                </c:pt>
                <c:pt idx="23">
                  <c:v>63.112548828125</c:v>
                </c:pt>
                <c:pt idx="24">
                  <c:v>63.882530212402344</c:v>
                </c:pt>
                <c:pt idx="25">
                  <c:v>64.652511596679688</c:v>
                </c:pt>
                <c:pt idx="26">
                  <c:v>65.422492980957031</c:v>
                </c:pt>
                <c:pt idx="27">
                  <c:v>66.192474365234375</c:v>
                </c:pt>
                <c:pt idx="28">
                  <c:v>66.962455749511719</c:v>
                </c:pt>
                <c:pt idx="29">
                  <c:v>67.732429504394531</c:v>
                </c:pt>
                <c:pt idx="30">
                  <c:v>68.502410888671875</c:v>
                </c:pt>
                <c:pt idx="31">
                  <c:v>69.163650512695312</c:v>
                </c:pt>
                <c:pt idx="32">
                  <c:v>69.82489013671875</c:v>
                </c:pt>
                <c:pt idx="33">
                  <c:v>70.486137390136719</c:v>
                </c:pt>
                <c:pt idx="34">
                  <c:v>71.147377014160156</c:v>
                </c:pt>
                <c:pt idx="35">
                  <c:v>71.808616638183594</c:v>
                </c:pt>
                <c:pt idx="36">
                  <c:v>72.469856262207031</c:v>
                </c:pt>
                <c:pt idx="37">
                  <c:v>73.131095886230469</c:v>
                </c:pt>
                <c:pt idx="38">
                  <c:v>73.792335510253906</c:v>
                </c:pt>
                <c:pt idx="39">
                  <c:v>74.453575134277344</c:v>
                </c:pt>
                <c:pt idx="40">
                  <c:v>75.114814758300781</c:v>
                </c:pt>
                <c:pt idx="41">
                  <c:v>75.576560974121094</c:v>
                </c:pt>
                <c:pt idx="42">
                  <c:v>76.038307189941406</c:v>
                </c:pt>
                <c:pt idx="43">
                  <c:v>76.500053405761719</c:v>
                </c:pt>
                <c:pt idx="44">
                  <c:v>76.961799621582031</c:v>
                </c:pt>
                <c:pt idx="45">
                  <c:v>77.423545837402344</c:v>
                </c:pt>
                <c:pt idx="46">
                  <c:v>77.885292053222656</c:v>
                </c:pt>
                <c:pt idx="47">
                  <c:v>78.347038269042969</c:v>
                </c:pt>
                <c:pt idx="48">
                  <c:v>78.808784484863281</c:v>
                </c:pt>
                <c:pt idx="49">
                  <c:v>79.270530700683594</c:v>
                </c:pt>
                <c:pt idx="50">
                  <c:v>79.732276916503906</c:v>
                </c:pt>
                <c:pt idx="51">
                  <c:v>80.0706787109375</c:v>
                </c:pt>
                <c:pt idx="52">
                  <c:v>80.409088134765625</c:v>
                </c:pt>
                <c:pt idx="53">
                  <c:v>80.747489929199219</c:v>
                </c:pt>
                <c:pt idx="54">
                  <c:v>81.085891723632812</c:v>
                </c:pt>
                <c:pt idx="55">
                  <c:v>81.424301147460938</c:v>
                </c:pt>
                <c:pt idx="56">
                  <c:v>81.762702941894531</c:v>
                </c:pt>
                <c:pt idx="57">
                  <c:v>82.101112365722656</c:v>
                </c:pt>
                <c:pt idx="58">
                  <c:v>82.43951416015625</c:v>
                </c:pt>
                <c:pt idx="59">
                  <c:v>82.777923583984375</c:v>
                </c:pt>
                <c:pt idx="60">
                  <c:v>83.116325378417969</c:v>
                </c:pt>
                <c:pt idx="61">
                  <c:v>83.423393249511719</c:v>
                </c:pt>
                <c:pt idx="62">
                  <c:v>83.730453491210938</c:v>
                </c:pt>
                <c:pt idx="63">
                  <c:v>84.037513732910156</c:v>
                </c:pt>
                <c:pt idx="64">
                  <c:v>84.344573974609375</c:v>
                </c:pt>
                <c:pt idx="65">
                  <c:v>84.651634216308594</c:v>
                </c:pt>
                <c:pt idx="66">
                  <c:v>84.958702087402344</c:v>
                </c:pt>
                <c:pt idx="67">
                  <c:v>85.265762329101562</c:v>
                </c:pt>
                <c:pt idx="68">
                  <c:v>85.572822570800781</c:v>
                </c:pt>
                <c:pt idx="69">
                  <c:v>85.8798828125</c:v>
                </c:pt>
                <c:pt idx="70">
                  <c:v>86.186943054199219</c:v>
                </c:pt>
                <c:pt idx="71">
                  <c:v>86.48321533203125</c:v>
                </c:pt>
                <c:pt idx="72">
                  <c:v>86.77947998046875</c:v>
                </c:pt>
                <c:pt idx="73">
                  <c:v>87.07574462890625</c:v>
                </c:pt>
                <c:pt idx="74">
                  <c:v>87.37200927734375</c:v>
                </c:pt>
                <c:pt idx="75">
                  <c:v>87.66827392578125</c:v>
                </c:pt>
                <c:pt idx="76">
                  <c:v>87.964546203613281</c:v>
                </c:pt>
                <c:pt idx="77">
                  <c:v>88.260810852050781</c:v>
                </c:pt>
                <c:pt idx="78">
                  <c:v>88.557075500488281</c:v>
                </c:pt>
                <c:pt idx="79">
                  <c:v>88.853340148925781</c:v>
                </c:pt>
                <c:pt idx="80">
                  <c:v>89.149612426757812</c:v>
                </c:pt>
                <c:pt idx="81">
                  <c:v>89.498855590820312</c:v>
                </c:pt>
                <c:pt idx="82">
                  <c:v>89.848098754882812</c:v>
                </c:pt>
                <c:pt idx="83">
                  <c:v>90.197341918945312</c:v>
                </c:pt>
                <c:pt idx="84">
                  <c:v>90.546585083007812</c:v>
                </c:pt>
                <c:pt idx="85">
                  <c:v>90.895828247070312</c:v>
                </c:pt>
                <c:pt idx="86">
                  <c:v>91.245071411132812</c:v>
                </c:pt>
                <c:pt idx="87">
                  <c:v>91.594314575195312</c:v>
                </c:pt>
                <c:pt idx="88">
                  <c:v>91.943557739257812</c:v>
                </c:pt>
                <c:pt idx="89">
                  <c:v>92.292800903320312</c:v>
                </c:pt>
                <c:pt idx="90">
                  <c:v>92.642044067382812</c:v>
                </c:pt>
                <c:pt idx="91">
                  <c:v>92.9461669921875</c:v>
                </c:pt>
                <c:pt idx="92">
                  <c:v>93.250282287597656</c:v>
                </c:pt>
                <c:pt idx="93">
                  <c:v>93.554397583007812</c:v>
                </c:pt>
                <c:pt idx="94">
                  <c:v>93.858512878417969</c:v>
                </c:pt>
                <c:pt idx="95">
                  <c:v>94.162635803222656</c:v>
                </c:pt>
                <c:pt idx="96">
                  <c:v>94.466751098632812</c:v>
                </c:pt>
                <c:pt idx="97">
                  <c:v>94.770866394042969</c:v>
                </c:pt>
                <c:pt idx="98">
                  <c:v>95.074981689453125</c:v>
                </c:pt>
                <c:pt idx="99">
                  <c:v>95.379104614257812</c:v>
                </c:pt>
                <c:pt idx="100">
                  <c:v>95.683219909667969</c:v>
                </c:pt>
              </c:numCache>
            </c:numRef>
          </c:yVal>
          <c:smooth val="0"/>
          <c:extLst>
            <c:ext xmlns:c16="http://schemas.microsoft.com/office/drawing/2014/chart" uri="{C3380CC4-5D6E-409C-BE32-E72D297353CC}">
              <c16:uniqueId val="{00000008-D7FC-624C-9AB8-ABC75509C789}"/>
            </c:ext>
          </c:extLst>
        </c:ser>
        <c:ser>
          <c:idx val="8"/>
          <c:order val="9"/>
          <c:tx>
            <c:strRef>
              <c:f>'GHG same color'!$L$1</c:f>
              <c:strCache>
                <c:ptCount val="1"/>
                <c:pt idx="0">
                  <c:v>PNNL GCAM4 SSP2 Baseline (2018)</c:v>
                </c:pt>
              </c:strCache>
            </c:strRef>
          </c:tx>
          <c:spPr>
            <a:ln>
              <a:noFill/>
              <a:prstDash val="dashDot"/>
            </a:ln>
          </c:spPr>
          <c:marker>
            <c:symbol val="circle"/>
            <c:size val="5"/>
            <c:spPr>
              <a:noFill/>
              <a:ln>
                <a:solidFill>
                  <a:srgbClr val="C0000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color'!$L$2:$L$103</c:f>
              <c:numCache>
                <c:formatCode>General</c:formatCode>
                <c:ptCount val="102"/>
                <c:pt idx="10">
                  <c:v>46.013996124267578</c:v>
                </c:pt>
                <c:pt idx="11">
                  <c:v>47.037368774414062</c:v>
                </c:pt>
                <c:pt idx="12">
                  <c:v>48.060745239257812</c:v>
                </c:pt>
                <c:pt idx="13">
                  <c:v>49.084117889404297</c:v>
                </c:pt>
                <c:pt idx="14">
                  <c:v>50.107490539550781</c:v>
                </c:pt>
                <c:pt idx="15">
                  <c:v>51.130867004394531</c:v>
                </c:pt>
                <c:pt idx="16">
                  <c:v>52.154239654541016</c:v>
                </c:pt>
                <c:pt idx="17">
                  <c:v>53.1776123046875</c:v>
                </c:pt>
                <c:pt idx="18">
                  <c:v>54.200984954833984</c:v>
                </c:pt>
                <c:pt idx="19">
                  <c:v>55.224361419677734</c:v>
                </c:pt>
                <c:pt idx="20">
                  <c:v>56.247734069824219</c:v>
                </c:pt>
                <c:pt idx="21">
                  <c:v>57.435634613037109</c:v>
                </c:pt>
                <c:pt idx="22">
                  <c:v>58.62353515625</c:v>
                </c:pt>
                <c:pt idx="23">
                  <c:v>59.811435699462891</c:v>
                </c:pt>
                <c:pt idx="24">
                  <c:v>60.999336242675781</c:v>
                </c:pt>
                <c:pt idx="25">
                  <c:v>62.187232971191406</c:v>
                </c:pt>
                <c:pt idx="26">
                  <c:v>63.375133514404297</c:v>
                </c:pt>
                <c:pt idx="27">
                  <c:v>64.563034057617188</c:v>
                </c:pt>
                <c:pt idx="28">
                  <c:v>65.750930786132812</c:v>
                </c:pt>
                <c:pt idx="29">
                  <c:v>66.938835144042969</c:v>
                </c:pt>
                <c:pt idx="30">
                  <c:v>68.126731872558594</c:v>
                </c:pt>
                <c:pt idx="31">
                  <c:v>68.947891235351562</c:v>
                </c:pt>
                <c:pt idx="32">
                  <c:v>69.769050598144531</c:v>
                </c:pt>
                <c:pt idx="33">
                  <c:v>70.590202331542969</c:v>
                </c:pt>
                <c:pt idx="34">
                  <c:v>71.411361694335938</c:v>
                </c:pt>
                <c:pt idx="35">
                  <c:v>72.232513427734375</c:v>
                </c:pt>
                <c:pt idx="36">
                  <c:v>73.053672790527344</c:v>
                </c:pt>
                <c:pt idx="37">
                  <c:v>73.874824523925781</c:v>
                </c:pt>
                <c:pt idx="38">
                  <c:v>74.69598388671875</c:v>
                </c:pt>
                <c:pt idx="39">
                  <c:v>75.517143249511719</c:v>
                </c:pt>
                <c:pt idx="40">
                  <c:v>76.338294982910156</c:v>
                </c:pt>
                <c:pt idx="41">
                  <c:v>77.022842407226562</c:v>
                </c:pt>
                <c:pt idx="42">
                  <c:v>77.707382202148438</c:v>
                </c:pt>
                <c:pt idx="43">
                  <c:v>78.391929626464844</c:v>
                </c:pt>
                <c:pt idx="44">
                  <c:v>79.076469421386719</c:v>
                </c:pt>
                <c:pt idx="45">
                  <c:v>79.761016845703125</c:v>
                </c:pt>
                <c:pt idx="46">
                  <c:v>80.445556640625</c:v>
                </c:pt>
                <c:pt idx="47">
                  <c:v>81.130104064941406</c:v>
                </c:pt>
                <c:pt idx="48">
                  <c:v>81.814643859863281</c:v>
                </c:pt>
                <c:pt idx="49">
                  <c:v>82.499191284179688</c:v>
                </c:pt>
                <c:pt idx="50">
                  <c:v>83.183731079101562</c:v>
                </c:pt>
                <c:pt idx="51">
                  <c:v>83.8602294921875</c:v>
                </c:pt>
                <c:pt idx="52">
                  <c:v>84.536720275878906</c:v>
                </c:pt>
                <c:pt idx="53">
                  <c:v>85.213218688964844</c:v>
                </c:pt>
                <c:pt idx="54">
                  <c:v>85.88970947265625</c:v>
                </c:pt>
                <c:pt idx="55">
                  <c:v>86.566207885742188</c:v>
                </c:pt>
                <c:pt idx="56">
                  <c:v>87.242698669433594</c:v>
                </c:pt>
                <c:pt idx="57">
                  <c:v>87.919197082519531</c:v>
                </c:pt>
                <c:pt idx="58">
                  <c:v>88.595687866210938</c:v>
                </c:pt>
                <c:pt idx="59">
                  <c:v>89.272186279296875</c:v>
                </c:pt>
                <c:pt idx="60">
                  <c:v>89.948677062988281</c:v>
                </c:pt>
                <c:pt idx="61">
                  <c:v>90.532936096191406</c:v>
                </c:pt>
                <c:pt idx="62">
                  <c:v>91.117195129394531</c:v>
                </c:pt>
                <c:pt idx="63">
                  <c:v>91.701454162597656</c:v>
                </c:pt>
                <c:pt idx="64">
                  <c:v>92.28570556640625</c:v>
                </c:pt>
                <c:pt idx="65">
                  <c:v>92.869964599609375</c:v>
                </c:pt>
                <c:pt idx="66">
                  <c:v>93.4542236328125</c:v>
                </c:pt>
                <c:pt idx="67">
                  <c:v>94.038482666015625</c:v>
                </c:pt>
                <c:pt idx="68">
                  <c:v>94.622734069824219</c:v>
                </c:pt>
                <c:pt idx="69">
                  <c:v>95.206993103027344</c:v>
                </c:pt>
                <c:pt idx="70">
                  <c:v>95.791252136230469</c:v>
                </c:pt>
                <c:pt idx="71">
                  <c:v>96.096641540527344</c:v>
                </c:pt>
                <c:pt idx="72">
                  <c:v>96.402030944824219</c:v>
                </c:pt>
                <c:pt idx="73">
                  <c:v>96.707420349121094</c:v>
                </c:pt>
                <c:pt idx="74">
                  <c:v>97.012809753417969</c:v>
                </c:pt>
                <c:pt idx="75">
                  <c:v>97.318191528320312</c:v>
                </c:pt>
                <c:pt idx="76">
                  <c:v>97.623580932617188</c:v>
                </c:pt>
                <c:pt idx="77">
                  <c:v>97.928970336914062</c:v>
                </c:pt>
                <c:pt idx="78">
                  <c:v>98.234359741210938</c:v>
                </c:pt>
                <c:pt idx="79">
                  <c:v>98.539749145507812</c:v>
                </c:pt>
                <c:pt idx="80">
                  <c:v>98.845138549804688</c:v>
                </c:pt>
                <c:pt idx="81">
                  <c:v>99.10931396484375</c:v>
                </c:pt>
                <c:pt idx="82">
                  <c:v>99.373481750488281</c:v>
                </c:pt>
                <c:pt idx="83">
                  <c:v>99.637657165527344</c:v>
                </c:pt>
                <c:pt idx="84">
                  <c:v>99.901824951171875</c:v>
                </c:pt>
                <c:pt idx="85">
                  <c:v>100.16599273681641</c:v>
                </c:pt>
                <c:pt idx="86">
                  <c:v>100.43016815185547</c:v>
                </c:pt>
                <c:pt idx="87">
                  <c:v>100.6943359375</c:v>
                </c:pt>
                <c:pt idx="88">
                  <c:v>100.95851135253906</c:v>
                </c:pt>
                <c:pt idx="89">
                  <c:v>101.22267913818359</c:v>
                </c:pt>
                <c:pt idx="90">
                  <c:v>101.48685455322266</c:v>
                </c:pt>
                <c:pt idx="91">
                  <c:v>101.69932556152344</c:v>
                </c:pt>
                <c:pt idx="92">
                  <c:v>101.91179656982422</c:v>
                </c:pt>
                <c:pt idx="93">
                  <c:v>102.12427520751953</c:v>
                </c:pt>
                <c:pt idx="94">
                  <c:v>102.33674621582031</c:v>
                </c:pt>
                <c:pt idx="95">
                  <c:v>102.54921722412109</c:v>
                </c:pt>
                <c:pt idx="96">
                  <c:v>102.76169586181641</c:v>
                </c:pt>
                <c:pt idx="97">
                  <c:v>102.97416687011719</c:v>
                </c:pt>
                <c:pt idx="98">
                  <c:v>103.18663787841797</c:v>
                </c:pt>
                <c:pt idx="99">
                  <c:v>103.39910888671875</c:v>
                </c:pt>
                <c:pt idx="100">
                  <c:v>103.61158752441406</c:v>
                </c:pt>
              </c:numCache>
            </c:numRef>
          </c:yVal>
          <c:smooth val="0"/>
          <c:extLst>
            <c:ext xmlns:c16="http://schemas.microsoft.com/office/drawing/2014/chart" uri="{C3380CC4-5D6E-409C-BE32-E72D297353CC}">
              <c16:uniqueId val="{00000009-D7FC-624C-9AB8-ABC75509C789}"/>
            </c:ext>
          </c:extLst>
        </c:ser>
        <c:ser>
          <c:idx val="9"/>
          <c:order val="10"/>
          <c:tx>
            <c:strRef>
              <c:f>'GHG same color'!$M$1</c:f>
              <c:strCache>
                <c:ptCount val="1"/>
                <c:pt idx="0">
                  <c:v>PIK REMIND-MAGPIE SSP2 Baseline (2018)</c:v>
                </c:pt>
              </c:strCache>
            </c:strRef>
          </c:tx>
          <c:spPr>
            <a:ln>
              <a:noFill/>
              <a:prstDash val="lgDash"/>
            </a:ln>
          </c:spPr>
          <c:marker>
            <c:symbol val="x"/>
            <c:size val="5"/>
            <c:spPr>
              <a:noFill/>
              <a:ln>
                <a:solidFill>
                  <a:srgbClr val="C0000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color'!$M$2:$M$103</c:f>
              <c:numCache>
                <c:formatCode>General</c:formatCode>
                <c:ptCount val="102"/>
                <c:pt idx="5">
                  <c:v>47.369998931884766</c:v>
                </c:pt>
                <c:pt idx="6">
                  <c:v>48.004001617431641</c:v>
                </c:pt>
                <c:pt idx="7">
                  <c:v>48.63800048828125</c:v>
                </c:pt>
                <c:pt idx="8">
                  <c:v>49.271999359130859</c:v>
                </c:pt>
                <c:pt idx="9">
                  <c:v>49.905998229980469</c:v>
                </c:pt>
                <c:pt idx="10">
                  <c:v>50.540000915527344</c:v>
                </c:pt>
                <c:pt idx="11">
                  <c:v>51.354000091552734</c:v>
                </c:pt>
                <c:pt idx="12">
                  <c:v>52.167999267578125</c:v>
                </c:pt>
                <c:pt idx="13">
                  <c:v>52.981998443603516</c:v>
                </c:pt>
                <c:pt idx="14">
                  <c:v>53.796001434326172</c:v>
                </c:pt>
                <c:pt idx="15">
                  <c:v>54.610000610351562</c:v>
                </c:pt>
                <c:pt idx="16">
                  <c:v>55.423999786376953</c:v>
                </c:pt>
                <c:pt idx="17">
                  <c:v>56.237998962402344</c:v>
                </c:pt>
                <c:pt idx="18">
                  <c:v>57.051998138427734</c:v>
                </c:pt>
                <c:pt idx="19">
                  <c:v>57.866001129150391</c:v>
                </c:pt>
                <c:pt idx="20">
                  <c:v>58.680000305175781</c:v>
                </c:pt>
                <c:pt idx="21">
                  <c:v>59.360000610351562</c:v>
                </c:pt>
                <c:pt idx="22">
                  <c:v>60.040000915527344</c:v>
                </c:pt>
                <c:pt idx="23">
                  <c:v>60.720001220703125</c:v>
                </c:pt>
                <c:pt idx="24">
                  <c:v>61.400001525878906</c:v>
                </c:pt>
                <c:pt idx="25">
                  <c:v>62.080001831054688</c:v>
                </c:pt>
                <c:pt idx="26">
                  <c:v>62.759998321533203</c:v>
                </c:pt>
                <c:pt idx="27">
                  <c:v>63.439998626708984</c:v>
                </c:pt>
                <c:pt idx="28">
                  <c:v>64.120002746582031</c:v>
                </c:pt>
                <c:pt idx="29">
                  <c:v>64.800003051757812</c:v>
                </c:pt>
                <c:pt idx="30">
                  <c:v>65.480003356933594</c:v>
                </c:pt>
                <c:pt idx="31">
                  <c:v>66.432998657226562</c:v>
                </c:pt>
                <c:pt idx="32">
                  <c:v>67.386001586914062</c:v>
                </c:pt>
                <c:pt idx="33">
                  <c:v>68.338996887207031</c:v>
                </c:pt>
                <c:pt idx="34">
                  <c:v>69.291999816894531</c:v>
                </c:pt>
                <c:pt idx="35">
                  <c:v>70.245002746582031</c:v>
                </c:pt>
                <c:pt idx="36">
                  <c:v>71.197998046875</c:v>
                </c:pt>
                <c:pt idx="37">
                  <c:v>72.1510009765625</c:v>
                </c:pt>
                <c:pt idx="38">
                  <c:v>73.103996276855469</c:v>
                </c:pt>
                <c:pt idx="39">
                  <c:v>74.056999206542969</c:v>
                </c:pt>
                <c:pt idx="40">
                  <c:v>75.010002136230469</c:v>
                </c:pt>
                <c:pt idx="41">
                  <c:v>75.550003051757812</c:v>
                </c:pt>
                <c:pt idx="42">
                  <c:v>76.089996337890625</c:v>
                </c:pt>
                <c:pt idx="43">
                  <c:v>76.629997253417969</c:v>
                </c:pt>
                <c:pt idx="44">
                  <c:v>77.169998168945312</c:v>
                </c:pt>
                <c:pt idx="45">
                  <c:v>77.709999084472656</c:v>
                </c:pt>
                <c:pt idx="46">
                  <c:v>78.25</c:v>
                </c:pt>
                <c:pt idx="47">
                  <c:v>78.790000915527344</c:v>
                </c:pt>
                <c:pt idx="48">
                  <c:v>79.330001831054688</c:v>
                </c:pt>
                <c:pt idx="49">
                  <c:v>79.870002746582031</c:v>
                </c:pt>
                <c:pt idx="50">
                  <c:v>80.410003662109375</c:v>
                </c:pt>
                <c:pt idx="51">
                  <c:v>81.211997985839844</c:v>
                </c:pt>
                <c:pt idx="52">
                  <c:v>82.013999938964844</c:v>
                </c:pt>
                <c:pt idx="53">
                  <c:v>82.816001892089844</c:v>
                </c:pt>
                <c:pt idx="54">
                  <c:v>83.617996215820312</c:v>
                </c:pt>
                <c:pt idx="55">
                  <c:v>84.419998168945312</c:v>
                </c:pt>
                <c:pt idx="56">
                  <c:v>85.222000122070312</c:v>
                </c:pt>
                <c:pt idx="57">
                  <c:v>86.024002075195312</c:v>
                </c:pt>
                <c:pt idx="58">
                  <c:v>86.825996398925781</c:v>
                </c:pt>
                <c:pt idx="59">
                  <c:v>87.627998352050781</c:v>
                </c:pt>
                <c:pt idx="60">
                  <c:v>88.430000305175781</c:v>
                </c:pt>
                <c:pt idx="61">
                  <c:v>88.782997131347656</c:v>
                </c:pt>
                <c:pt idx="62">
                  <c:v>89.136001586914062</c:v>
                </c:pt>
                <c:pt idx="63">
                  <c:v>89.488998413085938</c:v>
                </c:pt>
                <c:pt idx="64">
                  <c:v>89.842002868652344</c:v>
                </c:pt>
                <c:pt idx="65">
                  <c:v>90.194999694824219</c:v>
                </c:pt>
                <c:pt idx="66">
                  <c:v>90.547996520996094</c:v>
                </c:pt>
                <c:pt idx="67">
                  <c:v>90.9010009765625</c:v>
                </c:pt>
                <c:pt idx="68">
                  <c:v>91.253997802734375</c:v>
                </c:pt>
                <c:pt idx="69">
                  <c:v>91.607002258300781</c:v>
                </c:pt>
                <c:pt idx="70">
                  <c:v>91.959999084472656</c:v>
                </c:pt>
                <c:pt idx="71">
                  <c:v>92.175003051757812</c:v>
                </c:pt>
                <c:pt idx="72">
                  <c:v>92.389999389648438</c:v>
                </c:pt>
                <c:pt idx="73">
                  <c:v>92.605003356933594</c:v>
                </c:pt>
                <c:pt idx="74">
                  <c:v>92.819999694824219</c:v>
                </c:pt>
                <c:pt idx="75">
                  <c:v>93.035003662109375</c:v>
                </c:pt>
                <c:pt idx="76">
                  <c:v>93.25</c:v>
                </c:pt>
                <c:pt idx="77">
                  <c:v>93.464996337890625</c:v>
                </c:pt>
                <c:pt idx="78">
                  <c:v>93.680000305175781</c:v>
                </c:pt>
                <c:pt idx="79">
                  <c:v>93.894996643066406</c:v>
                </c:pt>
                <c:pt idx="80">
                  <c:v>94.110000610351562</c:v>
                </c:pt>
                <c:pt idx="81">
                  <c:v>93.775001525878906</c:v>
                </c:pt>
                <c:pt idx="82">
                  <c:v>93.44000244140625</c:v>
                </c:pt>
                <c:pt idx="83">
                  <c:v>93.105003356933594</c:v>
                </c:pt>
                <c:pt idx="84">
                  <c:v>92.769996643066406</c:v>
                </c:pt>
                <c:pt idx="85">
                  <c:v>92.43499755859375</c:v>
                </c:pt>
                <c:pt idx="86">
                  <c:v>92.099998474121094</c:v>
                </c:pt>
                <c:pt idx="87">
                  <c:v>91.764999389648438</c:v>
                </c:pt>
                <c:pt idx="88">
                  <c:v>91.430000305175781</c:v>
                </c:pt>
                <c:pt idx="89">
                  <c:v>91.095001220703125</c:v>
                </c:pt>
                <c:pt idx="90">
                  <c:v>90.760002136230469</c:v>
                </c:pt>
                <c:pt idx="91">
                  <c:v>90.186996459960938</c:v>
                </c:pt>
                <c:pt idx="92">
                  <c:v>89.613998413085938</c:v>
                </c:pt>
                <c:pt idx="93">
                  <c:v>89.041000366210938</c:v>
                </c:pt>
                <c:pt idx="94">
                  <c:v>88.468002319335938</c:v>
                </c:pt>
                <c:pt idx="95">
                  <c:v>87.894996643066406</c:v>
                </c:pt>
                <c:pt idx="96">
                  <c:v>87.321998596191406</c:v>
                </c:pt>
                <c:pt idx="97">
                  <c:v>86.749000549316406</c:v>
                </c:pt>
                <c:pt idx="98">
                  <c:v>86.176002502441406</c:v>
                </c:pt>
                <c:pt idx="99">
                  <c:v>85.602996826171875</c:v>
                </c:pt>
                <c:pt idx="100">
                  <c:v>85.029998779296875</c:v>
                </c:pt>
              </c:numCache>
            </c:numRef>
          </c:yVal>
          <c:smooth val="0"/>
          <c:extLst>
            <c:ext xmlns:c16="http://schemas.microsoft.com/office/drawing/2014/chart" uri="{C3380CC4-5D6E-409C-BE32-E72D297353CC}">
              <c16:uniqueId val="{0000000A-D7FC-624C-9AB8-ABC75509C789}"/>
            </c:ext>
          </c:extLst>
        </c:ser>
        <c:ser>
          <c:idx val="13"/>
          <c:order val="11"/>
          <c:tx>
            <c:strRef>
              <c:f>'GHG same color'!$N$1</c:f>
              <c:strCache>
                <c:ptCount val="1"/>
                <c:pt idx="0">
                  <c:v>EIEE WITCH-GLOBIOM SSP2 Baseline (2018)</c:v>
                </c:pt>
              </c:strCache>
            </c:strRef>
          </c:tx>
          <c:spPr>
            <a:ln>
              <a:noFill/>
              <a:prstDash val="lgDashDot"/>
            </a:ln>
          </c:spPr>
          <c:marker>
            <c:symbol val="plus"/>
            <c:size val="5"/>
            <c:spPr>
              <a:noFill/>
              <a:ln>
                <a:solidFill>
                  <a:srgbClr val="C0000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color'!$N$2:$N$103</c:f>
              <c:numCache>
                <c:formatCode>General</c:formatCode>
                <c:ptCount val="102"/>
                <c:pt idx="5">
                  <c:v>44.138317108154297</c:v>
                </c:pt>
                <c:pt idx="6">
                  <c:v>44.982120513916016</c:v>
                </c:pt>
                <c:pt idx="7">
                  <c:v>45.825923919677734</c:v>
                </c:pt>
                <c:pt idx="8">
                  <c:v>46.669727325439453</c:v>
                </c:pt>
                <c:pt idx="9">
                  <c:v>47.513530731201172</c:v>
                </c:pt>
                <c:pt idx="10">
                  <c:v>48.357330322265625</c:v>
                </c:pt>
                <c:pt idx="11">
                  <c:v>49.480522155761719</c:v>
                </c:pt>
                <c:pt idx="12">
                  <c:v>50.603713989257812</c:v>
                </c:pt>
                <c:pt idx="13">
                  <c:v>51.726905822753906</c:v>
                </c:pt>
                <c:pt idx="14">
                  <c:v>52.85009765625</c:v>
                </c:pt>
                <c:pt idx="15">
                  <c:v>53.973285675048828</c:v>
                </c:pt>
                <c:pt idx="16">
                  <c:v>55.096477508544922</c:v>
                </c:pt>
                <c:pt idx="17">
                  <c:v>56.219669342041016</c:v>
                </c:pt>
                <c:pt idx="18">
                  <c:v>57.342861175537109</c:v>
                </c:pt>
                <c:pt idx="19">
                  <c:v>58.466053009033203</c:v>
                </c:pt>
                <c:pt idx="20">
                  <c:v>59.589241027832031</c:v>
                </c:pt>
                <c:pt idx="21">
                  <c:v>60.631893157958984</c:v>
                </c:pt>
                <c:pt idx="22">
                  <c:v>61.674545288085938</c:v>
                </c:pt>
                <c:pt idx="23">
                  <c:v>62.717193603515625</c:v>
                </c:pt>
                <c:pt idx="24">
                  <c:v>63.759845733642578</c:v>
                </c:pt>
                <c:pt idx="25">
                  <c:v>64.802497863769531</c:v>
                </c:pt>
                <c:pt idx="26">
                  <c:v>65.845146179199219</c:v>
                </c:pt>
                <c:pt idx="27">
                  <c:v>66.887794494628906</c:v>
                </c:pt>
                <c:pt idx="28">
                  <c:v>67.930450439453125</c:v>
                </c:pt>
                <c:pt idx="29">
                  <c:v>68.973098754882812</c:v>
                </c:pt>
                <c:pt idx="30">
                  <c:v>70.0157470703125</c:v>
                </c:pt>
                <c:pt idx="31">
                  <c:v>70.805473327636719</c:v>
                </c:pt>
                <c:pt idx="32">
                  <c:v>71.595191955566406</c:v>
                </c:pt>
                <c:pt idx="33">
                  <c:v>72.384918212890625</c:v>
                </c:pt>
                <c:pt idx="34">
                  <c:v>73.174636840820312</c:v>
                </c:pt>
                <c:pt idx="35">
                  <c:v>73.964363098144531</c:v>
                </c:pt>
                <c:pt idx="36">
                  <c:v>74.75408935546875</c:v>
                </c:pt>
                <c:pt idx="37">
                  <c:v>75.543807983398438</c:v>
                </c:pt>
                <c:pt idx="38">
                  <c:v>76.333534240722656</c:v>
                </c:pt>
                <c:pt idx="39">
                  <c:v>77.123252868652344</c:v>
                </c:pt>
                <c:pt idx="40">
                  <c:v>77.912979125976562</c:v>
                </c:pt>
                <c:pt idx="41">
                  <c:v>78.504196166992188</c:v>
                </c:pt>
                <c:pt idx="42">
                  <c:v>79.095420837402344</c:v>
                </c:pt>
                <c:pt idx="43">
                  <c:v>79.6866455078125</c:v>
                </c:pt>
                <c:pt idx="44">
                  <c:v>80.277870178222656</c:v>
                </c:pt>
                <c:pt idx="45">
                  <c:v>80.869087219238281</c:v>
                </c:pt>
                <c:pt idx="46">
                  <c:v>81.460311889648438</c:v>
                </c:pt>
                <c:pt idx="47">
                  <c:v>82.051536560058594</c:v>
                </c:pt>
                <c:pt idx="48">
                  <c:v>82.64276123046875</c:v>
                </c:pt>
                <c:pt idx="49">
                  <c:v>83.233978271484375</c:v>
                </c:pt>
                <c:pt idx="50">
                  <c:v>83.825202941894531</c:v>
                </c:pt>
                <c:pt idx="51">
                  <c:v>84.315567016601562</c:v>
                </c:pt>
                <c:pt idx="52">
                  <c:v>84.805938720703125</c:v>
                </c:pt>
                <c:pt idx="53">
                  <c:v>85.296302795410156</c:v>
                </c:pt>
                <c:pt idx="54">
                  <c:v>85.786666870117188</c:v>
                </c:pt>
                <c:pt idx="55">
                  <c:v>86.27703857421875</c:v>
                </c:pt>
                <c:pt idx="56">
                  <c:v>86.767402648925781</c:v>
                </c:pt>
                <c:pt idx="57">
                  <c:v>87.257766723632812</c:v>
                </c:pt>
                <c:pt idx="58">
                  <c:v>87.748130798339844</c:v>
                </c:pt>
                <c:pt idx="59">
                  <c:v>88.238502502441406</c:v>
                </c:pt>
                <c:pt idx="60">
                  <c:v>88.728866577148438</c:v>
                </c:pt>
                <c:pt idx="61">
                  <c:v>89.250289916992188</c:v>
                </c:pt>
                <c:pt idx="62">
                  <c:v>89.771720886230469</c:v>
                </c:pt>
                <c:pt idx="63">
                  <c:v>90.293144226074219</c:v>
                </c:pt>
                <c:pt idx="64">
                  <c:v>90.814567565917969</c:v>
                </c:pt>
                <c:pt idx="65">
                  <c:v>91.335990905761719</c:v>
                </c:pt>
                <c:pt idx="66">
                  <c:v>91.857414245605469</c:v>
                </c:pt>
                <c:pt idx="67">
                  <c:v>92.37884521484375</c:v>
                </c:pt>
                <c:pt idx="68">
                  <c:v>92.9002685546875</c:v>
                </c:pt>
                <c:pt idx="69">
                  <c:v>93.42169189453125</c:v>
                </c:pt>
                <c:pt idx="70">
                  <c:v>93.943115234375</c:v>
                </c:pt>
                <c:pt idx="71">
                  <c:v>94.358489990234375</c:v>
                </c:pt>
                <c:pt idx="72">
                  <c:v>94.773857116699219</c:v>
                </c:pt>
                <c:pt idx="73">
                  <c:v>95.189231872558594</c:v>
                </c:pt>
                <c:pt idx="74">
                  <c:v>95.604598999023438</c:v>
                </c:pt>
                <c:pt idx="75">
                  <c:v>96.019966125488281</c:v>
                </c:pt>
                <c:pt idx="76">
                  <c:v>96.435340881347656</c:v>
                </c:pt>
                <c:pt idx="77">
                  <c:v>96.8507080078125</c:v>
                </c:pt>
                <c:pt idx="78">
                  <c:v>97.266082763671875</c:v>
                </c:pt>
                <c:pt idx="79">
                  <c:v>97.681449890136719</c:v>
                </c:pt>
                <c:pt idx="80">
                  <c:v>98.096817016601562</c:v>
                </c:pt>
                <c:pt idx="81">
                  <c:v>98.372962951660156</c:v>
                </c:pt>
                <c:pt idx="82">
                  <c:v>98.64910888671875</c:v>
                </c:pt>
                <c:pt idx="83">
                  <c:v>98.925247192382812</c:v>
                </c:pt>
                <c:pt idx="84">
                  <c:v>99.201393127441406</c:v>
                </c:pt>
                <c:pt idx="85">
                  <c:v>99.477531433105469</c:v>
                </c:pt>
                <c:pt idx="86">
                  <c:v>99.753677368164062</c:v>
                </c:pt>
                <c:pt idx="87">
                  <c:v>100.02982330322266</c:v>
                </c:pt>
                <c:pt idx="88">
                  <c:v>100.30596160888672</c:v>
                </c:pt>
                <c:pt idx="89">
                  <c:v>100.58210754394531</c:v>
                </c:pt>
                <c:pt idx="90">
                  <c:v>100.85825347900391</c:v>
                </c:pt>
                <c:pt idx="91">
                  <c:v>100.33493804931641</c:v>
                </c:pt>
                <c:pt idx="92">
                  <c:v>99.811630249023438</c:v>
                </c:pt>
                <c:pt idx="93">
                  <c:v>99.288314819335938</c:v>
                </c:pt>
                <c:pt idx="94">
                  <c:v>98.765007019042969</c:v>
                </c:pt>
                <c:pt idx="95">
                  <c:v>98.241691589355469</c:v>
                </c:pt>
                <c:pt idx="96">
                  <c:v>97.7183837890625</c:v>
                </c:pt>
                <c:pt idx="97">
                  <c:v>97.195075988769531</c:v>
                </c:pt>
                <c:pt idx="98">
                  <c:v>96.671760559082031</c:v>
                </c:pt>
                <c:pt idx="99">
                  <c:v>96.148452758789062</c:v>
                </c:pt>
                <c:pt idx="100">
                  <c:v>95.625137329101562</c:v>
                </c:pt>
              </c:numCache>
            </c:numRef>
          </c:yVal>
          <c:smooth val="0"/>
          <c:extLst>
            <c:ext xmlns:c16="http://schemas.microsoft.com/office/drawing/2014/chart" uri="{C3380CC4-5D6E-409C-BE32-E72D297353CC}">
              <c16:uniqueId val="{0000000B-D7FC-624C-9AB8-ABC75509C789}"/>
            </c:ext>
          </c:extLst>
        </c:ser>
        <c:ser>
          <c:idx val="15"/>
          <c:order val="12"/>
          <c:tx>
            <c:strRef>
              <c:f>'GHG same color'!$P$1</c:f>
              <c:strCache>
                <c:ptCount val="1"/>
                <c:pt idx="0">
                  <c:v>PBL IMAGE SSP2 60 (2018)</c:v>
                </c:pt>
              </c:strCache>
            </c:strRef>
          </c:tx>
          <c:spPr>
            <a:ln>
              <a:noFill/>
              <a:prstDash val="sysDot"/>
            </a:ln>
          </c:spPr>
          <c:marker>
            <c:symbol val="square"/>
            <c:size val="5"/>
            <c:spPr>
              <a:noFill/>
              <a:ln>
                <a:solidFill>
                  <a:srgbClr val="ED7D31"/>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color'!$P$2:$P$103</c:f>
              <c:numCache>
                <c:formatCode>General</c:formatCode>
                <c:ptCount val="102"/>
                <c:pt idx="5">
                  <c:v>44.544090270996094</c:v>
                </c:pt>
                <c:pt idx="6">
                  <c:v>45.260993957519531</c:v>
                </c:pt>
                <c:pt idx="7">
                  <c:v>45.977893829345703</c:v>
                </c:pt>
                <c:pt idx="8">
                  <c:v>46.694797515869141</c:v>
                </c:pt>
                <c:pt idx="9">
                  <c:v>47.411697387695312</c:v>
                </c:pt>
                <c:pt idx="10">
                  <c:v>48.12860107421875</c:v>
                </c:pt>
                <c:pt idx="11">
                  <c:v>49.069404602050781</c:v>
                </c:pt>
                <c:pt idx="12">
                  <c:v>50.010208129882812</c:v>
                </c:pt>
                <c:pt idx="13">
                  <c:v>50.951011657714844</c:v>
                </c:pt>
                <c:pt idx="14">
                  <c:v>51.891819000244141</c:v>
                </c:pt>
                <c:pt idx="15">
                  <c:v>52.832622528076172</c:v>
                </c:pt>
                <c:pt idx="16">
                  <c:v>53.773426055908203</c:v>
                </c:pt>
                <c:pt idx="17">
                  <c:v>54.714229583740234</c:v>
                </c:pt>
                <c:pt idx="18">
                  <c:v>55.655033111572266</c:v>
                </c:pt>
                <c:pt idx="19">
                  <c:v>56.595836639404297</c:v>
                </c:pt>
                <c:pt idx="20">
                  <c:v>57.536640167236328</c:v>
                </c:pt>
                <c:pt idx="21">
                  <c:v>58.2198486328125</c:v>
                </c:pt>
                <c:pt idx="22">
                  <c:v>58.903053283691406</c:v>
                </c:pt>
                <c:pt idx="23">
                  <c:v>59.586261749267578</c:v>
                </c:pt>
                <c:pt idx="24">
                  <c:v>60.26947021484375</c:v>
                </c:pt>
                <c:pt idx="25">
                  <c:v>60.952674865722656</c:v>
                </c:pt>
                <c:pt idx="26">
                  <c:v>61.635883331298828</c:v>
                </c:pt>
                <c:pt idx="27">
                  <c:v>62.319087982177734</c:v>
                </c:pt>
                <c:pt idx="28">
                  <c:v>63.002296447753906</c:v>
                </c:pt>
                <c:pt idx="29">
                  <c:v>63.685504913330078</c:v>
                </c:pt>
                <c:pt idx="30">
                  <c:v>64.36871337890625</c:v>
                </c:pt>
                <c:pt idx="31">
                  <c:v>64.704902648925781</c:v>
                </c:pt>
                <c:pt idx="32">
                  <c:v>65.041091918945312</c:v>
                </c:pt>
                <c:pt idx="33">
                  <c:v>65.377288818359375</c:v>
                </c:pt>
                <c:pt idx="34">
                  <c:v>65.713478088378906</c:v>
                </c:pt>
                <c:pt idx="35">
                  <c:v>66.049674987792969</c:v>
                </c:pt>
                <c:pt idx="36">
                  <c:v>66.3858642578125</c:v>
                </c:pt>
                <c:pt idx="37">
                  <c:v>66.722053527832031</c:v>
                </c:pt>
                <c:pt idx="38">
                  <c:v>67.058250427246094</c:v>
                </c:pt>
                <c:pt idx="39">
                  <c:v>67.394439697265625</c:v>
                </c:pt>
                <c:pt idx="40">
                  <c:v>67.730636596679688</c:v>
                </c:pt>
                <c:pt idx="41">
                  <c:v>67.948318481445312</c:v>
                </c:pt>
                <c:pt idx="42">
                  <c:v>68.166000366210938</c:v>
                </c:pt>
                <c:pt idx="43">
                  <c:v>68.383682250976562</c:v>
                </c:pt>
                <c:pt idx="44">
                  <c:v>68.601371765136719</c:v>
                </c:pt>
                <c:pt idx="45">
                  <c:v>68.819053649902344</c:v>
                </c:pt>
                <c:pt idx="46">
                  <c:v>69.036735534667969</c:v>
                </c:pt>
                <c:pt idx="47">
                  <c:v>69.254425048828125</c:v>
                </c:pt>
                <c:pt idx="48">
                  <c:v>69.47210693359375</c:v>
                </c:pt>
                <c:pt idx="49">
                  <c:v>69.689788818359375</c:v>
                </c:pt>
                <c:pt idx="50">
                  <c:v>69.907478332519531</c:v>
                </c:pt>
                <c:pt idx="51">
                  <c:v>69.759620666503906</c:v>
                </c:pt>
                <c:pt idx="52">
                  <c:v>69.611770629882812</c:v>
                </c:pt>
                <c:pt idx="53">
                  <c:v>69.463912963867188</c:v>
                </c:pt>
                <c:pt idx="54">
                  <c:v>69.316062927246094</c:v>
                </c:pt>
                <c:pt idx="55">
                  <c:v>69.168205261230469</c:v>
                </c:pt>
                <c:pt idx="56">
                  <c:v>69.020355224609375</c:v>
                </c:pt>
                <c:pt idx="57">
                  <c:v>68.87249755859375</c:v>
                </c:pt>
                <c:pt idx="58">
                  <c:v>68.724647521972656</c:v>
                </c:pt>
                <c:pt idx="59">
                  <c:v>68.576789855957031</c:v>
                </c:pt>
                <c:pt idx="60">
                  <c:v>68.428939819335938</c:v>
                </c:pt>
                <c:pt idx="61">
                  <c:v>68.376045227050781</c:v>
                </c:pt>
                <c:pt idx="62">
                  <c:v>68.323158264160156</c:v>
                </c:pt>
                <c:pt idx="63">
                  <c:v>68.270271301269531</c:v>
                </c:pt>
                <c:pt idx="64">
                  <c:v>68.217384338378906</c:v>
                </c:pt>
                <c:pt idx="65">
                  <c:v>68.16448974609375</c:v>
                </c:pt>
                <c:pt idx="66">
                  <c:v>68.111602783203125</c:v>
                </c:pt>
                <c:pt idx="67">
                  <c:v>68.0587158203125</c:v>
                </c:pt>
                <c:pt idx="68">
                  <c:v>68.005821228027344</c:v>
                </c:pt>
                <c:pt idx="69">
                  <c:v>67.952934265136719</c:v>
                </c:pt>
                <c:pt idx="70">
                  <c:v>67.900047302246094</c:v>
                </c:pt>
                <c:pt idx="71">
                  <c:v>67.442085266113281</c:v>
                </c:pt>
                <c:pt idx="72">
                  <c:v>66.984123229980469</c:v>
                </c:pt>
                <c:pt idx="73">
                  <c:v>66.526161193847656</c:v>
                </c:pt>
                <c:pt idx="74">
                  <c:v>66.068199157714844</c:v>
                </c:pt>
                <c:pt idx="75">
                  <c:v>65.610237121582031</c:v>
                </c:pt>
                <c:pt idx="76">
                  <c:v>65.152275085449219</c:v>
                </c:pt>
                <c:pt idx="77">
                  <c:v>64.694313049316406</c:v>
                </c:pt>
                <c:pt idx="78">
                  <c:v>64.236343383789062</c:v>
                </c:pt>
                <c:pt idx="79">
                  <c:v>63.778385162353516</c:v>
                </c:pt>
                <c:pt idx="80">
                  <c:v>63.320423126220703</c:v>
                </c:pt>
                <c:pt idx="81">
                  <c:v>62.734928131103516</c:v>
                </c:pt>
                <c:pt idx="82">
                  <c:v>62.149436950683594</c:v>
                </c:pt>
                <c:pt idx="83">
                  <c:v>61.563941955566406</c:v>
                </c:pt>
                <c:pt idx="84">
                  <c:v>60.978446960449219</c:v>
                </c:pt>
                <c:pt idx="85">
                  <c:v>60.392955780029297</c:v>
                </c:pt>
                <c:pt idx="86">
                  <c:v>59.807460784912109</c:v>
                </c:pt>
                <c:pt idx="87">
                  <c:v>59.221969604492188</c:v>
                </c:pt>
                <c:pt idx="88">
                  <c:v>58.636474609375</c:v>
                </c:pt>
                <c:pt idx="89">
                  <c:v>58.050983428955078</c:v>
                </c:pt>
                <c:pt idx="90">
                  <c:v>57.465488433837891</c:v>
                </c:pt>
                <c:pt idx="91">
                  <c:v>57.361759185791016</c:v>
                </c:pt>
                <c:pt idx="92">
                  <c:v>57.258026123046875</c:v>
                </c:pt>
                <c:pt idx="93">
                  <c:v>57.154296875</c:v>
                </c:pt>
                <c:pt idx="94">
                  <c:v>57.050563812255859</c:v>
                </c:pt>
                <c:pt idx="95">
                  <c:v>56.946834564208984</c:v>
                </c:pt>
                <c:pt idx="96">
                  <c:v>56.843101501464844</c:v>
                </c:pt>
                <c:pt idx="97">
                  <c:v>56.739372253417969</c:v>
                </c:pt>
                <c:pt idx="98">
                  <c:v>56.635643005371094</c:v>
                </c:pt>
                <c:pt idx="99">
                  <c:v>56.531909942626953</c:v>
                </c:pt>
                <c:pt idx="100">
                  <c:v>56.428180694580078</c:v>
                </c:pt>
              </c:numCache>
            </c:numRef>
          </c:yVal>
          <c:smooth val="0"/>
          <c:extLst>
            <c:ext xmlns:c16="http://schemas.microsoft.com/office/drawing/2014/chart" uri="{C3380CC4-5D6E-409C-BE32-E72D297353CC}">
              <c16:uniqueId val="{0000000C-D7FC-624C-9AB8-ABC75509C789}"/>
            </c:ext>
          </c:extLst>
        </c:ser>
        <c:ser>
          <c:idx val="16"/>
          <c:order val="13"/>
          <c:tx>
            <c:strRef>
              <c:f>'GHG same color'!$Q$1</c:f>
              <c:strCache>
                <c:ptCount val="1"/>
                <c:pt idx="0">
                  <c:v>IIASA MESSAGE-GLOBIOM SSP2 60 (2018)</c:v>
                </c:pt>
              </c:strCache>
            </c:strRef>
          </c:tx>
          <c:spPr>
            <a:ln>
              <a:noFill/>
              <a:prstDash val="sysDash"/>
            </a:ln>
          </c:spPr>
          <c:marker>
            <c:symbol val="diamond"/>
            <c:size val="5"/>
            <c:spPr>
              <a:noFill/>
              <a:ln w="3175">
                <a:solidFill>
                  <a:srgbClr val="ED7D31"/>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color'!$Q$2:$Q$103</c:f>
              <c:numCache>
                <c:formatCode>General</c:formatCode>
                <c:ptCount val="102"/>
                <c:pt idx="5">
                  <c:v>49.033477783203125</c:v>
                </c:pt>
                <c:pt idx="6">
                  <c:v>49.588901519775391</c:v>
                </c:pt>
                <c:pt idx="7">
                  <c:v>50.144325256347656</c:v>
                </c:pt>
                <c:pt idx="8">
                  <c:v>50.699752807617188</c:v>
                </c:pt>
                <c:pt idx="9">
                  <c:v>51.255176544189453</c:v>
                </c:pt>
                <c:pt idx="10">
                  <c:v>51.810600280761719</c:v>
                </c:pt>
                <c:pt idx="11">
                  <c:v>52.152599334716797</c:v>
                </c:pt>
                <c:pt idx="12">
                  <c:v>52.494598388671875</c:v>
                </c:pt>
                <c:pt idx="13">
                  <c:v>52.836597442626953</c:v>
                </c:pt>
                <c:pt idx="14">
                  <c:v>53.178592681884766</c:v>
                </c:pt>
                <c:pt idx="15">
                  <c:v>53.520591735839844</c:v>
                </c:pt>
                <c:pt idx="16">
                  <c:v>53.862590789794922</c:v>
                </c:pt>
                <c:pt idx="17">
                  <c:v>54.204586029052734</c:v>
                </c:pt>
                <c:pt idx="18">
                  <c:v>54.546585083007812</c:v>
                </c:pt>
                <c:pt idx="19">
                  <c:v>54.888584136962891</c:v>
                </c:pt>
                <c:pt idx="20">
                  <c:v>55.230583190917969</c:v>
                </c:pt>
                <c:pt idx="21">
                  <c:v>55.723110198974609</c:v>
                </c:pt>
                <c:pt idx="22">
                  <c:v>56.21563720703125</c:v>
                </c:pt>
                <c:pt idx="23">
                  <c:v>56.708164215087891</c:v>
                </c:pt>
                <c:pt idx="24">
                  <c:v>57.200691223144531</c:v>
                </c:pt>
                <c:pt idx="25">
                  <c:v>57.693218231201172</c:v>
                </c:pt>
                <c:pt idx="26">
                  <c:v>58.185745239257812</c:v>
                </c:pt>
                <c:pt idx="27">
                  <c:v>58.678272247314453</c:v>
                </c:pt>
                <c:pt idx="28">
                  <c:v>59.170799255371094</c:v>
                </c:pt>
                <c:pt idx="29">
                  <c:v>59.663326263427734</c:v>
                </c:pt>
                <c:pt idx="30">
                  <c:v>60.155853271484375</c:v>
                </c:pt>
                <c:pt idx="31">
                  <c:v>60.593631744384766</c:v>
                </c:pt>
                <c:pt idx="32">
                  <c:v>61.031410217285156</c:v>
                </c:pt>
                <c:pt idx="33">
                  <c:v>61.469188690185547</c:v>
                </c:pt>
                <c:pt idx="34">
                  <c:v>61.906967163085938</c:v>
                </c:pt>
                <c:pt idx="35">
                  <c:v>62.344745635986328</c:v>
                </c:pt>
                <c:pt idx="36">
                  <c:v>62.782524108886719</c:v>
                </c:pt>
                <c:pt idx="37">
                  <c:v>63.220302581787109</c:v>
                </c:pt>
                <c:pt idx="38">
                  <c:v>63.6580810546875</c:v>
                </c:pt>
                <c:pt idx="39">
                  <c:v>64.095863342285156</c:v>
                </c:pt>
                <c:pt idx="40">
                  <c:v>64.533638000488281</c:v>
                </c:pt>
                <c:pt idx="41">
                  <c:v>64.866325378417969</c:v>
                </c:pt>
                <c:pt idx="42">
                  <c:v>65.199020385742188</c:v>
                </c:pt>
                <c:pt idx="43">
                  <c:v>65.531707763671875</c:v>
                </c:pt>
                <c:pt idx="44">
                  <c:v>65.864395141601562</c:v>
                </c:pt>
                <c:pt idx="45">
                  <c:v>66.19708251953125</c:v>
                </c:pt>
                <c:pt idx="46">
                  <c:v>66.529769897460938</c:v>
                </c:pt>
                <c:pt idx="47">
                  <c:v>66.862457275390625</c:v>
                </c:pt>
                <c:pt idx="48">
                  <c:v>67.195144653320312</c:v>
                </c:pt>
                <c:pt idx="49">
                  <c:v>67.52783203125</c:v>
                </c:pt>
                <c:pt idx="50">
                  <c:v>67.860527038574219</c:v>
                </c:pt>
                <c:pt idx="51">
                  <c:v>68.045753479003906</c:v>
                </c:pt>
                <c:pt idx="52">
                  <c:v>68.230979919433594</c:v>
                </c:pt>
                <c:pt idx="53">
                  <c:v>68.416213989257812</c:v>
                </c:pt>
                <c:pt idx="54">
                  <c:v>68.6014404296875</c:v>
                </c:pt>
                <c:pt idx="55">
                  <c:v>68.786674499511719</c:v>
                </c:pt>
                <c:pt idx="56">
                  <c:v>68.971900939941406</c:v>
                </c:pt>
                <c:pt idx="57">
                  <c:v>69.157135009765625</c:v>
                </c:pt>
                <c:pt idx="58">
                  <c:v>69.342361450195312</c:v>
                </c:pt>
                <c:pt idx="59">
                  <c:v>69.527587890625</c:v>
                </c:pt>
                <c:pt idx="60">
                  <c:v>69.712821960449219</c:v>
                </c:pt>
                <c:pt idx="61">
                  <c:v>69.733306884765625</c:v>
                </c:pt>
                <c:pt idx="62">
                  <c:v>69.753799438476562</c:v>
                </c:pt>
                <c:pt idx="63">
                  <c:v>69.774284362792969</c:v>
                </c:pt>
                <c:pt idx="64">
                  <c:v>69.794776916503906</c:v>
                </c:pt>
                <c:pt idx="65">
                  <c:v>69.815261840820312</c:v>
                </c:pt>
                <c:pt idx="66">
                  <c:v>69.83575439453125</c:v>
                </c:pt>
                <c:pt idx="67">
                  <c:v>69.856246948242188</c:v>
                </c:pt>
                <c:pt idx="68">
                  <c:v>69.876731872558594</c:v>
                </c:pt>
                <c:pt idx="69">
                  <c:v>69.897224426269531</c:v>
                </c:pt>
                <c:pt idx="70">
                  <c:v>69.917709350585938</c:v>
                </c:pt>
                <c:pt idx="71">
                  <c:v>69.82830810546875</c:v>
                </c:pt>
                <c:pt idx="72">
                  <c:v>69.738906860351562</c:v>
                </c:pt>
                <c:pt idx="73">
                  <c:v>69.649497985839844</c:v>
                </c:pt>
                <c:pt idx="74">
                  <c:v>69.560096740722656</c:v>
                </c:pt>
                <c:pt idx="75">
                  <c:v>69.470695495605469</c:v>
                </c:pt>
                <c:pt idx="76">
                  <c:v>69.381294250488281</c:v>
                </c:pt>
                <c:pt idx="77">
                  <c:v>69.291885375976562</c:v>
                </c:pt>
                <c:pt idx="78">
                  <c:v>69.202484130859375</c:v>
                </c:pt>
                <c:pt idx="79">
                  <c:v>69.113082885742188</c:v>
                </c:pt>
                <c:pt idx="80">
                  <c:v>69.023681640625</c:v>
                </c:pt>
                <c:pt idx="81">
                  <c:v>69.023773193359375</c:v>
                </c:pt>
                <c:pt idx="82">
                  <c:v>69.023872375488281</c:v>
                </c:pt>
                <c:pt idx="83">
                  <c:v>69.023971557617188</c:v>
                </c:pt>
                <c:pt idx="84">
                  <c:v>69.024063110351562</c:v>
                </c:pt>
                <c:pt idx="85">
                  <c:v>69.024162292480469</c:v>
                </c:pt>
                <c:pt idx="86">
                  <c:v>69.024253845214844</c:v>
                </c:pt>
                <c:pt idx="87">
                  <c:v>69.02435302734375</c:v>
                </c:pt>
                <c:pt idx="88">
                  <c:v>69.024452209472656</c:v>
                </c:pt>
                <c:pt idx="89">
                  <c:v>69.024543762207031</c:v>
                </c:pt>
                <c:pt idx="90">
                  <c:v>69.024642944335938</c:v>
                </c:pt>
                <c:pt idx="91">
                  <c:v>68.883110046386719</c:v>
                </c:pt>
                <c:pt idx="92">
                  <c:v>68.741584777832031</c:v>
                </c:pt>
                <c:pt idx="93">
                  <c:v>68.600059509277344</c:v>
                </c:pt>
                <c:pt idx="94">
                  <c:v>68.458526611328125</c:v>
                </c:pt>
                <c:pt idx="95">
                  <c:v>68.317001342773438</c:v>
                </c:pt>
                <c:pt idx="96">
                  <c:v>68.175468444824219</c:v>
                </c:pt>
                <c:pt idx="97">
                  <c:v>68.033943176269531</c:v>
                </c:pt>
                <c:pt idx="98">
                  <c:v>67.892417907714844</c:v>
                </c:pt>
                <c:pt idx="99">
                  <c:v>67.750885009765625</c:v>
                </c:pt>
                <c:pt idx="100">
                  <c:v>67.609359741210938</c:v>
                </c:pt>
              </c:numCache>
            </c:numRef>
          </c:yVal>
          <c:smooth val="0"/>
          <c:extLst>
            <c:ext xmlns:c16="http://schemas.microsoft.com/office/drawing/2014/chart" uri="{C3380CC4-5D6E-409C-BE32-E72D297353CC}">
              <c16:uniqueId val="{0000000D-D7FC-624C-9AB8-ABC75509C789}"/>
            </c:ext>
          </c:extLst>
        </c:ser>
        <c:ser>
          <c:idx val="17"/>
          <c:order val="14"/>
          <c:tx>
            <c:strRef>
              <c:f>'GHG same color'!$R$1</c:f>
              <c:strCache>
                <c:ptCount val="1"/>
                <c:pt idx="0">
                  <c:v>NIES AIM/CGE SSP2 60 (2018)</c:v>
                </c:pt>
              </c:strCache>
            </c:strRef>
          </c:tx>
          <c:spPr>
            <a:ln>
              <a:noFill/>
              <a:prstDash val="dash"/>
            </a:ln>
          </c:spPr>
          <c:marker>
            <c:symbol val="triangle"/>
            <c:size val="5"/>
            <c:spPr>
              <a:noFill/>
              <a:ln>
                <a:solidFill>
                  <a:srgbClr val="ED7D31"/>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color'!$R$2:$R$103</c:f>
              <c:numCache>
                <c:formatCode>General</c:formatCode>
                <c:ptCount val="102"/>
                <c:pt idx="5">
                  <c:v>46.330333709716797</c:v>
                </c:pt>
                <c:pt idx="6">
                  <c:v>47.300739288330078</c:v>
                </c:pt>
                <c:pt idx="7">
                  <c:v>48.271148681640625</c:v>
                </c:pt>
                <c:pt idx="8">
                  <c:v>49.241554260253906</c:v>
                </c:pt>
                <c:pt idx="9">
                  <c:v>50.211963653564453</c:v>
                </c:pt>
                <c:pt idx="10">
                  <c:v>51.182369232177734</c:v>
                </c:pt>
                <c:pt idx="11">
                  <c:v>51.777450561523438</c:v>
                </c:pt>
                <c:pt idx="12">
                  <c:v>52.372531890869141</c:v>
                </c:pt>
                <c:pt idx="13">
                  <c:v>52.967613220214844</c:v>
                </c:pt>
                <c:pt idx="14">
                  <c:v>53.562694549560547</c:v>
                </c:pt>
                <c:pt idx="15">
                  <c:v>54.15777587890625</c:v>
                </c:pt>
                <c:pt idx="16">
                  <c:v>54.752857208251953</c:v>
                </c:pt>
                <c:pt idx="17">
                  <c:v>55.347938537597656</c:v>
                </c:pt>
                <c:pt idx="18">
                  <c:v>55.943019866943359</c:v>
                </c:pt>
                <c:pt idx="19">
                  <c:v>56.538101196289062</c:v>
                </c:pt>
                <c:pt idx="20">
                  <c:v>57.133182525634766</c:v>
                </c:pt>
                <c:pt idx="21">
                  <c:v>57.4979248046875</c:v>
                </c:pt>
                <c:pt idx="22">
                  <c:v>57.862663269042969</c:v>
                </c:pt>
                <c:pt idx="23">
                  <c:v>58.227405548095703</c:v>
                </c:pt>
                <c:pt idx="24">
                  <c:v>58.592144012451172</c:v>
                </c:pt>
                <c:pt idx="25">
                  <c:v>58.956886291503906</c:v>
                </c:pt>
                <c:pt idx="26">
                  <c:v>59.321624755859375</c:v>
                </c:pt>
                <c:pt idx="27">
                  <c:v>59.686367034912109</c:v>
                </c:pt>
                <c:pt idx="28">
                  <c:v>60.051105499267578</c:v>
                </c:pt>
                <c:pt idx="29">
                  <c:v>60.415843963623047</c:v>
                </c:pt>
                <c:pt idx="30">
                  <c:v>60.780586242675781</c:v>
                </c:pt>
                <c:pt idx="31">
                  <c:v>61.101219177246094</c:v>
                </c:pt>
                <c:pt idx="32">
                  <c:v>61.421855926513672</c:v>
                </c:pt>
                <c:pt idx="33">
                  <c:v>61.742488861083984</c:v>
                </c:pt>
                <c:pt idx="34">
                  <c:v>62.063125610351562</c:v>
                </c:pt>
                <c:pt idx="35">
                  <c:v>62.383758544921875</c:v>
                </c:pt>
                <c:pt idx="36">
                  <c:v>62.704395294189453</c:v>
                </c:pt>
                <c:pt idx="37">
                  <c:v>63.025028228759766</c:v>
                </c:pt>
                <c:pt idx="38">
                  <c:v>63.345664978027344</c:v>
                </c:pt>
                <c:pt idx="39">
                  <c:v>63.666297912597656</c:v>
                </c:pt>
                <c:pt idx="40">
                  <c:v>63.986934661865234</c:v>
                </c:pt>
                <c:pt idx="41">
                  <c:v>63.997234344482422</c:v>
                </c:pt>
                <c:pt idx="42">
                  <c:v>64.007530212402344</c:v>
                </c:pt>
                <c:pt idx="43">
                  <c:v>64.017829895019531</c:v>
                </c:pt>
                <c:pt idx="44">
                  <c:v>64.028129577636719</c:v>
                </c:pt>
                <c:pt idx="45">
                  <c:v>64.038429260253906</c:v>
                </c:pt>
                <c:pt idx="46">
                  <c:v>64.048728942871094</c:v>
                </c:pt>
                <c:pt idx="47">
                  <c:v>64.059028625488281</c:v>
                </c:pt>
                <c:pt idx="48">
                  <c:v>64.069328308105469</c:v>
                </c:pt>
                <c:pt idx="49">
                  <c:v>64.079627990722656</c:v>
                </c:pt>
                <c:pt idx="50">
                  <c:v>64.089927673339844</c:v>
                </c:pt>
                <c:pt idx="51">
                  <c:v>63.997898101806641</c:v>
                </c:pt>
                <c:pt idx="52">
                  <c:v>63.905868530273438</c:v>
                </c:pt>
                <c:pt idx="53">
                  <c:v>63.813838958740234</c:v>
                </c:pt>
                <c:pt idx="54">
                  <c:v>63.721809387207031</c:v>
                </c:pt>
                <c:pt idx="55">
                  <c:v>63.629779815673828</c:v>
                </c:pt>
                <c:pt idx="56">
                  <c:v>63.537750244140625</c:v>
                </c:pt>
                <c:pt idx="57">
                  <c:v>63.445720672607422</c:v>
                </c:pt>
                <c:pt idx="58">
                  <c:v>63.353691101074219</c:v>
                </c:pt>
                <c:pt idx="59">
                  <c:v>63.261661529541016</c:v>
                </c:pt>
                <c:pt idx="60">
                  <c:v>63.169631958007812</c:v>
                </c:pt>
                <c:pt idx="61">
                  <c:v>63.09100341796875</c:v>
                </c:pt>
                <c:pt idx="62">
                  <c:v>63.012371063232422</c:v>
                </c:pt>
                <c:pt idx="63">
                  <c:v>62.933738708496094</c:v>
                </c:pt>
                <c:pt idx="64">
                  <c:v>62.855106353759766</c:v>
                </c:pt>
                <c:pt idx="65">
                  <c:v>62.776477813720703</c:v>
                </c:pt>
                <c:pt idx="66">
                  <c:v>62.697845458984375</c:v>
                </c:pt>
                <c:pt idx="67">
                  <c:v>62.619213104248047</c:v>
                </c:pt>
                <c:pt idx="68">
                  <c:v>62.540584564208984</c:v>
                </c:pt>
                <c:pt idx="69">
                  <c:v>62.461952209472656</c:v>
                </c:pt>
                <c:pt idx="70">
                  <c:v>62.383319854736328</c:v>
                </c:pt>
                <c:pt idx="71">
                  <c:v>62.234840393066406</c:v>
                </c:pt>
                <c:pt idx="72">
                  <c:v>62.086360931396484</c:v>
                </c:pt>
                <c:pt idx="73">
                  <c:v>61.937881469726562</c:v>
                </c:pt>
                <c:pt idx="74">
                  <c:v>61.789398193359375</c:v>
                </c:pt>
                <c:pt idx="75">
                  <c:v>61.640918731689453</c:v>
                </c:pt>
                <c:pt idx="76">
                  <c:v>61.492439270019531</c:v>
                </c:pt>
                <c:pt idx="77">
                  <c:v>61.343959808349609</c:v>
                </c:pt>
                <c:pt idx="78">
                  <c:v>61.195480346679688</c:v>
                </c:pt>
                <c:pt idx="79">
                  <c:v>61.047000885009766</c:v>
                </c:pt>
                <c:pt idx="80">
                  <c:v>60.898521423339844</c:v>
                </c:pt>
                <c:pt idx="81">
                  <c:v>60.792137145996094</c:v>
                </c:pt>
                <c:pt idx="82">
                  <c:v>60.685752868652344</c:v>
                </c:pt>
                <c:pt idx="83">
                  <c:v>60.579372406005859</c:v>
                </c:pt>
                <c:pt idx="84">
                  <c:v>60.472988128662109</c:v>
                </c:pt>
                <c:pt idx="85">
                  <c:v>60.366607666015625</c:v>
                </c:pt>
                <c:pt idx="86">
                  <c:v>60.260223388671875</c:v>
                </c:pt>
                <c:pt idx="87">
                  <c:v>60.153842926025391</c:v>
                </c:pt>
                <c:pt idx="88">
                  <c:v>60.047458648681641</c:v>
                </c:pt>
                <c:pt idx="89">
                  <c:v>59.941078186035156</c:v>
                </c:pt>
                <c:pt idx="90">
                  <c:v>59.834693908691406</c:v>
                </c:pt>
                <c:pt idx="91">
                  <c:v>59.750335693359375</c:v>
                </c:pt>
                <c:pt idx="92">
                  <c:v>59.665981292724609</c:v>
                </c:pt>
                <c:pt idx="93">
                  <c:v>59.581623077392578</c:v>
                </c:pt>
                <c:pt idx="94">
                  <c:v>59.497264862060547</c:v>
                </c:pt>
                <c:pt idx="95">
                  <c:v>59.412906646728516</c:v>
                </c:pt>
                <c:pt idx="96">
                  <c:v>59.328548431396484</c:v>
                </c:pt>
                <c:pt idx="97">
                  <c:v>59.244190216064453</c:v>
                </c:pt>
                <c:pt idx="98">
                  <c:v>59.159832000732422</c:v>
                </c:pt>
                <c:pt idx="99">
                  <c:v>59.075473785400391</c:v>
                </c:pt>
                <c:pt idx="100">
                  <c:v>58.991115570068359</c:v>
                </c:pt>
              </c:numCache>
            </c:numRef>
          </c:yVal>
          <c:smooth val="0"/>
          <c:extLst>
            <c:ext xmlns:c16="http://schemas.microsoft.com/office/drawing/2014/chart" uri="{C3380CC4-5D6E-409C-BE32-E72D297353CC}">
              <c16:uniqueId val="{0000000E-D7FC-624C-9AB8-ABC75509C789}"/>
            </c:ext>
          </c:extLst>
        </c:ser>
        <c:ser>
          <c:idx val="18"/>
          <c:order val="15"/>
          <c:tx>
            <c:strRef>
              <c:f>'GHG same color'!$S$1</c:f>
              <c:strCache>
                <c:ptCount val="1"/>
                <c:pt idx="0">
                  <c:v>PNNL GCAM4 SSP2 60 (2018)</c:v>
                </c:pt>
              </c:strCache>
            </c:strRef>
          </c:tx>
          <c:spPr>
            <a:ln>
              <a:noFill/>
              <a:prstDash val="dashDot"/>
            </a:ln>
          </c:spPr>
          <c:marker>
            <c:symbol val="circle"/>
            <c:size val="5"/>
            <c:spPr>
              <a:noFill/>
              <a:ln>
                <a:solidFill>
                  <a:srgbClr val="ED7D31"/>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color'!$S$2:$S$103</c:f>
              <c:numCache>
                <c:formatCode>General</c:formatCode>
                <c:ptCount val="102"/>
                <c:pt idx="10">
                  <c:v>46.013996124267578</c:v>
                </c:pt>
                <c:pt idx="11">
                  <c:v>46.712005615234375</c:v>
                </c:pt>
                <c:pt idx="12">
                  <c:v>47.410015106201172</c:v>
                </c:pt>
                <c:pt idx="13">
                  <c:v>48.108024597167969</c:v>
                </c:pt>
                <c:pt idx="14">
                  <c:v>48.806034088134766</c:v>
                </c:pt>
                <c:pt idx="15">
                  <c:v>49.504043579101562</c:v>
                </c:pt>
                <c:pt idx="16">
                  <c:v>50.202053070068359</c:v>
                </c:pt>
                <c:pt idx="17">
                  <c:v>50.900062561035156</c:v>
                </c:pt>
                <c:pt idx="18">
                  <c:v>51.598075866699219</c:v>
                </c:pt>
                <c:pt idx="19">
                  <c:v>52.296085357666016</c:v>
                </c:pt>
                <c:pt idx="20">
                  <c:v>52.994094848632812</c:v>
                </c:pt>
                <c:pt idx="21">
                  <c:v>54.008140563964844</c:v>
                </c:pt>
                <c:pt idx="22">
                  <c:v>55.022190093994141</c:v>
                </c:pt>
                <c:pt idx="23">
                  <c:v>56.036239624023438</c:v>
                </c:pt>
                <c:pt idx="24">
                  <c:v>57.050285339355469</c:v>
                </c:pt>
                <c:pt idx="25">
                  <c:v>58.064334869384766</c:v>
                </c:pt>
                <c:pt idx="26">
                  <c:v>59.078380584716797</c:v>
                </c:pt>
                <c:pt idx="27">
                  <c:v>60.092430114746094</c:v>
                </c:pt>
                <c:pt idx="28">
                  <c:v>61.106479644775391</c:v>
                </c:pt>
                <c:pt idx="29">
                  <c:v>62.120525360107422</c:v>
                </c:pt>
                <c:pt idx="30">
                  <c:v>63.134574890136719</c:v>
                </c:pt>
                <c:pt idx="31">
                  <c:v>63.726959228515625</c:v>
                </c:pt>
                <c:pt idx="32">
                  <c:v>64.319343566894531</c:v>
                </c:pt>
                <c:pt idx="33">
                  <c:v>64.911720275878906</c:v>
                </c:pt>
                <c:pt idx="34">
                  <c:v>65.504104614257812</c:v>
                </c:pt>
                <c:pt idx="35">
                  <c:v>66.096488952636719</c:v>
                </c:pt>
                <c:pt idx="36">
                  <c:v>66.688873291015625</c:v>
                </c:pt>
                <c:pt idx="37">
                  <c:v>67.281257629394531</c:v>
                </c:pt>
                <c:pt idx="38">
                  <c:v>67.873641967773438</c:v>
                </c:pt>
                <c:pt idx="39">
                  <c:v>68.466026306152344</c:v>
                </c:pt>
                <c:pt idx="40">
                  <c:v>69.058403015136719</c:v>
                </c:pt>
                <c:pt idx="41">
                  <c:v>69.347404479980469</c:v>
                </c:pt>
                <c:pt idx="42">
                  <c:v>69.636405944824219</c:v>
                </c:pt>
                <c:pt idx="43">
                  <c:v>69.925407409667969</c:v>
                </c:pt>
                <c:pt idx="44">
                  <c:v>70.214408874511719</c:v>
                </c:pt>
                <c:pt idx="45">
                  <c:v>70.503402709960938</c:v>
                </c:pt>
                <c:pt idx="46">
                  <c:v>70.792404174804688</c:v>
                </c:pt>
                <c:pt idx="47">
                  <c:v>71.081405639648438</c:v>
                </c:pt>
                <c:pt idx="48">
                  <c:v>71.370407104492188</c:v>
                </c:pt>
                <c:pt idx="49">
                  <c:v>71.659408569335938</c:v>
                </c:pt>
                <c:pt idx="50">
                  <c:v>71.948410034179688</c:v>
                </c:pt>
                <c:pt idx="51">
                  <c:v>72.076400756835938</c:v>
                </c:pt>
                <c:pt idx="52">
                  <c:v>72.204399108886719</c:v>
                </c:pt>
                <c:pt idx="53">
                  <c:v>72.3323974609375</c:v>
                </c:pt>
                <c:pt idx="54">
                  <c:v>72.46038818359375</c:v>
                </c:pt>
                <c:pt idx="55">
                  <c:v>72.588386535644531</c:v>
                </c:pt>
                <c:pt idx="56">
                  <c:v>72.716384887695312</c:v>
                </c:pt>
                <c:pt idx="57">
                  <c:v>72.844375610351562</c:v>
                </c:pt>
                <c:pt idx="58">
                  <c:v>72.972373962402344</c:v>
                </c:pt>
                <c:pt idx="59">
                  <c:v>73.100372314453125</c:v>
                </c:pt>
                <c:pt idx="60">
                  <c:v>73.228370666503906</c:v>
                </c:pt>
                <c:pt idx="61">
                  <c:v>73.1829833984375</c:v>
                </c:pt>
                <c:pt idx="62">
                  <c:v>73.137603759765625</c:v>
                </c:pt>
                <c:pt idx="63">
                  <c:v>73.092216491699219</c:v>
                </c:pt>
                <c:pt idx="64">
                  <c:v>73.046836853027344</c:v>
                </c:pt>
                <c:pt idx="65">
                  <c:v>73.001449584960938</c:v>
                </c:pt>
                <c:pt idx="66">
                  <c:v>72.956069946289062</c:v>
                </c:pt>
                <c:pt idx="67">
                  <c:v>72.910690307617188</c:v>
                </c:pt>
                <c:pt idx="68">
                  <c:v>72.865303039550781</c:v>
                </c:pt>
                <c:pt idx="69">
                  <c:v>72.819923400878906</c:v>
                </c:pt>
                <c:pt idx="70">
                  <c:v>72.7745361328125</c:v>
                </c:pt>
                <c:pt idx="71">
                  <c:v>72.282279968261719</c:v>
                </c:pt>
                <c:pt idx="72">
                  <c:v>71.790023803710938</c:v>
                </c:pt>
                <c:pt idx="73">
                  <c:v>71.297760009765625</c:v>
                </c:pt>
                <c:pt idx="74">
                  <c:v>70.805503845214844</c:v>
                </c:pt>
                <c:pt idx="75">
                  <c:v>70.313247680664062</c:v>
                </c:pt>
                <c:pt idx="76">
                  <c:v>69.82098388671875</c:v>
                </c:pt>
                <c:pt idx="77">
                  <c:v>69.328727722167969</c:v>
                </c:pt>
                <c:pt idx="78">
                  <c:v>68.836471557617188</c:v>
                </c:pt>
                <c:pt idx="79">
                  <c:v>68.344215393066406</c:v>
                </c:pt>
                <c:pt idx="80">
                  <c:v>67.851951599121094</c:v>
                </c:pt>
                <c:pt idx="81">
                  <c:v>67.121879577636719</c:v>
                </c:pt>
                <c:pt idx="82">
                  <c:v>66.391807556152344</c:v>
                </c:pt>
                <c:pt idx="83">
                  <c:v>65.661727905273438</c:v>
                </c:pt>
                <c:pt idx="84">
                  <c:v>64.931655883789062</c:v>
                </c:pt>
                <c:pt idx="85">
                  <c:v>64.201583862304688</c:v>
                </c:pt>
                <c:pt idx="86">
                  <c:v>63.471511840820312</c:v>
                </c:pt>
                <c:pt idx="87">
                  <c:v>62.741436004638672</c:v>
                </c:pt>
                <c:pt idx="88">
                  <c:v>62.011363983154297</c:v>
                </c:pt>
                <c:pt idx="89">
                  <c:v>61.281288146972656</c:v>
                </c:pt>
                <c:pt idx="90">
                  <c:v>60.551216125488281</c:v>
                </c:pt>
                <c:pt idx="91">
                  <c:v>59.491279602050781</c:v>
                </c:pt>
                <c:pt idx="92">
                  <c:v>58.431343078613281</c:v>
                </c:pt>
                <c:pt idx="93">
                  <c:v>57.371406555175781</c:v>
                </c:pt>
                <c:pt idx="94">
                  <c:v>56.311473846435547</c:v>
                </c:pt>
                <c:pt idx="95">
                  <c:v>55.251537322998047</c:v>
                </c:pt>
                <c:pt idx="96">
                  <c:v>54.191600799560547</c:v>
                </c:pt>
                <c:pt idx="97">
                  <c:v>53.131664276123047</c:v>
                </c:pt>
                <c:pt idx="98">
                  <c:v>52.071731567382812</c:v>
                </c:pt>
                <c:pt idx="99">
                  <c:v>51.011795043945312</c:v>
                </c:pt>
                <c:pt idx="100">
                  <c:v>49.951858520507812</c:v>
                </c:pt>
              </c:numCache>
            </c:numRef>
          </c:yVal>
          <c:smooth val="0"/>
          <c:extLst>
            <c:ext xmlns:c16="http://schemas.microsoft.com/office/drawing/2014/chart" uri="{C3380CC4-5D6E-409C-BE32-E72D297353CC}">
              <c16:uniqueId val="{0000000F-D7FC-624C-9AB8-ABC75509C789}"/>
            </c:ext>
          </c:extLst>
        </c:ser>
        <c:ser>
          <c:idx val="20"/>
          <c:order val="16"/>
          <c:tx>
            <c:strRef>
              <c:f>'GHG same color'!$T$1</c:f>
              <c:strCache>
                <c:ptCount val="1"/>
                <c:pt idx="0">
                  <c:v>PIK REMIND-MAGPIE SSP2 60 (2018)</c:v>
                </c:pt>
              </c:strCache>
            </c:strRef>
          </c:tx>
          <c:spPr>
            <a:ln>
              <a:noFill/>
              <a:prstDash val="lgDash"/>
            </a:ln>
          </c:spPr>
          <c:marker>
            <c:symbol val="x"/>
            <c:size val="5"/>
            <c:spPr>
              <a:noFill/>
              <a:ln>
                <a:solidFill>
                  <a:srgbClr val="ED7D31"/>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color'!$T$2:$T$103</c:f>
              <c:numCache>
                <c:formatCode>General</c:formatCode>
                <c:ptCount val="102"/>
                <c:pt idx="5">
                  <c:v>47.369998931884766</c:v>
                </c:pt>
                <c:pt idx="6">
                  <c:v>48.004001617431641</c:v>
                </c:pt>
                <c:pt idx="7">
                  <c:v>48.63800048828125</c:v>
                </c:pt>
                <c:pt idx="8">
                  <c:v>49.271999359130859</c:v>
                </c:pt>
                <c:pt idx="9">
                  <c:v>49.905998229980469</c:v>
                </c:pt>
                <c:pt idx="10">
                  <c:v>50.540000915527344</c:v>
                </c:pt>
                <c:pt idx="11">
                  <c:v>51.175998687744141</c:v>
                </c:pt>
                <c:pt idx="12">
                  <c:v>51.812000274658203</c:v>
                </c:pt>
                <c:pt idx="13">
                  <c:v>52.448001861572266</c:v>
                </c:pt>
                <c:pt idx="14">
                  <c:v>53.083999633789062</c:v>
                </c:pt>
                <c:pt idx="15">
                  <c:v>53.720001220703125</c:v>
                </c:pt>
                <c:pt idx="16">
                  <c:v>54.355998992919922</c:v>
                </c:pt>
                <c:pt idx="17">
                  <c:v>54.992000579833984</c:v>
                </c:pt>
                <c:pt idx="18">
                  <c:v>55.627998352050781</c:v>
                </c:pt>
                <c:pt idx="19">
                  <c:v>56.263999938964844</c:v>
                </c:pt>
                <c:pt idx="20">
                  <c:v>56.900001525878906</c:v>
                </c:pt>
                <c:pt idx="21">
                  <c:v>57.26300048828125</c:v>
                </c:pt>
                <c:pt idx="22">
                  <c:v>57.625999450683594</c:v>
                </c:pt>
                <c:pt idx="23">
                  <c:v>57.988998413085938</c:v>
                </c:pt>
                <c:pt idx="24">
                  <c:v>58.352001190185547</c:v>
                </c:pt>
                <c:pt idx="25">
                  <c:v>58.715000152587891</c:v>
                </c:pt>
                <c:pt idx="26">
                  <c:v>59.077999114990234</c:v>
                </c:pt>
                <c:pt idx="27">
                  <c:v>59.441001892089844</c:v>
                </c:pt>
                <c:pt idx="28">
                  <c:v>59.804000854492188</c:v>
                </c:pt>
                <c:pt idx="29">
                  <c:v>60.166999816894531</c:v>
                </c:pt>
                <c:pt idx="30">
                  <c:v>60.529998779296875</c:v>
                </c:pt>
                <c:pt idx="31">
                  <c:v>61.019001007080078</c:v>
                </c:pt>
                <c:pt idx="32">
                  <c:v>61.507999420166016</c:v>
                </c:pt>
                <c:pt idx="33">
                  <c:v>61.997001647949219</c:v>
                </c:pt>
                <c:pt idx="34">
                  <c:v>62.486000061035156</c:v>
                </c:pt>
                <c:pt idx="35">
                  <c:v>62.974998474121094</c:v>
                </c:pt>
                <c:pt idx="36">
                  <c:v>63.464000701904297</c:v>
                </c:pt>
                <c:pt idx="37">
                  <c:v>63.952999114990234</c:v>
                </c:pt>
                <c:pt idx="38">
                  <c:v>64.442001342773438</c:v>
                </c:pt>
                <c:pt idx="39">
                  <c:v>64.930999755859375</c:v>
                </c:pt>
                <c:pt idx="40">
                  <c:v>65.419998168945312</c:v>
                </c:pt>
                <c:pt idx="41">
                  <c:v>65.721000671386719</c:v>
                </c:pt>
                <c:pt idx="42">
                  <c:v>66.022003173828125</c:v>
                </c:pt>
                <c:pt idx="43">
                  <c:v>66.322998046875</c:v>
                </c:pt>
                <c:pt idx="44">
                  <c:v>66.624000549316406</c:v>
                </c:pt>
                <c:pt idx="45">
                  <c:v>66.925003051757812</c:v>
                </c:pt>
                <c:pt idx="46">
                  <c:v>67.225997924804688</c:v>
                </c:pt>
                <c:pt idx="47">
                  <c:v>67.527000427246094</c:v>
                </c:pt>
                <c:pt idx="48">
                  <c:v>67.8280029296875</c:v>
                </c:pt>
                <c:pt idx="49">
                  <c:v>68.128997802734375</c:v>
                </c:pt>
                <c:pt idx="50">
                  <c:v>68.430000305175781</c:v>
                </c:pt>
                <c:pt idx="51">
                  <c:v>68.394996643066406</c:v>
                </c:pt>
                <c:pt idx="52">
                  <c:v>68.360000610351562</c:v>
                </c:pt>
                <c:pt idx="53">
                  <c:v>68.324996948242188</c:v>
                </c:pt>
                <c:pt idx="54">
                  <c:v>68.290000915527344</c:v>
                </c:pt>
                <c:pt idx="55">
                  <c:v>68.254997253417969</c:v>
                </c:pt>
                <c:pt idx="56">
                  <c:v>68.220001220703125</c:v>
                </c:pt>
                <c:pt idx="57">
                  <c:v>68.18499755859375</c:v>
                </c:pt>
                <c:pt idx="58">
                  <c:v>68.150001525878906</c:v>
                </c:pt>
                <c:pt idx="59">
                  <c:v>68.114997863769531</c:v>
                </c:pt>
                <c:pt idx="60">
                  <c:v>68.080001831054688</c:v>
                </c:pt>
                <c:pt idx="61">
                  <c:v>67.945999145507812</c:v>
                </c:pt>
                <c:pt idx="62">
                  <c:v>67.811996459960938</c:v>
                </c:pt>
                <c:pt idx="63">
                  <c:v>67.678001403808594</c:v>
                </c:pt>
                <c:pt idx="64">
                  <c:v>67.543998718261719</c:v>
                </c:pt>
                <c:pt idx="65">
                  <c:v>67.410003662109375</c:v>
                </c:pt>
                <c:pt idx="66">
                  <c:v>67.2760009765625</c:v>
                </c:pt>
                <c:pt idx="67">
                  <c:v>67.141998291015625</c:v>
                </c:pt>
                <c:pt idx="68">
                  <c:v>67.008003234863281</c:v>
                </c:pt>
                <c:pt idx="69">
                  <c:v>66.874000549316406</c:v>
                </c:pt>
                <c:pt idx="70">
                  <c:v>66.739997863769531</c:v>
                </c:pt>
                <c:pt idx="71">
                  <c:v>66.389999389648438</c:v>
                </c:pt>
                <c:pt idx="72">
                  <c:v>66.040000915527344</c:v>
                </c:pt>
                <c:pt idx="73">
                  <c:v>65.69000244140625</c:v>
                </c:pt>
                <c:pt idx="74">
                  <c:v>65.339996337890625</c:v>
                </c:pt>
                <c:pt idx="75">
                  <c:v>64.989997863769531</c:v>
                </c:pt>
                <c:pt idx="76">
                  <c:v>64.639999389648438</c:v>
                </c:pt>
                <c:pt idx="77">
                  <c:v>64.290000915527344</c:v>
                </c:pt>
                <c:pt idx="78">
                  <c:v>63.939998626708984</c:v>
                </c:pt>
                <c:pt idx="79">
                  <c:v>63.590000152587891</c:v>
                </c:pt>
                <c:pt idx="80">
                  <c:v>63.240001678466797</c:v>
                </c:pt>
                <c:pt idx="81">
                  <c:v>62.613998413085938</c:v>
                </c:pt>
                <c:pt idx="82">
                  <c:v>61.987998962402344</c:v>
                </c:pt>
                <c:pt idx="83">
                  <c:v>61.36199951171875</c:v>
                </c:pt>
                <c:pt idx="84">
                  <c:v>60.736000061035156</c:v>
                </c:pt>
                <c:pt idx="85">
                  <c:v>60.110000610351562</c:v>
                </c:pt>
                <c:pt idx="86">
                  <c:v>59.484001159667969</c:v>
                </c:pt>
                <c:pt idx="87">
                  <c:v>58.858001708984375</c:v>
                </c:pt>
                <c:pt idx="88">
                  <c:v>58.231998443603516</c:v>
                </c:pt>
                <c:pt idx="89">
                  <c:v>57.605998992919922</c:v>
                </c:pt>
                <c:pt idx="90">
                  <c:v>56.979999542236328</c:v>
                </c:pt>
                <c:pt idx="91">
                  <c:v>56.608001708984375</c:v>
                </c:pt>
                <c:pt idx="92">
                  <c:v>56.236000061035156</c:v>
                </c:pt>
                <c:pt idx="93">
                  <c:v>55.863998413085938</c:v>
                </c:pt>
                <c:pt idx="94">
                  <c:v>55.492000579833984</c:v>
                </c:pt>
                <c:pt idx="95">
                  <c:v>55.119998931884766</c:v>
                </c:pt>
                <c:pt idx="96">
                  <c:v>54.748001098632812</c:v>
                </c:pt>
                <c:pt idx="97">
                  <c:v>54.375999450683594</c:v>
                </c:pt>
                <c:pt idx="98">
                  <c:v>54.004001617431641</c:v>
                </c:pt>
                <c:pt idx="99">
                  <c:v>53.631999969482422</c:v>
                </c:pt>
                <c:pt idx="100">
                  <c:v>53.259998321533203</c:v>
                </c:pt>
              </c:numCache>
            </c:numRef>
          </c:yVal>
          <c:smooth val="0"/>
          <c:extLst>
            <c:ext xmlns:c16="http://schemas.microsoft.com/office/drawing/2014/chart" uri="{C3380CC4-5D6E-409C-BE32-E72D297353CC}">
              <c16:uniqueId val="{00000010-D7FC-624C-9AB8-ABC75509C789}"/>
            </c:ext>
          </c:extLst>
        </c:ser>
        <c:ser>
          <c:idx val="21"/>
          <c:order val="17"/>
          <c:tx>
            <c:strRef>
              <c:f>'GHG same color'!$U$1</c:f>
              <c:strCache>
                <c:ptCount val="1"/>
                <c:pt idx="0">
                  <c:v>EIEE WITCH-GLOBIOM SSP2 60 (2018)</c:v>
                </c:pt>
              </c:strCache>
            </c:strRef>
          </c:tx>
          <c:spPr>
            <a:ln>
              <a:noFill/>
              <a:prstDash val="lgDashDot"/>
            </a:ln>
          </c:spPr>
          <c:marker>
            <c:symbol val="plus"/>
            <c:size val="5"/>
            <c:spPr>
              <a:noFill/>
              <a:ln>
                <a:solidFill>
                  <a:srgbClr val="ED7D31"/>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color'!$U$2:$U$103</c:f>
              <c:numCache>
                <c:formatCode>General</c:formatCode>
                <c:ptCount val="102"/>
                <c:pt idx="5">
                  <c:v>44.138317108154297</c:v>
                </c:pt>
                <c:pt idx="6">
                  <c:v>44.982120513916016</c:v>
                </c:pt>
                <c:pt idx="7">
                  <c:v>45.825923919677734</c:v>
                </c:pt>
                <c:pt idx="8">
                  <c:v>46.669727325439453</c:v>
                </c:pt>
                <c:pt idx="9">
                  <c:v>47.513530731201172</c:v>
                </c:pt>
                <c:pt idx="10">
                  <c:v>48.357330322265625</c:v>
                </c:pt>
                <c:pt idx="11">
                  <c:v>49.064678192138672</c:v>
                </c:pt>
                <c:pt idx="12">
                  <c:v>49.772026062011719</c:v>
                </c:pt>
                <c:pt idx="13">
                  <c:v>50.4793701171875</c:v>
                </c:pt>
                <c:pt idx="14">
                  <c:v>51.186717987060547</c:v>
                </c:pt>
                <c:pt idx="15">
                  <c:v>51.894062042236328</c:v>
                </c:pt>
                <c:pt idx="16">
                  <c:v>52.601409912109375</c:v>
                </c:pt>
                <c:pt idx="17">
                  <c:v>53.308753967285156</c:v>
                </c:pt>
                <c:pt idx="18">
                  <c:v>54.016101837158203</c:v>
                </c:pt>
                <c:pt idx="19">
                  <c:v>54.723445892333984</c:v>
                </c:pt>
                <c:pt idx="20">
                  <c:v>55.430793762207031</c:v>
                </c:pt>
                <c:pt idx="21">
                  <c:v>56.146717071533203</c:v>
                </c:pt>
                <c:pt idx="22">
                  <c:v>56.862640380859375</c:v>
                </c:pt>
                <c:pt idx="23">
                  <c:v>57.578563690185547</c:v>
                </c:pt>
                <c:pt idx="24">
                  <c:v>58.294486999511719</c:v>
                </c:pt>
                <c:pt idx="25">
                  <c:v>59.010410308837891</c:v>
                </c:pt>
                <c:pt idx="26">
                  <c:v>59.726333618164062</c:v>
                </c:pt>
                <c:pt idx="27">
                  <c:v>60.442256927490234</c:v>
                </c:pt>
                <c:pt idx="28">
                  <c:v>61.158180236816406</c:v>
                </c:pt>
                <c:pt idx="29">
                  <c:v>61.874103546142578</c:v>
                </c:pt>
                <c:pt idx="30">
                  <c:v>62.59002685546875</c:v>
                </c:pt>
                <c:pt idx="31">
                  <c:v>63.120685577392578</c:v>
                </c:pt>
                <c:pt idx="32">
                  <c:v>63.651344299316406</c:v>
                </c:pt>
                <c:pt idx="33">
                  <c:v>64.181999206542969</c:v>
                </c:pt>
                <c:pt idx="34">
                  <c:v>64.712661743164062</c:v>
                </c:pt>
                <c:pt idx="35">
                  <c:v>65.243316650390625</c:v>
                </c:pt>
                <c:pt idx="36">
                  <c:v>65.773979187011719</c:v>
                </c:pt>
                <c:pt idx="37">
                  <c:v>66.304634094238281</c:v>
                </c:pt>
                <c:pt idx="38">
                  <c:v>66.835296630859375</c:v>
                </c:pt>
                <c:pt idx="39">
                  <c:v>67.365951538085938</c:v>
                </c:pt>
                <c:pt idx="40">
                  <c:v>67.8966064453125</c:v>
                </c:pt>
                <c:pt idx="41">
                  <c:v>67.789161682128906</c:v>
                </c:pt>
                <c:pt idx="42">
                  <c:v>67.681716918945312</c:v>
                </c:pt>
                <c:pt idx="43">
                  <c:v>67.574264526367188</c:v>
                </c:pt>
                <c:pt idx="44">
                  <c:v>67.466819763183594</c:v>
                </c:pt>
                <c:pt idx="45">
                  <c:v>67.359367370605469</c:v>
                </c:pt>
                <c:pt idx="46">
                  <c:v>67.251922607421875</c:v>
                </c:pt>
                <c:pt idx="47">
                  <c:v>67.144477844238281</c:v>
                </c:pt>
                <c:pt idx="48">
                  <c:v>67.037025451660156</c:v>
                </c:pt>
                <c:pt idx="49">
                  <c:v>66.929580688476562</c:v>
                </c:pt>
                <c:pt idx="50">
                  <c:v>66.822135925292969</c:v>
                </c:pt>
                <c:pt idx="51">
                  <c:v>66.734550476074219</c:v>
                </c:pt>
                <c:pt idx="52">
                  <c:v>66.646965026855469</c:v>
                </c:pt>
                <c:pt idx="53">
                  <c:v>66.559379577636719</c:v>
                </c:pt>
                <c:pt idx="54">
                  <c:v>66.471794128417969</c:v>
                </c:pt>
                <c:pt idx="55">
                  <c:v>66.384208679199219</c:v>
                </c:pt>
                <c:pt idx="56">
                  <c:v>66.296623229980469</c:v>
                </c:pt>
                <c:pt idx="57">
                  <c:v>66.20904541015625</c:v>
                </c:pt>
                <c:pt idx="58">
                  <c:v>66.1214599609375</c:v>
                </c:pt>
                <c:pt idx="59">
                  <c:v>66.03387451171875</c:v>
                </c:pt>
                <c:pt idx="60">
                  <c:v>65.9462890625</c:v>
                </c:pt>
                <c:pt idx="61">
                  <c:v>65.861930847167969</c:v>
                </c:pt>
                <c:pt idx="62">
                  <c:v>65.777565002441406</c:v>
                </c:pt>
                <c:pt idx="63">
                  <c:v>65.693206787109375</c:v>
                </c:pt>
                <c:pt idx="64">
                  <c:v>65.608848571777344</c:v>
                </c:pt>
                <c:pt idx="65">
                  <c:v>65.524482727050781</c:v>
                </c:pt>
                <c:pt idx="66">
                  <c:v>65.44012451171875</c:v>
                </c:pt>
                <c:pt idx="67">
                  <c:v>65.355766296386719</c:v>
                </c:pt>
                <c:pt idx="68">
                  <c:v>65.271408081054688</c:v>
                </c:pt>
                <c:pt idx="69">
                  <c:v>65.187042236328125</c:v>
                </c:pt>
                <c:pt idx="70">
                  <c:v>65.102684020996094</c:v>
                </c:pt>
                <c:pt idx="71">
                  <c:v>64.720596313476562</c:v>
                </c:pt>
                <c:pt idx="72">
                  <c:v>64.338508605957031</c:v>
                </c:pt>
                <c:pt idx="73">
                  <c:v>63.9564208984375</c:v>
                </c:pt>
                <c:pt idx="74">
                  <c:v>63.574333190917969</c:v>
                </c:pt>
                <c:pt idx="75">
                  <c:v>63.192245483398438</c:v>
                </c:pt>
                <c:pt idx="76">
                  <c:v>62.810157775878906</c:v>
                </c:pt>
                <c:pt idx="77">
                  <c:v>62.428070068359375</c:v>
                </c:pt>
                <c:pt idx="78">
                  <c:v>62.045982360839844</c:v>
                </c:pt>
                <c:pt idx="79">
                  <c:v>61.663890838623047</c:v>
                </c:pt>
                <c:pt idx="80">
                  <c:v>61.281803131103516</c:v>
                </c:pt>
                <c:pt idx="81">
                  <c:v>60.920146942138672</c:v>
                </c:pt>
                <c:pt idx="82">
                  <c:v>60.558486938476562</c:v>
                </c:pt>
                <c:pt idx="83">
                  <c:v>60.196830749511719</c:v>
                </c:pt>
                <c:pt idx="84">
                  <c:v>59.835170745849609</c:v>
                </c:pt>
                <c:pt idx="85">
                  <c:v>59.473514556884766</c:v>
                </c:pt>
                <c:pt idx="86">
                  <c:v>59.111854553222656</c:v>
                </c:pt>
                <c:pt idx="87">
                  <c:v>58.750198364257812</c:v>
                </c:pt>
                <c:pt idx="88">
                  <c:v>58.388538360595703</c:v>
                </c:pt>
                <c:pt idx="89">
                  <c:v>58.026882171630859</c:v>
                </c:pt>
                <c:pt idx="90">
                  <c:v>57.66522216796875</c:v>
                </c:pt>
                <c:pt idx="91">
                  <c:v>56.828281402587891</c:v>
                </c:pt>
                <c:pt idx="92">
                  <c:v>55.991340637207031</c:v>
                </c:pt>
                <c:pt idx="93">
                  <c:v>55.154399871826172</c:v>
                </c:pt>
                <c:pt idx="94">
                  <c:v>54.317455291748047</c:v>
                </c:pt>
                <c:pt idx="95">
                  <c:v>53.480514526367188</c:v>
                </c:pt>
                <c:pt idx="96">
                  <c:v>52.643573760986328</c:v>
                </c:pt>
                <c:pt idx="97">
                  <c:v>51.806632995605469</c:v>
                </c:pt>
                <c:pt idx="98">
                  <c:v>50.969692230224609</c:v>
                </c:pt>
                <c:pt idx="99">
                  <c:v>50.13275146484375</c:v>
                </c:pt>
                <c:pt idx="100">
                  <c:v>49.295806884765625</c:v>
                </c:pt>
              </c:numCache>
            </c:numRef>
          </c:yVal>
          <c:smooth val="0"/>
          <c:extLst>
            <c:ext xmlns:c16="http://schemas.microsoft.com/office/drawing/2014/chart" uri="{C3380CC4-5D6E-409C-BE32-E72D297353CC}">
              <c16:uniqueId val="{00000011-D7FC-624C-9AB8-ABC75509C789}"/>
            </c:ext>
          </c:extLst>
        </c:ser>
        <c:ser>
          <c:idx val="23"/>
          <c:order val="18"/>
          <c:tx>
            <c:strRef>
              <c:f>'GHG same color'!$W$1</c:f>
              <c:strCache>
                <c:ptCount val="1"/>
                <c:pt idx="0">
                  <c:v>PBL IMAGE SSP2 45 (2018)</c:v>
                </c:pt>
              </c:strCache>
            </c:strRef>
          </c:tx>
          <c:spPr>
            <a:ln>
              <a:noFill/>
              <a:prstDash val="sysDot"/>
            </a:ln>
          </c:spPr>
          <c:marker>
            <c:symbol val="square"/>
            <c:size val="5"/>
            <c:spPr>
              <a:noFill/>
              <a:ln>
                <a:solidFill>
                  <a:srgbClr val="FFC00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color'!$W$2:$W$103</c:f>
              <c:numCache>
                <c:formatCode>General</c:formatCode>
                <c:ptCount val="102"/>
                <c:pt idx="5">
                  <c:v>44.544090270996094</c:v>
                </c:pt>
                <c:pt idx="6">
                  <c:v>45.260993957519531</c:v>
                </c:pt>
                <c:pt idx="7">
                  <c:v>45.977893829345703</c:v>
                </c:pt>
                <c:pt idx="8">
                  <c:v>46.694797515869141</c:v>
                </c:pt>
                <c:pt idx="9">
                  <c:v>47.411697387695312</c:v>
                </c:pt>
                <c:pt idx="10">
                  <c:v>48.12860107421875</c:v>
                </c:pt>
                <c:pt idx="11">
                  <c:v>48.983444213867188</c:v>
                </c:pt>
                <c:pt idx="12">
                  <c:v>49.838287353515625</c:v>
                </c:pt>
                <c:pt idx="13">
                  <c:v>50.693130493164062</c:v>
                </c:pt>
                <c:pt idx="14">
                  <c:v>51.5479736328125</c:v>
                </c:pt>
                <c:pt idx="15">
                  <c:v>52.402816772460938</c:v>
                </c:pt>
                <c:pt idx="16">
                  <c:v>53.257659912109375</c:v>
                </c:pt>
                <c:pt idx="17">
                  <c:v>54.112503051757812</c:v>
                </c:pt>
                <c:pt idx="18">
                  <c:v>54.96734619140625</c:v>
                </c:pt>
                <c:pt idx="19">
                  <c:v>55.822189331054688</c:v>
                </c:pt>
                <c:pt idx="20">
                  <c:v>56.677032470703125</c:v>
                </c:pt>
                <c:pt idx="21">
                  <c:v>57.073253631591797</c:v>
                </c:pt>
                <c:pt idx="22">
                  <c:v>57.469470977783203</c:v>
                </c:pt>
                <c:pt idx="23">
                  <c:v>57.865692138671875</c:v>
                </c:pt>
                <c:pt idx="24">
                  <c:v>58.261913299560547</c:v>
                </c:pt>
                <c:pt idx="25">
                  <c:v>58.658134460449219</c:v>
                </c:pt>
                <c:pt idx="26">
                  <c:v>59.054355621337891</c:v>
                </c:pt>
                <c:pt idx="27">
                  <c:v>59.450576782226562</c:v>
                </c:pt>
                <c:pt idx="28">
                  <c:v>59.846797943115234</c:v>
                </c:pt>
                <c:pt idx="29">
                  <c:v>60.243019104003906</c:v>
                </c:pt>
                <c:pt idx="30">
                  <c:v>60.639236450195312</c:v>
                </c:pt>
                <c:pt idx="31">
                  <c:v>60.411369323730469</c:v>
                </c:pt>
                <c:pt idx="32">
                  <c:v>60.183498382568359</c:v>
                </c:pt>
                <c:pt idx="33">
                  <c:v>59.95562744140625</c:v>
                </c:pt>
                <c:pt idx="34">
                  <c:v>59.727760314941406</c:v>
                </c:pt>
                <c:pt idx="35">
                  <c:v>59.499889373779297</c:v>
                </c:pt>
                <c:pt idx="36">
                  <c:v>59.272018432617188</c:v>
                </c:pt>
                <c:pt idx="37">
                  <c:v>59.044147491455078</c:v>
                </c:pt>
                <c:pt idx="38">
                  <c:v>58.816280364990234</c:v>
                </c:pt>
                <c:pt idx="39">
                  <c:v>58.588409423828125</c:v>
                </c:pt>
                <c:pt idx="40">
                  <c:v>58.360538482666016</c:v>
                </c:pt>
                <c:pt idx="41">
                  <c:v>57.881172180175781</c:v>
                </c:pt>
                <c:pt idx="42">
                  <c:v>57.401805877685547</c:v>
                </c:pt>
                <c:pt idx="43">
                  <c:v>56.922439575195312</c:v>
                </c:pt>
                <c:pt idx="44">
                  <c:v>56.443073272705078</c:v>
                </c:pt>
                <c:pt idx="45">
                  <c:v>55.963710784912109</c:v>
                </c:pt>
                <c:pt idx="46">
                  <c:v>55.484344482421875</c:v>
                </c:pt>
                <c:pt idx="47">
                  <c:v>55.004978179931641</c:v>
                </c:pt>
                <c:pt idx="48">
                  <c:v>54.525611877441406</c:v>
                </c:pt>
                <c:pt idx="49">
                  <c:v>54.046245574951172</c:v>
                </c:pt>
                <c:pt idx="50">
                  <c:v>53.566879272460938</c:v>
                </c:pt>
                <c:pt idx="51">
                  <c:v>52.887863159179688</c:v>
                </c:pt>
                <c:pt idx="52">
                  <c:v>52.208847045898438</c:v>
                </c:pt>
                <c:pt idx="53">
                  <c:v>51.529827117919922</c:v>
                </c:pt>
                <c:pt idx="54">
                  <c:v>50.850811004638672</c:v>
                </c:pt>
                <c:pt idx="55">
                  <c:v>50.171794891357422</c:v>
                </c:pt>
                <c:pt idx="56">
                  <c:v>49.492778778076172</c:v>
                </c:pt>
                <c:pt idx="57">
                  <c:v>48.813762664794922</c:v>
                </c:pt>
                <c:pt idx="58">
                  <c:v>48.134742736816406</c:v>
                </c:pt>
                <c:pt idx="59">
                  <c:v>47.455726623535156</c:v>
                </c:pt>
                <c:pt idx="60">
                  <c:v>46.776710510253906</c:v>
                </c:pt>
                <c:pt idx="61">
                  <c:v>46.204822540283203</c:v>
                </c:pt>
                <c:pt idx="62">
                  <c:v>45.632938385009766</c:v>
                </c:pt>
                <c:pt idx="63">
                  <c:v>45.061050415039062</c:v>
                </c:pt>
                <c:pt idx="64">
                  <c:v>44.489162445068359</c:v>
                </c:pt>
                <c:pt idx="65">
                  <c:v>43.917274475097656</c:v>
                </c:pt>
                <c:pt idx="66">
                  <c:v>43.345386505126953</c:v>
                </c:pt>
                <c:pt idx="67">
                  <c:v>42.773502349853516</c:v>
                </c:pt>
                <c:pt idx="68">
                  <c:v>42.201614379882812</c:v>
                </c:pt>
                <c:pt idx="69">
                  <c:v>41.629726409912109</c:v>
                </c:pt>
                <c:pt idx="70">
                  <c:v>41.057838439941406</c:v>
                </c:pt>
                <c:pt idx="71">
                  <c:v>40.152976989746094</c:v>
                </c:pt>
                <c:pt idx="72">
                  <c:v>39.248115539550781</c:v>
                </c:pt>
                <c:pt idx="73">
                  <c:v>38.343254089355469</c:v>
                </c:pt>
                <c:pt idx="74">
                  <c:v>37.438392639160156</c:v>
                </c:pt>
                <c:pt idx="75">
                  <c:v>36.533531188964844</c:v>
                </c:pt>
                <c:pt idx="76">
                  <c:v>35.628669738769531</c:v>
                </c:pt>
                <c:pt idx="77">
                  <c:v>34.723808288574219</c:v>
                </c:pt>
                <c:pt idx="78">
                  <c:v>33.818943023681641</c:v>
                </c:pt>
                <c:pt idx="79">
                  <c:v>32.914081573486328</c:v>
                </c:pt>
                <c:pt idx="80">
                  <c:v>32.009220123291016</c:v>
                </c:pt>
                <c:pt idx="81">
                  <c:v>31.206790924072266</c:v>
                </c:pt>
                <c:pt idx="82">
                  <c:v>30.404359817504883</c:v>
                </c:pt>
                <c:pt idx="83">
                  <c:v>29.601930618286133</c:v>
                </c:pt>
                <c:pt idx="84">
                  <c:v>28.79949951171875</c:v>
                </c:pt>
                <c:pt idx="85">
                  <c:v>27.9970703125</c:v>
                </c:pt>
                <c:pt idx="86">
                  <c:v>27.19464111328125</c:v>
                </c:pt>
                <c:pt idx="87">
                  <c:v>26.392210006713867</c:v>
                </c:pt>
                <c:pt idx="88">
                  <c:v>25.589780807495117</c:v>
                </c:pt>
                <c:pt idx="89">
                  <c:v>24.787349700927734</c:v>
                </c:pt>
                <c:pt idx="90">
                  <c:v>23.984920501708984</c:v>
                </c:pt>
                <c:pt idx="91">
                  <c:v>23.89091682434082</c:v>
                </c:pt>
                <c:pt idx="92">
                  <c:v>23.796911239624023</c:v>
                </c:pt>
                <c:pt idx="93">
                  <c:v>23.702907562255859</c:v>
                </c:pt>
                <c:pt idx="94">
                  <c:v>23.608903884887695</c:v>
                </c:pt>
                <c:pt idx="95">
                  <c:v>23.514900207519531</c:v>
                </c:pt>
                <c:pt idx="96">
                  <c:v>23.420896530151367</c:v>
                </c:pt>
                <c:pt idx="97">
                  <c:v>23.326892852783203</c:v>
                </c:pt>
                <c:pt idx="98">
                  <c:v>23.232889175415039</c:v>
                </c:pt>
                <c:pt idx="99">
                  <c:v>23.138885498046875</c:v>
                </c:pt>
                <c:pt idx="100">
                  <c:v>23.044879913330078</c:v>
                </c:pt>
              </c:numCache>
            </c:numRef>
          </c:yVal>
          <c:smooth val="0"/>
          <c:extLst>
            <c:ext xmlns:c16="http://schemas.microsoft.com/office/drawing/2014/chart" uri="{C3380CC4-5D6E-409C-BE32-E72D297353CC}">
              <c16:uniqueId val="{00000012-D7FC-624C-9AB8-ABC75509C789}"/>
            </c:ext>
          </c:extLst>
        </c:ser>
        <c:ser>
          <c:idx val="24"/>
          <c:order val="19"/>
          <c:tx>
            <c:strRef>
              <c:f>'GHG same color'!$X$1</c:f>
              <c:strCache>
                <c:ptCount val="1"/>
                <c:pt idx="0">
                  <c:v>IIASA MESSAGE-GLOBIOM SSP2 45 (2018)</c:v>
                </c:pt>
              </c:strCache>
            </c:strRef>
          </c:tx>
          <c:spPr>
            <a:ln>
              <a:noFill/>
              <a:prstDash val="sysDash"/>
            </a:ln>
          </c:spPr>
          <c:marker>
            <c:symbol val="diamond"/>
            <c:size val="5"/>
            <c:spPr>
              <a:noFill/>
              <a:ln>
                <a:solidFill>
                  <a:srgbClr val="FFC00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color'!$X$2:$X$103</c:f>
              <c:numCache>
                <c:formatCode>General</c:formatCode>
                <c:ptCount val="102"/>
                <c:pt idx="5">
                  <c:v>49.033527374267578</c:v>
                </c:pt>
                <c:pt idx="6">
                  <c:v>49.588947296142578</c:v>
                </c:pt>
                <c:pt idx="7">
                  <c:v>50.144363403320312</c:v>
                </c:pt>
                <c:pt idx="8">
                  <c:v>50.699783325195312</c:v>
                </c:pt>
                <c:pt idx="9">
                  <c:v>51.255203247070312</c:v>
                </c:pt>
                <c:pt idx="10">
                  <c:v>51.810619354248047</c:v>
                </c:pt>
                <c:pt idx="11">
                  <c:v>52.1339111328125</c:v>
                </c:pt>
                <c:pt idx="12">
                  <c:v>52.457202911376953</c:v>
                </c:pt>
                <c:pt idx="13">
                  <c:v>52.780494689941406</c:v>
                </c:pt>
                <c:pt idx="14">
                  <c:v>53.103786468505859</c:v>
                </c:pt>
                <c:pt idx="15">
                  <c:v>53.427074432373047</c:v>
                </c:pt>
                <c:pt idx="16">
                  <c:v>53.7503662109375</c:v>
                </c:pt>
                <c:pt idx="17">
                  <c:v>54.073657989501953</c:v>
                </c:pt>
                <c:pt idx="18">
                  <c:v>54.396949768066406</c:v>
                </c:pt>
                <c:pt idx="19">
                  <c:v>54.720241546630859</c:v>
                </c:pt>
                <c:pt idx="20">
                  <c:v>55.043529510498047</c:v>
                </c:pt>
                <c:pt idx="21">
                  <c:v>55.313140869140625</c:v>
                </c:pt>
                <c:pt idx="22">
                  <c:v>55.582752227783203</c:v>
                </c:pt>
                <c:pt idx="23">
                  <c:v>55.852363586425781</c:v>
                </c:pt>
                <c:pt idx="24">
                  <c:v>56.121974945068359</c:v>
                </c:pt>
                <c:pt idx="25">
                  <c:v>56.391586303710938</c:v>
                </c:pt>
                <c:pt idx="26">
                  <c:v>56.661197662353516</c:v>
                </c:pt>
                <c:pt idx="27">
                  <c:v>56.930809020996094</c:v>
                </c:pt>
                <c:pt idx="28">
                  <c:v>57.200420379638672</c:v>
                </c:pt>
                <c:pt idx="29">
                  <c:v>57.470027923583984</c:v>
                </c:pt>
                <c:pt idx="30">
                  <c:v>57.739639282226562</c:v>
                </c:pt>
                <c:pt idx="31">
                  <c:v>57.720417022705078</c:v>
                </c:pt>
                <c:pt idx="32">
                  <c:v>57.701190948486328</c:v>
                </c:pt>
                <c:pt idx="33">
                  <c:v>57.681964874267578</c:v>
                </c:pt>
                <c:pt idx="34">
                  <c:v>57.662738800048828</c:v>
                </c:pt>
                <c:pt idx="35">
                  <c:v>57.643512725830078</c:v>
                </c:pt>
                <c:pt idx="36">
                  <c:v>57.624286651611328</c:v>
                </c:pt>
                <c:pt idx="37">
                  <c:v>57.605064392089844</c:v>
                </c:pt>
                <c:pt idx="38">
                  <c:v>57.585838317871094</c:v>
                </c:pt>
                <c:pt idx="39">
                  <c:v>57.566612243652344</c:v>
                </c:pt>
                <c:pt idx="40">
                  <c:v>57.547386169433594</c:v>
                </c:pt>
                <c:pt idx="41">
                  <c:v>57.321437835693359</c:v>
                </c:pt>
                <c:pt idx="42">
                  <c:v>57.095493316650391</c:v>
                </c:pt>
                <c:pt idx="43">
                  <c:v>56.869544982910156</c:v>
                </c:pt>
                <c:pt idx="44">
                  <c:v>56.643596649169922</c:v>
                </c:pt>
                <c:pt idx="45">
                  <c:v>56.417652130126953</c:v>
                </c:pt>
                <c:pt idx="46">
                  <c:v>56.191703796386719</c:v>
                </c:pt>
                <c:pt idx="47">
                  <c:v>55.965755462646484</c:v>
                </c:pt>
                <c:pt idx="48">
                  <c:v>55.73980712890625</c:v>
                </c:pt>
                <c:pt idx="49">
                  <c:v>55.513862609863281</c:v>
                </c:pt>
                <c:pt idx="50">
                  <c:v>55.287914276123047</c:v>
                </c:pt>
                <c:pt idx="51">
                  <c:v>54.859184265136719</c:v>
                </c:pt>
                <c:pt idx="52">
                  <c:v>54.430458068847656</c:v>
                </c:pt>
                <c:pt idx="53">
                  <c:v>54.001728057861328</c:v>
                </c:pt>
                <c:pt idx="54">
                  <c:v>53.572998046875</c:v>
                </c:pt>
                <c:pt idx="55">
                  <c:v>53.144268035888672</c:v>
                </c:pt>
                <c:pt idx="56">
                  <c:v>52.715541839599609</c:v>
                </c:pt>
                <c:pt idx="57">
                  <c:v>52.286811828613281</c:v>
                </c:pt>
                <c:pt idx="58">
                  <c:v>51.858081817626953</c:v>
                </c:pt>
                <c:pt idx="59">
                  <c:v>51.429355621337891</c:v>
                </c:pt>
                <c:pt idx="60">
                  <c:v>51.000625610351562</c:v>
                </c:pt>
                <c:pt idx="61">
                  <c:v>50.482917785644531</c:v>
                </c:pt>
                <c:pt idx="62">
                  <c:v>49.9652099609375</c:v>
                </c:pt>
                <c:pt idx="63">
                  <c:v>49.447502136230469</c:v>
                </c:pt>
                <c:pt idx="64">
                  <c:v>48.929790496826172</c:v>
                </c:pt>
                <c:pt idx="65">
                  <c:v>48.412082672119141</c:v>
                </c:pt>
                <c:pt idx="66">
                  <c:v>47.894374847412109</c:v>
                </c:pt>
                <c:pt idx="67">
                  <c:v>47.376667022705078</c:v>
                </c:pt>
                <c:pt idx="68">
                  <c:v>46.858959197998047</c:v>
                </c:pt>
                <c:pt idx="69">
                  <c:v>46.341251373291016</c:v>
                </c:pt>
                <c:pt idx="70">
                  <c:v>45.823543548583984</c:v>
                </c:pt>
                <c:pt idx="71">
                  <c:v>44.932300567626953</c:v>
                </c:pt>
                <c:pt idx="72">
                  <c:v>44.041053771972656</c:v>
                </c:pt>
                <c:pt idx="73">
                  <c:v>43.149810791015625</c:v>
                </c:pt>
                <c:pt idx="74">
                  <c:v>42.258567810058594</c:v>
                </c:pt>
                <c:pt idx="75">
                  <c:v>41.367324829101562</c:v>
                </c:pt>
                <c:pt idx="76">
                  <c:v>40.476081848144531</c:v>
                </c:pt>
                <c:pt idx="77">
                  <c:v>39.584835052490234</c:v>
                </c:pt>
                <c:pt idx="78">
                  <c:v>38.693592071533203</c:v>
                </c:pt>
                <c:pt idx="79">
                  <c:v>37.802349090576172</c:v>
                </c:pt>
                <c:pt idx="80">
                  <c:v>36.911106109619141</c:v>
                </c:pt>
                <c:pt idx="81">
                  <c:v>35.843009948730469</c:v>
                </c:pt>
                <c:pt idx="82">
                  <c:v>34.774913787841797</c:v>
                </c:pt>
                <c:pt idx="83">
                  <c:v>33.706817626953125</c:v>
                </c:pt>
                <c:pt idx="84">
                  <c:v>32.638721466064453</c:v>
                </c:pt>
                <c:pt idx="85">
                  <c:v>31.570625305175781</c:v>
                </c:pt>
                <c:pt idx="86">
                  <c:v>30.502529144287109</c:v>
                </c:pt>
                <c:pt idx="87">
                  <c:v>29.434432983398438</c:v>
                </c:pt>
                <c:pt idx="88">
                  <c:v>28.366336822509766</c:v>
                </c:pt>
                <c:pt idx="89">
                  <c:v>27.298240661621094</c:v>
                </c:pt>
                <c:pt idx="90">
                  <c:v>26.230144500732422</c:v>
                </c:pt>
                <c:pt idx="91">
                  <c:v>25.558193206787109</c:v>
                </c:pt>
                <c:pt idx="92">
                  <c:v>24.886241912841797</c:v>
                </c:pt>
                <c:pt idx="93">
                  <c:v>24.214292526245117</c:v>
                </c:pt>
                <c:pt idx="94">
                  <c:v>23.542341232299805</c:v>
                </c:pt>
                <c:pt idx="95">
                  <c:v>22.870389938354492</c:v>
                </c:pt>
                <c:pt idx="96">
                  <c:v>22.19843864440918</c:v>
                </c:pt>
                <c:pt idx="97">
                  <c:v>21.526487350463867</c:v>
                </c:pt>
                <c:pt idx="98">
                  <c:v>20.854536056518555</c:v>
                </c:pt>
                <c:pt idx="99">
                  <c:v>20.182586669921875</c:v>
                </c:pt>
                <c:pt idx="100">
                  <c:v>19.510635375976562</c:v>
                </c:pt>
              </c:numCache>
            </c:numRef>
          </c:yVal>
          <c:smooth val="0"/>
          <c:extLst>
            <c:ext xmlns:c16="http://schemas.microsoft.com/office/drawing/2014/chart" uri="{C3380CC4-5D6E-409C-BE32-E72D297353CC}">
              <c16:uniqueId val="{00000013-D7FC-624C-9AB8-ABC75509C789}"/>
            </c:ext>
          </c:extLst>
        </c:ser>
        <c:ser>
          <c:idx val="25"/>
          <c:order val="20"/>
          <c:tx>
            <c:strRef>
              <c:f>'GHG same color'!$Y$1</c:f>
              <c:strCache>
                <c:ptCount val="1"/>
                <c:pt idx="0">
                  <c:v>NIES AIM/CGE SSP2 45 (2018)</c:v>
                </c:pt>
              </c:strCache>
            </c:strRef>
          </c:tx>
          <c:spPr>
            <a:ln>
              <a:noFill/>
              <a:prstDash val="dash"/>
            </a:ln>
          </c:spPr>
          <c:marker>
            <c:symbol val="triangle"/>
            <c:size val="5"/>
            <c:spPr>
              <a:noFill/>
              <a:ln>
                <a:solidFill>
                  <a:srgbClr val="FFC00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color'!$Y$2:$Y$103</c:f>
              <c:numCache>
                <c:formatCode>General</c:formatCode>
                <c:ptCount val="102"/>
                <c:pt idx="5">
                  <c:v>46.330333709716797</c:v>
                </c:pt>
                <c:pt idx="6">
                  <c:v>47.300739288330078</c:v>
                </c:pt>
                <c:pt idx="7">
                  <c:v>48.271148681640625</c:v>
                </c:pt>
                <c:pt idx="8">
                  <c:v>49.241554260253906</c:v>
                </c:pt>
                <c:pt idx="9">
                  <c:v>50.211963653564453</c:v>
                </c:pt>
                <c:pt idx="10">
                  <c:v>51.182369232177734</c:v>
                </c:pt>
                <c:pt idx="11">
                  <c:v>51.757137298583984</c:v>
                </c:pt>
                <c:pt idx="12">
                  <c:v>52.331901550292969</c:v>
                </c:pt>
                <c:pt idx="13">
                  <c:v>52.906665802001953</c:v>
                </c:pt>
                <c:pt idx="14">
                  <c:v>53.481430053710938</c:v>
                </c:pt>
                <c:pt idx="15">
                  <c:v>54.056194305419922</c:v>
                </c:pt>
                <c:pt idx="16">
                  <c:v>54.630958557128906</c:v>
                </c:pt>
                <c:pt idx="17">
                  <c:v>55.205722808837891</c:v>
                </c:pt>
                <c:pt idx="18">
                  <c:v>55.780487060546875</c:v>
                </c:pt>
                <c:pt idx="19">
                  <c:v>56.355251312255859</c:v>
                </c:pt>
                <c:pt idx="20">
                  <c:v>56.930015563964844</c:v>
                </c:pt>
                <c:pt idx="21">
                  <c:v>57.036575317382812</c:v>
                </c:pt>
                <c:pt idx="22">
                  <c:v>57.143138885498047</c:v>
                </c:pt>
                <c:pt idx="23">
                  <c:v>57.249698638916016</c:v>
                </c:pt>
                <c:pt idx="24">
                  <c:v>57.35626220703125</c:v>
                </c:pt>
                <c:pt idx="25">
                  <c:v>57.462821960449219</c:v>
                </c:pt>
                <c:pt idx="26">
                  <c:v>57.569381713867188</c:v>
                </c:pt>
                <c:pt idx="27">
                  <c:v>57.675945281982422</c:v>
                </c:pt>
                <c:pt idx="28">
                  <c:v>57.782505035400391</c:v>
                </c:pt>
                <c:pt idx="29">
                  <c:v>57.889068603515625</c:v>
                </c:pt>
                <c:pt idx="30">
                  <c:v>57.995628356933594</c:v>
                </c:pt>
                <c:pt idx="31">
                  <c:v>58.052139282226562</c:v>
                </c:pt>
                <c:pt idx="32">
                  <c:v>58.108646392822266</c:v>
                </c:pt>
                <c:pt idx="33">
                  <c:v>58.165153503417969</c:v>
                </c:pt>
                <c:pt idx="34">
                  <c:v>58.221664428710938</c:v>
                </c:pt>
                <c:pt idx="35">
                  <c:v>58.278171539306641</c:v>
                </c:pt>
                <c:pt idx="36">
                  <c:v>58.334678649902344</c:v>
                </c:pt>
                <c:pt idx="37">
                  <c:v>58.391189575195312</c:v>
                </c:pt>
                <c:pt idx="38">
                  <c:v>58.447696685791016</c:v>
                </c:pt>
                <c:pt idx="39">
                  <c:v>58.504207611083984</c:v>
                </c:pt>
                <c:pt idx="40">
                  <c:v>58.560714721679688</c:v>
                </c:pt>
                <c:pt idx="41">
                  <c:v>57.859287261962891</c:v>
                </c:pt>
                <c:pt idx="42">
                  <c:v>57.157863616943359</c:v>
                </c:pt>
                <c:pt idx="43">
                  <c:v>56.456436157226562</c:v>
                </c:pt>
                <c:pt idx="44">
                  <c:v>55.755008697509766</c:v>
                </c:pt>
                <c:pt idx="45">
                  <c:v>55.053585052490234</c:v>
                </c:pt>
                <c:pt idx="46">
                  <c:v>54.352157592773438</c:v>
                </c:pt>
                <c:pt idx="47">
                  <c:v>53.650730133056641</c:v>
                </c:pt>
                <c:pt idx="48">
                  <c:v>52.949306488037109</c:v>
                </c:pt>
                <c:pt idx="49">
                  <c:v>52.247879028320312</c:v>
                </c:pt>
                <c:pt idx="50">
                  <c:v>51.546451568603516</c:v>
                </c:pt>
                <c:pt idx="51">
                  <c:v>50.781822204589844</c:v>
                </c:pt>
                <c:pt idx="52">
                  <c:v>50.017189025878906</c:v>
                </c:pt>
                <c:pt idx="53">
                  <c:v>49.252555847167969</c:v>
                </c:pt>
                <c:pt idx="54">
                  <c:v>48.487926483154297</c:v>
                </c:pt>
                <c:pt idx="55">
                  <c:v>47.723293304443359</c:v>
                </c:pt>
                <c:pt idx="56">
                  <c:v>46.958660125732422</c:v>
                </c:pt>
                <c:pt idx="57">
                  <c:v>46.19403076171875</c:v>
                </c:pt>
                <c:pt idx="58">
                  <c:v>45.429397583007812</c:v>
                </c:pt>
                <c:pt idx="59">
                  <c:v>44.664764404296875</c:v>
                </c:pt>
                <c:pt idx="60">
                  <c:v>43.900131225585938</c:v>
                </c:pt>
                <c:pt idx="61">
                  <c:v>43.181499481201172</c:v>
                </c:pt>
                <c:pt idx="62">
                  <c:v>42.462863922119141</c:v>
                </c:pt>
                <c:pt idx="63">
                  <c:v>41.744228363037109</c:v>
                </c:pt>
                <c:pt idx="64">
                  <c:v>41.025596618652344</c:v>
                </c:pt>
                <c:pt idx="65">
                  <c:v>40.306961059570312</c:v>
                </c:pt>
                <c:pt idx="66">
                  <c:v>39.588325500488281</c:v>
                </c:pt>
                <c:pt idx="67">
                  <c:v>38.869693756103516</c:v>
                </c:pt>
                <c:pt idx="68">
                  <c:v>38.151058197021484</c:v>
                </c:pt>
                <c:pt idx="69">
                  <c:v>37.432422637939453</c:v>
                </c:pt>
                <c:pt idx="70">
                  <c:v>36.713790893554688</c:v>
                </c:pt>
                <c:pt idx="71">
                  <c:v>36.042919158935547</c:v>
                </c:pt>
                <c:pt idx="72">
                  <c:v>35.372047424316406</c:v>
                </c:pt>
                <c:pt idx="73">
                  <c:v>34.701179504394531</c:v>
                </c:pt>
                <c:pt idx="74">
                  <c:v>34.030307769775391</c:v>
                </c:pt>
                <c:pt idx="75">
                  <c:v>33.359439849853516</c:v>
                </c:pt>
                <c:pt idx="76">
                  <c:v>32.688568115234375</c:v>
                </c:pt>
                <c:pt idx="77">
                  <c:v>32.0177001953125</c:v>
                </c:pt>
                <c:pt idx="78">
                  <c:v>31.346830368041992</c:v>
                </c:pt>
                <c:pt idx="79">
                  <c:v>30.675960540771484</c:v>
                </c:pt>
                <c:pt idx="80">
                  <c:v>30.005090713500977</c:v>
                </c:pt>
                <c:pt idx="81">
                  <c:v>29.485250473022461</c:v>
                </c:pt>
                <c:pt idx="82">
                  <c:v>28.965412139892578</c:v>
                </c:pt>
                <c:pt idx="83">
                  <c:v>28.445573806762695</c:v>
                </c:pt>
                <c:pt idx="84">
                  <c:v>27.925735473632812</c:v>
                </c:pt>
                <c:pt idx="85">
                  <c:v>27.40589714050293</c:v>
                </c:pt>
                <c:pt idx="86">
                  <c:v>26.886058807373047</c:v>
                </c:pt>
                <c:pt idx="87">
                  <c:v>26.366220474243164</c:v>
                </c:pt>
                <c:pt idx="88">
                  <c:v>25.846382141113281</c:v>
                </c:pt>
                <c:pt idx="89">
                  <c:v>25.326543807983398</c:v>
                </c:pt>
                <c:pt idx="90">
                  <c:v>24.806705474853516</c:v>
                </c:pt>
                <c:pt idx="91">
                  <c:v>24.419704437255859</c:v>
                </c:pt>
                <c:pt idx="92">
                  <c:v>24.032705307006836</c:v>
                </c:pt>
                <c:pt idx="93">
                  <c:v>23.64570426940918</c:v>
                </c:pt>
                <c:pt idx="94">
                  <c:v>23.258705139160156</c:v>
                </c:pt>
                <c:pt idx="95">
                  <c:v>22.871706008911133</c:v>
                </c:pt>
                <c:pt idx="96">
                  <c:v>22.484704971313477</c:v>
                </c:pt>
                <c:pt idx="97">
                  <c:v>22.097705841064453</c:v>
                </c:pt>
                <c:pt idx="98">
                  <c:v>21.710704803466797</c:v>
                </c:pt>
                <c:pt idx="99">
                  <c:v>21.323705673217773</c:v>
                </c:pt>
                <c:pt idx="100">
                  <c:v>20.936704635620117</c:v>
                </c:pt>
              </c:numCache>
            </c:numRef>
          </c:yVal>
          <c:smooth val="0"/>
          <c:extLst>
            <c:ext xmlns:c16="http://schemas.microsoft.com/office/drawing/2014/chart" uri="{C3380CC4-5D6E-409C-BE32-E72D297353CC}">
              <c16:uniqueId val="{00000014-D7FC-624C-9AB8-ABC75509C789}"/>
            </c:ext>
          </c:extLst>
        </c:ser>
        <c:ser>
          <c:idx val="27"/>
          <c:order val="21"/>
          <c:tx>
            <c:strRef>
              <c:f>'GHG same color'!$Z$1</c:f>
              <c:strCache>
                <c:ptCount val="1"/>
                <c:pt idx="0">
                  <c:v>PNNL GCAM4 SSP2 45 (2018)</c:v>
                </c:pt>
              </c:strCache>
            </c:strRef>
          </c:tx>
          <c:spPr>
            <a:ln>
              <a:noFill/>
              <a:prstDash val="dashDot"/>
            </a:ln>
          </c:spPr>
          <c:marker>
            <c:symbol val="circle"/>
            <c:size val="5"/>
            <c:spPr>
              <a:noFill/>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color'!$Z$2:$Z$103</c:f>
              <c:numCache>
                <c:formatCode>General</c:formatCode>
                <c:ptCount val="102"/>
                <c:pt idx="10">
                  <c:v>46.013996124267578</c:v>
                </c:pt>
                <c:pt idx="11">
                  <c:v>46.712005615234375</c:v>
                </c:pt>
                <c:pt idx="12">
                  <c:v>47.410015106201172</c:v>
                </c:pt>
                <c:pt idx="13">
                  <c:v>48.108024597167969</c:v>
                </c:pt>
                <c:pt idx="14">
                  <c:v>48.806034088134766</c:v>
                </c:pt>
                <c:pt idx="15">
                  <c:v>49.504043579101562</c:v>
                </c:pt>
                <c:pt idx="16">
                  <c:v>50.202053070068359</c:v>
                </c:pt>
                <c:pt idx="17">
                  <c:v>50.900062561035156</c:v>
                </c:pt>
                <c:pt idx="18">
                  <c:v>51.598075866699219</c:v>
                </c:pt>
                <c:pt idx="19">
                  <c:v>52.296085357666016</c:v>
                </c:pt>
                <c:pt idx="20">
                  <c:v>52.994094848632812</c:v>
                </c:pt>
                <c:pt idx="21">
                  <c:v>54.008140563964844</c:v>
                </c:pt>
                <c:pt idx="22">
                  <c:v>55.022190093994141</c:v>
                </c:pt>
                <c:pt idx="23">
                  <c:v>56.036239624023438</c:v>
                </c:pt>
                <c:pt idx="24">
                  <c:v>57.050285339355469</c:v>
                </c:pt>
                <c:pt idx="25">
                  <c:v>58.064334869384766</c:v>
                </c:pt>
                <c:pt idx="26">
                  <c:v>59.078380584716797</c:v>
                </c:pt>
                <c:pt idx="27">
                  <c:v>60.092430114746094</c:v>
                </c:pt>
                <c:pt idx="28">
                  <c:v>61.106479644775391</c:v>
                </c:pt>
                <c:pt idx="29">
                  <c:v>62.120525360107422</c:v>
                </c:pt>
                <c:pt idx="30">
                  <c:v>63.134574890136719</c:v>
                </c:pt>
                <c:pt idx="31">
                  <c:v>62.671855926513672</c:v>
                </c:pt>
                <c:pt idx="32">
                  <c:v>62.209136962890625</c:v>
                </c:pt>
                <c:pt idx="33">
                  <c:v>61.746421813964844</c:v>
                </c:pt>
                <c:pt idx="34">
                  <c:v>61.283702850341797</c:v>
                </c:pt>
                <c:pt idx="35">
                  <c:v>60.82098388671875</c:v>
                </c:pt>
                <c:pt idx="36">
                  <c:v>60.358264923095703</c:v>
                </c:pt>
                <c:pt idx="37">
                  <c:v>59.895549774169922</c:v>
                </c:pt>
                <c:pt idx="38">
                  <c:v>59.432830810546875</c:v>
                </c:pt>
                <c:pt idx="39">
                  <c:v>58.970111846923828</c:v>
                </c:pt>
                <c:pt idx="40">
                  <c:v>58.507392883300781</c:v>
                </c:pt>
                <c:pt idx="41">
                  <c:v>58.016773223876953</c:v>
                </c:pt>
                <c:pt idx="42">
                  <c:v>57.526149749755859</c:v>
                </c:pt>
                <c:pt idx="43">
                  <c:v>57.035526275634766</c:v>
                </c:pt>
                <c:pt idx="44">
                  <c:v>56.544902801513672</c:v>
                </c:pt>
                <c:pt idx="45">
                  <c:v>56.054283142089844</c:v>
                </c:pt>
                <c:pt idx="46">
                  <c:v>55.56365966796875</c:v>
                </c:pt>
                <c:pt idx="47">
                  <c:v>55.073036193847656</c:v>
                </c:pt>
                <c:pt idx="48">
                  <c:v>54.582412719726562</c:v>
                </c:pt>
                <c:pt idx="49">
                  <c:v>54.091789245605469</c:v>
                </c:pt>
                <c:pt idx="50">
                  <c:v>53.601169586181641</c:v>
                </c:pt>
                <c:pt idx="51">
                  <c:v>52.684944152832031</c:v>
                </c:pt>
                <c:pt idx="52">
                  <c:v>51.768722534179688</c:v>
                </c:pt>
                <c:pt idx="53">
                  <c:v>50.852497100830078</c:v>
                </c:pt>
                <c:pt idx="54">
                  <c:v>49.936275482177734</c:v>
                </c:pt>
                <c:pt idx="55">
                  <c:v>49.020050048828125</c:v>
                </c:pt>
                <c:pt idx="56">
                  <c:v>48.103828430175781</c:v>
                </c:pt>
                <c:pt idx="57">
                  <c:v>47.187602996826172</c:v>
                </c:pt>
                <c:pt idx="58">
                  <c:v>46.271381378173828</c:v>
                </c:pt>
                <c:pt idx="59">
                  <c:v>45.355155944824219</c:v>
                </c:pt>
                <c:pt idx="60">
                  <c:v>44.438934326171875</c:v>
                </c:pt>
                <c:pt idx="61">
                  <c:v>43.498558044433594</c:v>
                </c:pt>
                <c:pt idx="62">
                  <c:v>42.558181762695312</c:v>
                </c:pt>
                <c:pt idx="63">
                  <c:v>41.617805480957031</c:v>
                </c:pt>
                <c:pt idx="64">
                  <c:v>40.67742919921875</c:v>
                </c:pt>
                <c:pt idx="65">
                  <c:v>39.737052917480469</c:v>
                </c:pt>
                <c:pt idx="66">
                  <c:v>38.796680450439453</c:v>
                </c:pt>
                <c:pt idx="67">
                  <c:v>37.856304168701172</c:v>
                </c:pt>
                <c:pt idx="68">
                  <c:v>36.915927886962891</c:v>
                </c:pt>
                <c:pt idx="69">
                  <c:v>35.975551605224609</c:v>
                </c:pt>
                <c:pt idx="70">
                  <c:v>35.035175323486328</c:v>
                </c:pt>
                <c:pt idx="71">
                  <c:v>34.433834075927734</c:v>
                </c:pt>
                <c:pt idx="72">
                  <c:v>33.832492828369141</c:v>
                </c:pt>
                <c:pt idx="73">
                  <c:v>33.231151580810547</c:v>
                </c:pt>
                <c:pt idx="74">
                  <c:v>32.629810333251953</c:v>
                </c:pt>
                <c:pt idx="75">
                  <c:v>32.028469085693359</c:v>
                </c:pt>
                <c:pt idx="76">
                  <c:v>31.427129745483398</c:v>
                </c:pt>
                <c:pt idx="77">
                  <c:v>30.825788497924805</c:v>
                </c:pt>
                <c:pt idx="78">
                  <c:v>30.224447250366211</c:v>
                </c:pt>
                <c:pt idx="79">
                  <c:v>29.623106002807617</c:v>
                </c:pt>
                <c:pt idx="80">
                  <c:v>29.021764755249023</c:v>
                </c:pt>
                <c:pt idx="81">
                  <c:v>28.729204177856445</c:v>
                </c:pt>
                <c:pt idx="82">
                  <c:v>28.436641693115234</c:v>
                </c:pt>
                <c:pt idx="83">
                  <c:v>28.144081115722656</c:v>
                </c:pt>
                <c:pt idx="84">
                  <c:v>27.851518630981445</c:v>
                </c:pt>
                <c:pt idx="85">
                  <c:v>27.558956146240234</c:v>
                </c:pt>
                <c:pt idx="86">
                  <c:v>27.266395568847656</c:v>
                </c:pt>
                <c:pt idx="87">
                  <c:v>26.973833084106445</c:v>
                </c:pt>
                <c:pt idx="88">
                  <c:v>26.681272506713867</c:v>
                </c:pt>
                <c:pt idx="89">
                  <c:v>26.388710021972656</c:v>
                </c:pt>
                <c:pt idx="90">
                  <c:v>26.096147537231445</c:v>
                </c:pt>
                <c:pt idx="91">
                  <c:v>25.62071418762207</c:v>
                </c:pt>
                <c:pt idx="92">
                  <c:v>25.145278930664062</c:v>
                </c:pt>
                <c:pt idx="93">
                  <c:v>24.669845581054688</c:v>
                </c:pt>
                <c:pt idx="94">
                  <c:v>24.19441032409668</c:v>
                </c:pt>
                <c:pt idx="95">
                  <c:v>23.718976974487305</c:v>
                </c:pt>
                <c:pt idx="96">
                  <c:v>23.243541717529297</c:v>
                </c:pt>
                <c:pt idx="97">
                  <c:v>22.768108367919922</c:v>
                </c:pt>
                <c:pt idx="98">
                  <c:v>22.292673110961914</c:v>
                </c:pt>
                <c:pt idx="99">
                  <c:v>21.817239761352539</c:v>
                </c:pt>
                <c:pt idx="100">
                  <c:v>21.341804504394531</c:v>
                </c:pt>
              </c:numCache>
            </c:numRef>
          </c:yVal>
          <c:smooth val="0"/>
          <c:extLst>
            <c:ext xmlns:c16="http://schemas.microsoft.com/office/drawing/2014/chart" uri="{C3380CC4-5D6E-409C-BE32-E72D297353CC}">
              <c16:uniqueId val="{00000015-D7FC-624C-9AB8-ABC75509C789}"/>
            </c:ext>
          </c:extLst>
        </c:ser>
        <c:ser>
          <c:idx val="28"/>
          <c:order val="22"/>
          <c:tx>
            <c:strRef>
              <c:f>'GHG same color'!$AA$1</c:f>
              <c:strCache>
                <c:ptCount val="1"/>
                <c:pt idx="0">
                  <c:v>PIK REMIND-MAGPIE SSP2 45 (2018)</c:v>
                </c:pt>
              </c:strCache>
            </c:strRef>
          </c:tx>
          <c:spPr>
            <a:ln>
              <a:noFill/>
              <a:prstDash val="lgDash"/>
            </a:ln>
          </c:spPr>
          <c:marker>
            <c:symbol val="x"/>
            <c:size val="5"/>
            <c:spPr>
              <a:noFill/>
              <a:ln>
                <a:solidFill>
                  <a:srgbClr val="FFC00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color'!$AA$2:$AA$103</c:f>
              <c:numCache>
                <c:formatCode>General</c:formatCode>
                <c:ptCount val="102"/>
                <c:pt idx="5">
                  <c:v>47.369998931884766</c:v>
                </c:pt>
                <c:pt idx="6">
                  <c:v>48.004001617431641</c:v>
                </c:pt>
                <c:pt idx="7">
                  <c:v>48.63800048828125</c:v>
                </c:pt>
                <c:pt idx="8">
                  <c:v>49.271999359130859</c:v>
                </c:pt>
                <c:pt idx="9">
                  <c:v>49.905998229980469</c:v>
                </c:pt>
                <c:pt idx="10">
                  <c:v>50.540000915527344</c:v>
                </c:pt>
                <c:pt idx="11">
                  <c:v>51.172000885009766</c:v>
                </c:pt>
                <c:pt idx="12">
                  <c:v>51.804000854492188</c:v>
                </c:pt>
                <c:pt idx="13">
                  <c:v>52.436000823974609</c:v>
                </c:pt>
                <c:pt idx="14">
                  <c:v>53.068000793457031</c:v>
                </c:pt>
                <c:pt idx="15">
                  <c:v>53.700000762939453</c:v>
                </c:pt>
                <c:pt idx="16">
                  <c:v>54.332000732421875</c:v>
                </c:pt>
                <c:pt idx="17">
                  <c:v>54.964000701904297</c:v>
                </c:pt>
                <c:pt idx="18">
                  <c:v>55.596000671386719</c:v>
                </c:pt>
                <c:pt idx="19">
                  <c:v>56.228000640869141</c:v>
                </c:pt>
                <c:pt idx="20">
                  <c:v>56.860000610351562</c:v>
                </c:pt>
                <c:pt idx="21">
                  <c:v>56.908000946044922</c:v>
                </c:pt>
                <c:pt idx="22">
                  <c:v>56.956001281738281</c:v>
                </c:pt>
                <c:pt idx="23">
                  <c:v>57.004001617431641</c:v>
                </c:pt>
                <c:pt idx="24">
                  <c:v>57.051998138427734</c:v>
                </c:pt>
                <c:pt idx="25">
                  <c:v>57.099998474121094</c:v>
                </c:pt>
                <c:pt idx="26">
                  <c:v>57.147998809814453</c:v>
                </c:pt>
                <c:pt idx="27">
                  <c:v>57.195999145507812</c:v>
                </c:pt>
                <c:pt idx="28">
                  <c:v>57.243999481201172</c:v>
                </c:pt>
                <c:pt idx="29">
                  <c:v>57.291999816894531</c:v>
                </c:pt>
                <c:pt idx="30">
                  <c:v>57.340000152587891</c:v>
                </c:pt>
                <c:pt idx="31">
                  <c:v>57.056999206542969</c:v>
                </c:pt>
                <c:pt idx="32">
                  <c:v>56.773998260498047</c:v>
                </c:pt>
                <c:pt idx="33">
                  <c:v>56.491001129150391</c:v>
                </c:pt>
                <c:pt idx="34">
                  <c:v>56.208000183105469</c:v>
                </c:pt>
                <c:pt idx="35">
                  <c:v>55.924999237060547</c:v>
                </c:pt>
                <c:pt idx="36">
                  <c:v>55.641998291015625</c:v>
                </c:pt>
                <c:pt idx="37">
                  <c:v>55.359001159667969</c:v>
                </c:pt>
                <c:pt idx="38">
                  <c:v>55.076000213623047</c:v>
                </c:pt>
                <c:pt idx="39">
                  <c:v>54.792999267578125</c:v>
                </c:pt>
                <c:pt idx="40">
                  <c:v>54.509998321533203</c:v>
                </c:pt>
                <c:pt idx="41">
                  <c:v>53.992000579833984</c:v>
                </c:pt>
                <c:pt idx="42">
                  <c:v>53.4739990234375</c:v>
                </c:pt>
                <c:pt idx="43">
                  <c:v>52.956001281738281</c:v>
                </c:pt>
                <c:pt idx="44">
                  <c:v>52.437999725341797</c:v>
                </c:pt>
                <c:pt idx="45">
                  <c:v>51.919998168945312</c:v>
                </c:pt>
                <c:pt idx="46">
                  <c:v>51.402000427246094</c:v>
                </c:pt>
                <c:pt idx="47">
                  <c:v>50.883998870849609</c:v>
                </c:pt>
                <c:pt idx="48">
                  <c:v>50.366001129150391</c:v>
                </c:pt>
                <c:pt idx="49">
                  <c:v>49.847999572753906</c:v>
                </c:pt>
                <c:pt idx="50">
                  <c:v>49.330001831054688</c:v>
                </c:pt>
                <c:pt idx="51">
                  <c:v>48.801998138427734</c:v>
                </c:pt>
                <c:pt idx="52">
                  <c:v>48.273998260498047</c:v>
                </c:pt>
                <c:pt idx="53">
                  <c:v>47.745998382568359</c:v>
                </c:pt>
                <c:pt idx="54">
                  <c:v>47.217998504638672</c:v>
                </c:pt>
                <c:pt idx="55">
                  <c:v>46.689998626708984</c:v>
                </c:pt>
                <c:pt idx="56">
                  <c:v>46.161998748779297</c:v>
                </c:pt>
                <c:pt idx="57">
                  <c:v>45.633998870849609</c:v>
                </c:pt>
                <c:pt idx="58">
                  <c:v>45.105998992919922</c:v>
                </c:pt>
                <c:pt idx="59">
                  <c:v>44.577999114990234</c:v>
                </c:pt>
                <c:pt idx="60">
                  <c:v>44.049999237060547</c:v>
                </c:pt>
                <c:pt idx="61">
                  <c:v>43.597999572753906</c:v>
                </c:pt>
                <c:pt idx="62">
                  <c:v>43.145999908447266</c:v>
                </c:pt>
                <c:pt idx="63">
                  <c:v>42.694000244140625</c:v>
                </c:pt>
                <c:pt idx="64">
                  <c:v>42.242000579833984</c:v>
                </c:pt>
                <c:pt idx="65">
                  <c:v>41.790000915527344</c:v>
                </c:pt>
                <c:pt idx="66">
                  <c:v>41.338001251220703</c:v>
                </c:pt>
                <c:pt idx="67">
                  <c:v>40.886001586914062</c:v>
                </c:pt>
                <c:pt idx="68">
                  <c:v>40.433998107910156</c:v>
                </c:pt>
                <c:pt idx="69">
                  <c:v>39.981998443603516</c:v>
                </c:pt>
                <c:pt idx="70">
                  <c:v>39.529998779296875</c:v>
                </c:pt>
                <c:pt idx="71">
                  <c:v>39.11199951171875</c:v>
                </c:pt>
                <c:pt idx="72">
                  <c:v>38.694000244140625</c:v>
                </c:pt>
                <c:pt idx="73">
                  <c:v>38.2760009765625</c:v>
                </c:pt>
                <c:pt idx="74">
                  <c:v>37.858001708984375</c:v>
                </c:pt>
                <c:pt idx="75">
                  <c:v>37.439998626708984</c:v>
                </c:pt>
                <c:pt idx="76">
                  <c:v>37.021999359130859</c:v>
                </c:pt>
                <c:pt idx="77">
                  <c:v>36.604000091552734</c:v>
                </c:pt>
                <c:pt idx="78">
                  <c:v>36.186000823974609</c:v>
                </c:pt>
                <c:pt idx="79">
                  <c:v>35.768001556396484</c:v>
                </c:pt>
                <c:pt idx="80">
                  <c:v>35.349998474121094</c:v>
                </c:pt>
                <c:pt idx="81">
                  <c:v>34.900001525878906</c:v>
                </c:pt>
                <c:pt idx="82">
                  <c:v>34.450000762939453</c:v>
                </c:pt>
                <c:pt idx="83">
                  <c:v>34</c:v>
                </c:pt>
                <c:pt idx="84">
                  <c:v>33.549999237060547</c:v>
                </c:pt>
                <c:pt idx="85">
                  <c:v>33.099998474121094</c:v>
                </c:pt>
                <c:pt idx="86">
                  <c:v>32.650001525878906</c:v>
                </c:pt>
                <c:pt idx="87">
                  <c:v>32.200000762939453</c:v>
                </c:pt>
                <c:pt idx="88">
                  <c:v>31.75</c:v>
                </c:pt>
                <c:pt idx="89">
                  <c:v>31.299999237060547</c:v>
                </c:pt>
                <c:pt idx="90">
                  <c:v>30.850000381469727</c:v>
                </c:pt>
                <c:pt idx="91">
                  <c:v>30.740999221801758</c:v>
                </c:pt>
                <c:pt idx="92">
                  <c:v>30.631999969482422</c:v>
                </c:pt>
                <c:pt idx="93">
                  <c:v>30.523000717163086</c:v>
                </c:pt>
                <c:pt idx="94">
                  <c:v>30.413999557495117</c:v>
                </c:pt>
                <c:pt idx="95">
                  <c:v>30.305000305175781</c:v>
                </c:pt>
                <c:pt idx="96">
                  <c:v>30.195999145507812</c:v>
                </c:pt>
                <c:pt idx="97">
                  <c:v>30.086999893188477</c:v>
                </c:pt>
                <c:pt idx="98">
                  <c:v>29.978000640869141</c:v>
                </c:pt>
                <c:pt idx="99">
                  <c:v>29.868999481201172</c:v>
                </c:pt>
                <c:pt idx="100">
                  <c:v>29.760000228881836</c:v>
                </c:pt>
              </c:numCache>
            </c:numRef>
          </c:yVal>
          <c:smooth val="0"/>
          <c:extLst>
            <c:ext xmlns:c16="http://schemas.microsoft.com/office/drawing/2014/chart" uri="{C3380CC4-5D6E-409C-BE32-E72D297353CC}">
              <c16:uniqueId val="{00000016-D7FC-624C-9AB8-ABC75509C789}"/>
            </c:ext>
          </c:extLst>
        </c:ser>
        <c:ser>
          <c:idx val="29"/>
          <c:order val="23"/>
          <c:tx>
            <c:strRef>
              <c:f>'GHG same color'!$AB$1</c:f>
              <c:strCache>
                <c:ptCount val="1"/>
                <c:pt idx="0">
                  <c:v>EIEE WITCH-GLOBIOM SSP2 45 (2018)</c:v>
                </c:pt>
              </c:strCache>
            </c:strRef>
          </c:tx>
          <c:spPr>
            <a:ln>
              <a:noFill/>
              <a:prstDash val="lgDashDot"/>
            </a:ln>
          </c:spPr>
          <c:marker>
            <c:symbol val="plus"/>
            <c:size val="5"/>
            <c:spPr>
              <a:noFill/>
              <a:ln>
                <a:solidFill>
                  <a:srgbClr val="FFC00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color'!$AB$2:$AB$103</c:f>
              <c:numCache>
                <c:formatCode>General</c:formatCode>
                <c:ptCount val="102"/>
                <c:pt idx="5">
                  <c:v>44.138317108154297</c:v>
                </c:pt>
                <c:pt idx="6">
                  <c:v>44.982120513916016</c:v>
                </c:pt>
                <c:pt idx="7">
                  <c:v>45.825923919677734</c:v>
                </c:pt>
                <c:pt idx="8">
                  <c:v>46.669727325439453</c:v>
                </c:pt>
                <c:pt idx="9">
                  <c:v>47.513530731201172</c:v>
                </c:pt>
                <c:pt idx="10">
                  <c:v>48.357330322265625</c:v>
                </c:pt>
                <c:pt idx="11">
                  <c:v>49.039371490478516</c:v>
                </c:pt>
                <c:pt idx="12">
                  <c:v>49.721408843994141</c:v>
                </c:pt>
                <c:pt idx="13">
                  <c:v>50.403446197509766</c:v>
                </c:pt>
                <c:pt idx="14">
                  <c:v>51.085487365722656</c:v>
                </c:pt>
                <c:pt idx="15">
                  <c:v>51.767524719238281</c:v>
                </c:pt>
                <c:pt idx="16">
                  <c:v>52.449565887451172</c:v>
                </c:pt>
                <c:pt idx="17">
                  <c:v>53.131603240966797</c:v>
                </c:pt>
                <c:pt idx="18">
                  <c:v>53.813640594482422</c:v>
                </c:pt>
                <c:pt idx="19">
                  <c:v>54.495681762695312</c:v>
                </c:pt>
                <c:pt idx="20">
                  <c:v>55.177719116210938</c:v>
                </c:pt>
                <c:pt idx="21">
                  <c:v>55.040821075439453</c:v>
                </c:pt>
                <c:pt idx="22">
                  <c:v>54.903926849365234</c:v>
                </c:pt>
                <c:pt idx="23">
                  <c:v>54.76702880859375</c:v>
                </c:pt>
                <c:pt idx="24">
                  <c:v>54.630134582519531</c:v>
                </c:pt>
                <c:pt idx="25">
                  <c:v>54.493236541748047</c:v>
                </c:pt>
                <c:pt idx="26">
                  <c:v>54.356338500976562</c:v>
                </c:pt>
                <c:pt idx="27">
                  <c:v>54.219444274902344</c:v>
                </c:pt>
                <c:pt idx="28">
                  <c:v>54.082546234130859</c:v>
                </c:pt>
                <c:pt idx="29">
                  <c:v>53.945652008056641</c:v>
                </c:pt>
                <c:pt idx="30">
                  <c:v>53.808753967285156</c:v>
                </c:pt>
                <c:pt idx="31">
                  <c:v>53.779273986816406</c:v>
                </c:pt>
                <c:pt idx="32">
                  <c:v>53.749797821044922</c:v>
                </c:pt>
                <c:pt idx="33">
                  <c:v>53.720317840576172</c:v>
                </c:pt>
                <c:pt idx="34">
                  <c:v>53.690841674804688</c:v>
                </c:pt>
                <c:pt idx="35">
                  <c:v>53.661361694335938</c:v>
                </c:pt>
                <c:pt idx="36">
                  <c:v>53.631881713867188</c:v>
                </c:pt>
                <c:pt idx="37">
                  <c:v>53.602405548095703</c:v>
                </c:pt>
                <c:pt idx="38">
                  <c:v>53.572925567626953</c:v>
                </c:pt>
                <c:pt idx="39">
                  <c:v>53.543445587158203</c:v>
                </c:pt>
                <c:pt idx="40">
                  <c:v>53.513969421386719</c:v>
                </c:pt>
                <c:pt idx="41">
                  <c:v>52.923973083496094</c:v>
                </c:pt>
                <c:pt idx="42">
                  <c:v>52.333972930908203</c:v>
                </c:pt>
                <c:pt idx="43">
                  <c:v>51.743976593017578</c:v>
                </c:pt>
                <c:pt idx="44">
                  <c:v>51.153980255126953</c:v>
                </c:pt>
                <c:pt idx="45">
                  <c:v>50.563983917236328</c:v>
                </c:pt>
                <c:pt idx="46">
                  <c:v>49.973983764648438</c:v>
                </c:pt>
                <c:pt idx="47">
                  <c:v>49.383987426757812</c:v>
                </c:pt>
                <c:pt idx="48">
                  <c:v>48.793991088867188</c:v>
                </c:pt>
                <c:pt idx="49">
                  <c:v>48.203994750976562</c:v>
                </c:pt>
                <c:pt idx="50">
                  <c:v>47.613994598388672</c:v>
                </c:pt>
                <c:pt idx="51">
                  <c:v>47.208885192871094</c:v>
                </c:pt>
                <c:pt idx="52">
                  <c:v>46.803775787353516</c:v>
                </c:pt>
                <c:pt idx="53">
                  <c:v>46.398662567138672</c:v>
                </c:pt>
                <c:pt idx="54">
                  <c:v>45.993553161621094</c:v>
                </c:pt>
                <c:pt idx="55">
                  <c:v>45.588443756103516</c:v>
                </c:pt>
                <c:pt idx="56">
                  <c:v>45.183334350585938</c:v>
                </c:pt>
                <c:pt idx="57">
                  <c:v>44.778221130371094</c:v>
                </c:pt>
                <c:pt idx="58">
                  <c:v>44.373111724853516</c:v>
                </c:pt>
                <c:pt idx="59">
                  <c:v>43.968002319335938</c:v>
                </c:pt>
                <c:pt idx="60">
                  <c:v>43.562889099121094</c:v>
                </c:pt>
                <c:pt idx="61">
                  <c:v>43.169559478759766</c:v>
                </c:pt>
                <c:pt idx="62">
                  <c:v>42.776229858398438</c:v>
                </c:pt>
                <c:pt idx="63">
                  <c:v>42.382900238037109</c:v>
                </c:pt>
                <c:pt idx="64">
                  <c:v>41.989570617675781</c:v>
                </c:pt>
                <c:pt idx="65">
                  <c:v>41.596240997314453</c:v>
                </c:pt>
                <c:pt idx="66">
                  <c:v>41.202911376953125</c:v>
                </c:pt>
                <c:pt idx="67">
                  <c:v>40.809581756591797</c:v>
                </c:pt>
                <c:pt idx="68">
                  <c:v>40.416252136230469</c:v>
                </c:pt>
                <c:pt idx="69">
                  <c:v>40.022922515869141</c:v>
                </c:pt>
                <c:pt idx="70">
                  <c:v>39.629592895507812</c:v>
                </c:pt>
                <c:pt idx="71">
                  <c:v>39.22998046875</c:v>
                </c:pt>
                <c:pt idx="72">
                  <c:v>38.830368041992188</c:v>
                </c:pt>
                <c:pt idx="73">
                  <c:v>38.430751800537109</c:v>
                </c:pt>
                <c:pt idx="74">
                  <c:v>38.031139373779297</c:v>
                </c:pt>
                <c:pt idx="75">
                  <c:v>37.631526947021484</c:v>
                </c:pt>
                <c:pt idx="76">
                  <c:v>37.231910705566406</c:v>
                </c:pt>
                <c:pt idx="77">
                  <c:v>36.832298278808594</c:v>
                </c:pt>
                <c:pt idx="78">
                  <c:v>36.432685852050781</c:v>
                </c:pt>
                <c:pt idx="79">
                  <c:v>36.033069610595703</c:v>
                </c:pt>
                <c:pt idx="80">
                  <c:v>35.633457183837891</c:v>
                </c:pt>
                <c:pt idx="81">
                  <c:v>35.175846099853516</c:v>
                </c:pt>
                <c:pt idx="82">
                  <c:v>34.718238830566406</c:v>
                </c:pt>
                <c:pt idx="83">
                  <c:v>34.260627746582031</c:v>
                </c:pt>
                <c:pt idx="84">
                  <c:v>33.803020477294922</c:v>
                </c:pt>
                <c:pt idx="85">
                  <c:v>33.345409393310547</c:v>
                </c:pt>
                <c:pt idx="86">
                  <c:v>32.887802124023438</c:v>
                </c:pt>
                <c:pt idx="87">
                  <c:v>32.430191040039062</c:v>
                </c:pt>
                <c:pt idx="88">
                  <c:v>31.972583770751953</c:v>
                </c:pt>
                <c:pt idx="89">
                  <c:v>31.514974594116211</c:v>
                </c:pt>
                <c:pt idx="90">
                  <c:v>31.057365417480469</c:v>
                </c:pt>
                <c:pt idx="91">
                  <c:v>30.228466033935547</c:v>
                </c:pt>
                <c:pt idx="92">
                  <c:v>29.399564743041992</c:v>
                </c:pt>
                <c:pt idx="93">
                  <c:v>28.57066535949707</c:v>
                </c:pt>
                <c:pt idx="94">
                  <c:v>27.741765975952148</c:v>
                </c:pt>
                <c:pt idx="95">
                  <c:v>26.912866592407227</c:v>
                </c:pt>
                <c:pt idx="96">
                  <c:v>26.083967208862305</c:v>
                </c:pt>
                <c:pt idx="97">
                  <c:v>25.25506591796875</c:v>
                </c:pt>
                <c:pt idx="98">
                  <c:v>24.426166534423828</c:v>
                </c:pt>
                <c:pt idx="99">
                  <c:v>23.597267150878906</c:v>
                </c:pt>
                <c:pt idx="100">
                  <c:v>22.768367767333984</c:v>
                </c:pt>
              </c:numCache>
            </c:numRef>
          </c:yVal>
          <c:smooth val="0"/>
          <c:extLst>
            <c:ext xmlns:c16="http://schemas.microsoft.com/office/drawing/2014/chart" uri="{C3380CC4-5D6E-409C-BE32-E72D297353CC}">
              <c16:uniqueId val="{00000017-D7FC-624C-9AB8-ABC75509C789}"/>
            </c:ext>
          </c:extLst>
        </c:ser>
        <c:ser>
          <c:idx val="31"/>
          <c:order val="24"/>
          <c:tx>
            <c:strRef>
              <c:f>'GHG same color'!$AD$1</c:f>
              <c:strCache>
                <c:ptCount val="1"/>
                <c:pt idx="0">
                  <c:v>PBL IMAGE SSP2 34 (2018)</c:v>
                </c:pt>
              </c:strCache>
            </c:strRef>
          </c:tx>
          <c:spPr>
            <a:ln>
              <a:noFill/>
              <a:prstDash val="sysDot"/>
            </a:ln>
          </c:spPr>
          <c:marker>
            <c:symbol val="square"/>
            <c:size val="5"/>
            <c:spPr>
              <a:noFill/>
              <a:ln>
                <a:solidFill>
                  <a:srgbClr val="7030A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color'!$AD$2:$AD$103</c:f>
              <c:numCache>
                <c:formatCode>General</c:formatCode>
                <c:ptCount val="102"/>
                <c:pt idx="5">
                  <c:v>44.544090270996094</c:v>
                </c:pt>
                <c:pt idx="6">
                  <c:v>45.262733459472656</c:v>
                </c:pt>
                <c:pt idx="7">
                  <c:v>45.981372833251953</c:v>
                </c:pt>
                <c:pt idx="8">
                  <c:v>46.700016021728516</c:v>
                </c:pt>
                <c:pt idx="9">
                  <c:v>47.418659210205078</c:v>
                </c:pt>
                <c:pt idx="10">
                  <c:v>48.137302398681641</c:v>
                </c:pt>
                <c:pt idx="11">
                  <c:v>48.820079803466797</c:v>
                </c:pt>
                <c:pt idx="12">
                  <c:v>49.502857208251953</c:v>
                </c:pt>
                <c:pt idx="13">
                  <c:v>50.185638427734375</c:v>
                </c:pt>
                <c:pt idx="14">
                  <c:v>50.868415832519531</c:v>
                </c:pt>
                <c:pt idx="15">
                  <c:v>51.551197052001953</c:v>
                </c:pt>
                <c:pt idx="16">
                  <c:v>52.233974456787109</c:v>
                </c:pt>
                <c:pt idx="17">
                  <c:v>52.916751861572266</c:v>
                </c:pt>
                <c:pt idx="18">
                  <c:v>53.599533081054688</c:v>
                </c:pt>
                <c:pt idx="19">
                  <c:v>54.282310485839844</c:v>
                </c:pt>
                <c:pt idx="20">
                  <c:v>54.965091705322266</c:v>
                </c:pt>
                <c:pt idx="21">
                  <c:v>54.552928924560547</c:v>
                </c:pt>
                <c:pt idx="22">
                  <c:v>54.140766143798828</c:v>
                </c:pt>
                <c:pt idx="23">
                  <c:v>53.728607177734375</c:v>
                </c:pt>
                <c:pt idx="24">
                  <c:v>53.316444396972656</c:v>
                </c:pt>
                <c:pt idx="25">
                  <c:v>52.904285430908203</c:v>
                </c:pt>
                <c:pt idx="26">
                  <c:v>52.492122650146484</c:v>
                </c:pt>
                <c:pt idx="27">
                  <c:v>52.079963684082031</c:v>
                </c:pt>
                <c:pt idx="28">
                  <c:v>51.667800903320312</c:v>
                </c:pt>
                <c:pt idx="29">
                  <c:v>51.255641937255859</c:v>
                </c:pt>
                <c:pt idx="30">
                  <c:v>50.843479156494141</c:v>
                </c:pt>
                <c:pt idx="31">
                  <c:v>50.224849700927734</c:v>
                </c:pt>
                <c:pt idx="32">
                  <c:v>49.606216430664062</c:v>
                </c:pt>
                <c:pt idx="33">
                  <c:v>48.987583160400391</c:v>
                </c:pt>
                <c:pt idx="34">
                  <c:v>48.368953704833984</c:v>
                </c:pt>
                <c:pt idx="35">
                  <c:v>47.750320434570312</c:v>
                </c:pt>
                <c:pt idx="36">
                  <c:v>47.131687164306641</c:v>
                </c:pt>
                <c:pt idx="37">
                  <c:v>46.513057708740234</c:v>
                </c:pt>
                <c:pt idx="38">
                  <c:v>45.894424438476562</c:v>
                </c:pt>
                <c:pt idx="39">
                  <c:v>45.275791168212891</c:v>
                </c:pt>
                <c:pt idx="40">
                  <c:v>44.657161712646484</c:v>
                </c:pt>
                <c:pt idx="41">
                  <c:v>43.706031799316406</c:v>
                </c:pt>
                <c:pt idx="42">
                  <c:v>42.754901885986328</c:v>
                </c:pt>
                <c:pt idx="43">
                  <c:v>41.803768157958984</c:v>
                </c:pt>
                <c:pt idx="44">
                  <c:v>40.852638244628906</c:v>
                </c:pt>
                <c:pt idx="45">
                  <c:v>39.901508331298828</c:v>
                </c:pt>
                <c:pt idx="46">
                  <c:v>38.95037841796875</c:v>
                </c:pt>
                <c:pt idx="47">
                  <c:v>37.999248504638672</c:v>
                </c:pt>
                <c:pt idx="48">
                  <c:v>37.048118591308594</c:v>
                </c:pt>
                <c:pt idx="49">
                  <c:v>36.096988677978516</c:v>
                </c:pt>
                <c:pt idx="50">
                  <c:v>35.145858764648438</c:v>
                </c:pt>
                <c:pt idx="51">
                  <c:v>34.082340240478516</c:v>
                </c:pt>
                <c:pt idx="52">
                  <c:v>33.018817901611328</c:v>
                </c:pt>
                <c:pt idx="53">
                  <c:v>31.955299377441406</c:v>
                </c:pt>
                <c:pt idx="54">
                  <c:v>30.891778945922852</c:v>
                </c:pt>
                <c:pt idx="55">
                  <c:v>29.82826042175293</c:v>
                </c:pt>
                <c:pt idx="56">
                  <c:v>28.764739990234375</c:v>
                </c:pt>
                <c:pt idx="57">
                  <c:v>27.70121955871582</c:v>
                </c:pt>
                <c:pt idx="58">
                  <c:v>26.637699127197266</c:v>
                </c:pt>
                <c:pt idx="59">
                  <c:v>25.574180603027344</c:v>
                </c:pt>
                <c:pt idx="60">
                  <c:v>24.510660171508789</c:v>
                </c:pt>
                <c:pt idx="61">
                  <c:v>24.206714630126953</c:v>
                </c:pt>
                <c:pt idx="62">
                  <c:v>23.90277099609375</c:v>
                </c:pt>
                <c:pt idx="63">
                  <c:v>23.598825454711914</c:v>
                </c:pt>
                <c:pt idx="64">
                  <c:v>23.294879913330078</c:v>
                </c:pt>
                <c:pt idx="65">
                  <c:v>22.990936279296875</c:v>
                </c:pt>
                <c:pt idx="66">
                  <c:v>22.686990737915039</c:v>
                </c:pt>
                <c:pt idx="67">
                  <c:v>22.383045196533203</c:v>
                </c:pt>
                <c:pt idx="68">
                  <c:v>22.0791015625</c:v>
                </c:pt>
                <c:pt idx="69">
                  <c:v>21.775156021118164</c:v>
                </c:pt>
                <c:pt idx="70">
                  <c:v>21.471210479736328</c:v>
                </c:pt>
                <c:pt idx="71">
                  <c:v>20.798528671264648</c:v>
                </c:pt>
                <c:pt idx="72">
                  <c:v>20.125846862792969</c:v>
                </c:pt>
                <c:pt idx="73">
                  <c:v>19.453165054321289</c:v>
                </c:pt>
                <c:pt idx="74">
                  <c:v>18.780483245849609</c:v>
                </c:pt>
                <c:pt idx="75">
                  <c:v>18.107799530029297</c:v>
                </c:pt>
                <c:pt idx="76">
                  <c:v>17.435117721557617</c:v>
                </c:pt>
                <c:pt idx="77">
                  <c:v>16.762435913085938</c:v>
                </c:pt>
                <c:pt idx="78">
                  <c:v>16.089754104614258</c:v>
                </c:pt>
                <c:pt idx="79">
                  <c:v>15.417071342468262</c:v>
                </c:pt>
                <c:pt idx="80">
                  <c:v>14.744389533996582</c:v>
                </c:pt>
                <c:pt idx="81">
                  <c:v>14.311057090759277</c:v>
                </c:pt>
                <c:pt idx="82">
                  <c:v>13.877723693847656</c:v>
                </c:pt>
                <c:pt idx="83">
                  <c:v>13.444390296936035</c:v>
                </c:pt>
                <c:pt idx="84">
                  <c:v>13.01105785369873</c:v>
                </c:pt>
                <c:pt idx="85">
                  <c:v>12.577724456787109</c:v>
                </c:pt>
                <c:pt idx="86">
                  <c:v>12.144392013549805</c:v>
                </c:pt>
                <c:pt idx="87">
                  <c:v>11.711058616638184</c:v>
                </c:pt>
                <c:pt idx="88">
                  <c:v>11.277725219726562</c:v>
                </c:pt>
                <c:pt idx="89">
                  <c:v>10.844392776489258</c:v>
                </c:pt>
                <c:pt idx="90">
                  <c:v>10.411059379577637</c:v>
                </c:pt>
                <c:pt idx="91">
                  <c:v>10.150032043457031</c:v>
                </c:pt>
                <c:pt idx="92">
                  <c:v>9.8890047073364258</c:v>
                </c:pt>
                <c:pt idx="93">
                  <c:v>9.6279773712158203</c:v>
                </c:pt>
                <c:pt idx="94">
                  <c:v>9.3669500350952148</c:v>
                </c:pt>
                <c:pt idx="95">
                  <c:v>9.1059226989746094</c:v>
                </c:pt>
                <c:pt idx="96">
                  <c:v>8.8448953628540039</c:v>
                </c:pt>
                <c:pt idx="97">
                  <c:v>8.5838680267333984</c:v>
                </c:pt>
                <c:pt idx="98">
                  <c:v>8.322840690612793</c:v>
                </c:pt>
                <c:pt idx="99">
                  <c:v>8.0618133544921875</c:v>
                </c:pt>
                <c:pt idx="100">
                  <c:v>7.800786018371582</c:v>
                </c:pt>
              </c:numCache>
            </c:numRef>
          </c:yVal>
          <c:smooth val="0"/>
          <c:extLst>
            <c:ext xmlns:c16="http://schemas.microsoft.com/office/drawing/2014/chart" uri="{C3380CC4-5D6E-409C-BE32-E72D297353CC}">
              <c16:uniqueId val="{00000018-D7FC-624C-9AB8-ABC75509C789}"/>
            </c:ext>
          </c:extLst>
        </c:ser>
        <c:ser>
          <c:idx val="32"/>
          <c:order val="25"/>
          <c:tx>
            <c:strRef>
              <c:f>'GHG same color'!$AE$1</c:f>
              <c:strCache>
                <c:ptCount val="1"/>
                <c:pt idx="0">
                  <c:v>IIASA MESSAGE-GLOBIOM SSP2 34 (2018)</c:v>
                </c:pt>
              </c:strCache>
            </c:strRef>
          </c:tx>
          <c:spPr>
            <a:ln>
              <a:noFill/>
              <a:prstDash val="sysDash"/>
            </a:ln>
          </c:spPr>
          <c:marker>
            <c:symbol val="diamond"/>
            <c:size val="5"/>
            <c:spPr>
              <a:noFill/>
              <a:ln>
                <a:solidFill>
                  <a:srgbClr val="7030A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color'!$AE$2:$AE$103</c:f>
              <c:numCache>
                <c:formatCode>General</c:formatCode>
                <c:ptCount val="102"/>
                <c:pt idx="5">
                  <c:v>49.033535003662109</c:v>
                </c:pt>
                <c:pt idx="6">
                  <c:v>49.588951110839844</c:v>
                </c:pt>
                <c:pt idx="7">
                  <c:v>50.144363403320312</c:v>
                </c:pt>
                <c:pt idx="8">
                  <c:v>50.699779510498047</c:v>
                </c:pt>
                <c:pt idx="9">
                  <c:v>51.255195617675781</c:v>
                </c:pt>
                <c:pt idx="10">
                  <c:v>51.81060791015625</c:v>
                </c:pt>
                <c:pt idx="11">
                  <c:v>52.067165374755859</c:v>
                </c:pt>
                <c:pt idx="12">
                  <c:v>52.323722839355469</c:v>
                </c:pt>
                <c:pt idx="13">
                  <c:v>52.580276489257812</c:v>
                </c:pt>
                <c:pt idx="14">
                  <c:v>52.836833953857422</c:v>
                </c:pt>
                <c:pt idx="15">
                  <c:v>53.093387603759766</c:v>
                </c:pt>
                <c:pt idx="16">
                  <c:v>53.349945068359375</c:v>
                </c:pt>
                <c:pt idx="17">
                  <c:v>53.606498718261719</c:v>
                </c:pt>
                <c:pt idx="18">
                  <c:v>53.863056182861328</c:v>
                </c:pt>
                <c:pt idx="19">
                  <c:v>54.119613647460938</c:v>
                </c:pt>
                <c:pt idx="20">
                  <c:v>54.376167297363281</c:v>
                </c:pt>
                <c:pt idx="21">
                  <c:v>54.430438995361328</c:v>
                </c:pt>
                <c:pt idx="22">
                  <c:v>54.484706878662109</c:v>
                </c:pt>
                <c:pt idx="23">
                  <c:v>54.538974761962891</c:v>
                </c:pt>
                <c:pt idx="24">
                  <c:v>54.593246459960938</c:v>
                </c:pt>
                <c:pt idx="25">
                  <c:v>54.647514343261719</c:v>
                </c:pt>
                <c:pt idx="26">
                  <c:v>54.701786041259766</c:v>
                </c:pt>
                <c:pt idx="27">
                  <c:v>54.756053924560547</c:v>
                </c:pt>
                <c:pt idx="28">
                  <c:v>54.810325622558594</c:v>
                </c:pt>
                <c:pt idx="29">
                  <c:v>54.864593505859375</c:v>
                </c:pt>
                <c:pt idx="30">
                  <c:v>54.918861389160156</c:v>
                </c:pt>
                <c:pt idx="31">
                  <c:v>54.452838897705078</c:v>
                </c:pt>
                <c:pt idx="32">
                  <c:v>53.98681640625</c:v>
                </c:pt>
                <c:pt idx="33">
                  <c:v>53.520793914794922</c:v>
                </c:pt>
                <c:pt idx="34">
                  <c:v>53.054771423339844</c:v>
                </c:pt>
                <c:pt idx="35">
                  <c:v>52.5887451171875</c:v>
                </c:pt>
                <c:pt idx="36">
                  <c:v>52.122722625732422</c:v>
                </c:pt>
                <c:pt idx="37">
                  <c:v>51.656700134277344</c:v>
                </c:pt>
                <c:pt idx="38">
                  <c:v>51.190677642822266</c:v>
                </c:pt>
                <c:pt idx="39">
                  <c:v>50.724651336669922</c:v>
                </c:pt>
                <c:pt idx="40">
                  <c:v>50.258628845214844</c:v>
                </c:pt>
                <c:pt idx="41">
                  <c:v>49.634262084960938</c:v>
                </c:pt>
                <c:pt idx="42">
                  <c:v>49.009891510009766</c:v>
                </c:pt>
                <c:pt idx="43">
                  <c:v>48.385524749755859</c:v>
                </c:pt>
                <c:pt idx="44">
                  <c:v>47.761154174804688</c:v>
                </c:pt>
                <c:pt idx="45">
                  <c:v>47.136787414550781</c:v>
                </c:pt>
                <c:pt idx="46">
                  <c:v>46.512420654296875</c:v>
                </c:pt>
                <c:pt idx="47">
                  <c:v>45.888050079345703</c:v>
                </c:pt>
                <c:pt idx="48">
                  <c:v>45.263683319091797</c:v>
                </c:pt>
                <c:pt idx="49">
                  <c:v>44.639312744140625</c:v>
                </c:pt>
                <c:pt idx="50">
                  <c:v>44.014945983886719</c:v>
                </c:pt>
                <c:pt idx="51">
                  <c:v>43.125804901123047</c:v>
                </c:pt>
                <c:pt idx="52">
                  <c:v>42.236667633056641</c:v>
                </c:pt>
                <c:pt idx="53">
                  <c:v>41.347530364990234</c:v>
                </c:pt>
                <c:pt idx="54">
                  <c:v>40.458389282226562</c:v>
                </c:pt>
                <c:pt idx="55">
                  <c:v>39.569252014160156</c:v>
                </c:pt>
                <c:pt idx="56">
                  <c:v>38.68011474609375</c:v>
                </c:pt>
                <c:pt idx="57">
                  <c:v>37.790973663330078</c:v>
                </c:pt>
                <c:pt idx="58">
                  <c:v>36.901836395263672</c:v>
                </c:pt>
                <c:pt idx="59">
                  <c:v>36.012699127197266</c:v>
                </c:pt>
                <c:pt idx="60">
                  <c:v>35.123558044433594</c:v>
                </c:pt>
                <c:pt idx="61">
                  <c:v>34.20562744140625</c:v>
                </c:pt>
                <c:pt idx="62">
                  <c:v>33.287696838378906</c:v>
                </c:pt>
                <c:pt idx="63">
                  <c:v>32.369770050048828</c:v>
                </c:pt>
                <c:pt idx="64">
                  <c:v>31.451837539672852</c:v>
                </c:pt>
                <c:pt idx="65">
                  <c:v>30.533908843994141</c:v>
                </c:pt>
                <c:pt idx="66">
                  <c:v>29.615978240966797</c:v>
                </c:pt>
                <c:pt idx="67">
                  <c:v>28.698047637939453</c:v>
                </c:pt>
                <c:pt idx="68">
                  <c:v>27.780117034912109</c:v>
                </c:pt>
                <c:pt idx="69">
                  <c:v>26.862188339233398</c:v>
                </c:pt>
                <c:pt idx="70">
                  <c:v>25.944257736206055</c:v>
                </c:pt>
                <c:pt idx="71">
                  <c:v>25.144674301147461</c:v>
                </c:pt>
                <c:pt idx="72">
                  <c:v>24.345088958740234</c:v>
                </c:pt>
                <c:pt idx="73">
                  <c:v>23.545505523681641</c:v>
                </c:pt>
                <c:pt idx="74">
                  <c:v>22.745920181274414</c:v>
                </c:pt>
                <c:pt idx="75">
                  <c:v>21.94633674621582</c:v>
                </c:pt>
                <c:pt idx="76">
                  <c:v>21.146753311157227</c:v>
                </c:pt>
                <c:pt idx="77">
                  <c:v>20.34716796875</c:v>
                </c:pt>
                <c:pt idx="78">
                  <c:v>19.547584533691406</c:v>
                </c:pt>
                <c:pt idx="79">
                  <c:v>18.748001098632812</c:v>
                </c:pt>
                <c:pt idx="80">
                  <c:v>17.948415756225586</c:v>
                </c:pt>
                <c:pt idx="81">
                  <c:v>17.291109085083008</c:v>
                </c:pt>
                <c:pt idx="82">
                  <c:v>16.63380241394043</c:v>
                </c:pt>
                <c:pt idx="83">
                  <c:v>15.976496696472168</c:v>
                </c:pt>
                <c:pt idx="84">
                  <c:v>15.319190979003906</c:v>
                </c:pt>
                <c:pt idx="85">
                  <c:v>14.661884307861328</c:v>
                </c:pt>
                <c:pt idx="86">
                  <c:v>14.00457763671875</c:v>
                </c:pt>
                <c:pt idx="87">
                  <c:v>13.347271919250488</c:v>
                </c:pt>
                <c:pt idx="88">
                  <c:v>12.68996524810791</c:v>
                </c:pt>
                <c:pt idx="89">
                  <c:v>12.032658576965332</c:v>
                </c:pt>
                <c:pt idx="90">
                  <c:v>11.37535285949707</c:v>
                </c:pt>
                <c:pt idx="91">
                  <c:v>10.988930702209473</c:v>
                </c:pt>
                <c:pt idx="92">
                  <c:v>10.602508544921875</c:v>
                </c:pt>
                <c:pt idx="93">
                  <c:v>10.216087341308594</c:v>
                </c:pt>
                <c:pt idx="94">
                  <c:v>9.8296651840209961</c:v>
                </c:pt>
                <c:pt idx="95">
                  <c:v>9.4432430267333984</c:v>
                </c:pt>
                <c:pt idx="96">
                  <c:v>9.0568218231201172</c:v>
                </c:pt>
                <c:pt idx="97">
                  <c:v>8.6703996658325195</c:v>
                </c:pt>
                <c:pt idx="98">
                  <c:v>8.2839775085449219</c:v>
                </c:pt>
                <c:pt idx="99">
                  <c:v>7.8975563049316406</c:v>
                </c:pt>
                <c:pt idx="100">
                  <c:v>7.511134147644043</c:v>
                </c:pt>
              </c:numCache>
            </c:numRef>
          </c:yVal>
          <c:smooth val="0"/>
          <c:extLst>
            <c:ext xmlns:c16="http://schemas.microsoft.com/office/drawing/2014/chart" uri="{C3380CC4-5D6E-409C-BE32-E72D297353CC}">
              <c16:uniqueId val="{00000019-D7FC-624C-9AB8-ABC75509C789}"/>
            </c:ext>
          </c:extLst>
        </c:ser>
        <c:ser>
          <c:idx val="34"/>
          <c:order val="26"/>
          <c:tx>
            <c:strRef>
              <c:f>'GHG same color'!$AF$1</c:f>
              <c:strCache>
                <c:ptCount val="1"/>
                <c:pt idx="0">
                  <c:v>NIES AIM/CGE SSP2 34 (2018)</c:v>
                </c:pt>
              </c:strCache>
            </c:strRef>
          </c:tx>
          <c:spPr>
            <a:ln>
              <a:noFill/>
              <a:prstDash val="dash"/>
            </a:ln>
          </c:spPr>
          <c:marker>
            <c:symbol val="triangle"/>
            <c:size val="5"/>
            <c:spPr>
              <a:noFill/>
              <a:ln>
                <a:solidFill>
                  <a:srgbClr val="7030A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color'!$AF$2:$AF$103</c:f>
              <c:numCache>
                <c:formatCode>General</c:formatCode>
                <c:ptCount val="102"/>
                <c:pt idx="5">
                  <c:v>46.330333709716797</c:v>
                </c:pt>
                <c:pt idx="6">
                  <c:v>47.300739288330078</c:v>
                </c:pt>
                <c:pt idx="7">
                  <c:v>48.271148681640625</c:v>
                </c:pt>
                <c:pt idx="8">
                  <c:v>49.241554260253906</c:v>
                </c:pt>
                <c:pt idx="9">
                  <c:v>50.211963653564453</c:v>
                </c:pt>
                <c:pt idx="10">
                  <c:v>51.182369232177734</c:v>
                </c:pt>
                <c:pt idx="11">
                  <c:v>51.760330200195312</c:v>
                </c:pt>
                <c:pt idx="12">
                  <c:v>52.338291168212891</c:v>
                </c:pt>
                <c:pt idx="13">
                  <c:v>52.916252136230469</c:v>
                </c:pt>
                <c:pt idx="14">
                  <c:v>53.494209289550781</c:v>
                </c:pt>
                <c:pt idx="15">
                  <c:v>54.072170257568359</c:v>
                </c:pt>
                <c:pt idx="16">
                  <c:v>54.650131225585938</c:v>
                </c:pt>
                <c:pt idx="17">
                  <c:v>55.22808837890625</c:v>
                </c:pt>
                <c:pt idx="18">
                  <c:v>55.806049346923828</c:v>
                </c:pt>
                <c:pt idx="19">
                  <c:v>56.384010314941406</c:v>
                </c:pt>
                <c:pt idx="20">
                  <c:v>56.961967468261719</c:v>
                </c:pt>
                <c:pt idx="21">
                  <c:v>56.133823394775391</c:v>
                </c:pt>
                <c:pt idx="22">
                  <c:v>55.305679321289062</c:v>
                </c:pt>
                <c:pt idx="23">
                  <c:v>54.477535247802734</c:v>
                </c:pt>
                <c:pt idx="24">
                  <c:v>53.649391174316406</c:v>
                </c:pt>
                <c:pt idx="25">
                  <c:v>52.821247100830078</c:v>
                </c:pt>
                <c:pt idx="26">
                  <c:v>51.99310302734375</c:v>
                </c:pt>
                <c:pt idx="27">
                  <c:v>51.164958953857422</c:v>
                </c:pt>
                <c:pt idx="28">
                  <c:v>50.336814880371094</c:v>
                </c:pt>
                <c:pt idx="29">
                  <c:v>49.508670806884766</c:v>
                </c:pt>
                <c:pt idx="30">
                  <c:v>48.680526733398438</c:v>
                </c:pt>
                <c:pt idx="31">
                  <c:v>47.828102111816406</c:v>
                </c:pt>
                <c:pt idx="32">
                  <c:v>46.975677490234375</c:v>
                </c:pt>
                <c:pt idx="33">
                  <c:v>46.123252868652344</c:v>
                </c:pt>
                <c:pt idx="34">
                  <c:v>45.270832061767578</c:v>
                </c:pt>
                <c:pt idx="35">
                  <c:v>44.418407440185547</c:v>
                </c:pt>
                <c:pt idx="36">
                  <c:v>43.565982818603516</c:v>
                </c:pt>
                <c:pt idx="37">
                  <c:v>42.713558197021484</c:v>
                </c:pt>
                <c:pt idx="38">
                  <c:v>41.861133575439453</c:v>
                </c:pt>
                <c:pt idx="39">
                  <c:v>41.008708953857422</c:v>
                </c:pt>
                <c:pt idx="40">
                  <c:v>40.156284332275391</c:v>
                </c:pt>
                <c:pt idx="41">
                  <c:v>39.321910858154297</c:v>
                </c:pt>
                <c:pt idx="42">
                  <c:v>38.487537384033203</c:v>
                </c:pt>
                <c:pt idx="43">
                  <c:v>37.653163909912109</c:v>
                </c:pt>
                <c:pt idx="44">
                  <c:v>36.818790435791016</c:v>
                </c:pt>
                <c:pt idx="45">
                  <c:v>35.984413146972656</c:v>
                </c:pt>
                <c:pt idx="46">
                  <c:v>35.150039672851562</c:v>
                </c:pt>
                <c:pt idx="47">
                  <c:v>34.315666198730469</c:v>
                </c:pt>
                <c:pt idx="48">
                  <c:v>33.481292724609375</c:v>
                </c:pt>
                <c:pt idx="49">
                  <c:v>32.646919250488281</c:v>
                </c:pt>
                <c:pt idx="50">
                  <c:v>31.812545776367188</c:v>
                </c:pt>
                <c:pt idx="51">
                  <c:v>31.202245712280273</c:v>
                </c:pt>
                <c:pt idx="52">
                  <c:v>30.591945648193359</c:v>
                </c:pt>
                <c:pt idx="53">
                  <c:v>29.981645584106445</c:v>
                </c:pt>
                <c:pt idx="54">
                  <c:v>29.371345520019531</c:v>
                </c:pt>
                <c:pt idx="55">
                  <c:v>28.761045455932617</c:v>
                </c:pt>
                <c:pt idx="56">
                  <c:v>28.150745391845703</c:v>
                </c:pt>
                <c:pt idx="57">
                  <c:v>27.540445327758789</c:v>
                </c:pt>
                <c:pt idx="58">
                  <c:v>26.930145263671875</c:v>
                </c:pt>
                <c:pt idx="59">
                  <c:v>26.319845199584961</c:v>
                </c:pt>
                <c:pt idx="60">
                  <c:v>25.709545135498047</c:v>
                </c:pt>
                <c:pt idx="61">
                  <c:v>25.244964599609375</c:v>
                </c:pt>
                <c:pt idx="62">
                  <c:v>24.780384063720703</c:v>
                </c:pt>
                <c:pt idx="63">
                  <c:v>24.315803527832031</c:v>
                </c:pt>
                <c:pt idx="64">
                  <c:v>23.851222991943359</c:v>
                </c:pt>
                <c:pt idx="65">
                  <c:v>23.386642456054688</c:v>
                </c:pt>
                <c:pt idx="66">
                  <c:v>22.922061920166016</c:v>
                </c:pt>
                <c:pt idx="67">
                  <c:v>22.457481384277344</c:v>
                </c:pt>
                <c:pt idx="68">
                  <c:v>21.992900848388672</c:v>
                </c:pt>
                <c:pt idx="69">
                  <c:v>21.5283203125</c:v>
                </c:pt>
                <c:pt idx="70">
                  <c:v>21.063739776611328</c:v>
                </c:pt>
                <c:pt idx="71">
                  <c:v>20.736660003662109</c:v>
                </c:pt>
                <c:pt idx="72">
                  <c:v>20.409580230712891</c:v>
                </c:pt>
                <c:pt idx="73">
                  <c:v>20.082500457763672</c:v>
                </c:pt>
                <c:pt idx="74">
                  <c:v>19.755420684814453</c:v>
                </c:pt>
                <c:pt idx="75">
                  <c:v>19.428339004516602</c:v>
                </c:pt>
                <c:pt idx="76">
                  <c:v>19.101259231567383</c:v>
                </c:pt>
                <c:pt idx="77">
                  <c:v>18.774179458618164</c:v>
                </c:pt>
                <c:pt idx="78">
                  <c:v>18.447099685668945</c:v>
                </c:pt>
                <c:pt idx="79">
                  <c:v>18.120019912719727</c:v>
                </c:pt>
                <c:pt idx="80">
                  <c:v>17.792940139770508</c:v>
                </c:pt>
                <c:pt idx="81">
                  <c:v>17.514442443847656</c:v>
                </c:pt>
                <c:pt idx="82">
                  <c:v>17.235946655273438</c:v>
                </c:pt>
                <c:pt idx="83">
                  <c:v>16.957448959350586</c:v>
                </c:pt>
                <c:pt idx="84">
                  <c:v>16.678953170776367</c:v>
                </c:pt>
                <c:pt idx="85">
                  <c:v>16.400455474853516</c:v>
                </c:pt>
                <c:pt idx="86">
                  <c:v>16.121959686279297</c:v>
                </c:pt>
                <c:pt idx="87">
                  <c:v>15.843461990356445</c:v>
                </c:pt>
                <c:pt idx="88">
                  <c:v>15.56496524810791</c:v>
                </c:pt>
                <c:pt idx="89">
                  <c:v>15.286468505859375</c:v>
                </c:pt>
                <c:pt idx="90">
                  <c:v>15.00797176361084</c:v>
                </c:pt>
                <c:pt idx="91">
                  <c:v>14.751357078552246</c:v>
                </c:pt>
                <c:pt idx="92">
                  <c:v>14.494743347167969</c:v>
                </c:pt>
                <c:pt idx="93">
                  <c:v>14.238128662109375</c:v>
                </c:pt>
                <c:pt idx="94">
                  <c:v>13.981514930725098</c:v>
                </c:pt>
                <c:pt idx="95">
                  <c:v>13.724900245666504</c:v>
                </c:pt>
                <c:pt idx="96">
                  <c:v>13.468286514282227</c:v>
                </c:pt>
                <c:pt idx="97">
                  <c:v>13.211671829223633</c:v>
                </c:pt>
                <c:pt idx="98">
                  <c:v>12.955057144165039</c:v>
                </c:pt>
                <c:pt idx="99">
                  <c:v>12.698443412780762</c:v>
                </c:pt>
                <c:pt idx="100">
                  <c:v>12.441828727722168</c:v>
                </c:pt>
              </c:numCache>
            </c:numRef>
          </c:yVal>
          <c:smooth val="0"/>
          <c:extLst>
            <c:ext xmlns:c16="http://schemas.microsoft.com/office/drawing/2014/chart" uri="{C3380CC4-5D6E-409C-BE32-E72D297353CC}">
              <c16:uniqueId val="{0000001A-D7FC-624C-9AB8-ABC75509C789}"/>
            </c:ext>
          </c:extLst>
        </c:ser>
        <c:ser>
          <c:idx val="35"/>
          <c:order val="27"/>
          <c:tx>
            <c:strRef>
              <c:f>'GHG same color'!$AG$1</c:f>
              <c:strCache>
                <c:ptCount val="1"/>
                <c:pt idx="0">
                  <c:v>PNNL GCAM4 SSP2 34 (2018)</c:v>
                </c:pt>
              </c:strCache>
            </c:strRef>
          </c:tx>
          <c:spPr>
            <a:ln>
              <a:noFill/>
              <a:prstDash val="dashDot"/>
            </a:ln>
          </c:spPr>
          <c:marker>
            <c:symbol val="circle"/>
            <c:size val="5"/>
            <c:spPr>
              <a:noFill/>
              <a:ln>
                <a:solidFill>
                  <a:srgbClr val="7030A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color'!$AG$2:$AG$103</c:f>
              <c:numCache>
                <c:formatCode>General</c:formatCode>
                <c:ptCount val="102"/>
                <c:pt idx="10">
                  <c:v>46.013996124267578</c:v>
                </c:pt>
                <c:pt idx="11">
                  <c:v>46.712005615234375</c:v>
                </c:pt>
                <c:pt idx="12">
                  <c:v>47.410015106201172</c:v>
                </c:pt>
                <c:pt idx="13">
                  <c:v>48.108024597167969</c:v>
                </c:pt>
                <c:pt idx="14">
                  <c:v>48.806034088134766</c:v>
                </c:pt>
                <c:pt idx="15">
                  <c:v>49.504043579101562</c:v>
                </c:pt>
                <c:pt idx="16">
                  <c:v>50.202053070068359</c:v>
                </c:pt>
                <c:pt idx="17">
                  <c:v>50.900062561035156</c:v>
                </c:pt>
                <c:pt idx="18">
                  <c:v>51.598075866699219</c:v>
                </c:pt>
                <c:pt idx="19">
                  <c:v>52.296085357666016</c:v>
                </c:pt>
                <c:pt idx="20">
                  <c:v>52.994094848632812</c:v>
                </c:pt>
                <c:pt idx="21">
                  <c:v>54.008140563964844</c:v>
                </c:pt>
                <c:pt idx="22">
                  <c:v>55.022190093994141</c:v>
                </c:pt>
                <c:pt idx="23">
                  <c:v>56.036239624023438</c:v>
                </c:pt>
                <c:pt idx="24">
                  <c:v>57.050285339355469</c:v>
                </c:pt>
                <c:pt idx="25">
                  <c:v>58.064334869384766</c:v>
                </c:pt>
                <c:pt idx="26">
                  <c:v>59.078380584716797</c:v>
                </c:pt>
                <c:pt idx="27">
                  <c:v>60.092430114746094</c:v>
                </c:pt>
                <c:pt idx="28">
                  <c:v>61.106479644775391</c:v>
                </c:pt>
                <c:pt idx="29">
                  <c:v>62.120525360107422</c:v>
                </c:pt>
                <c:pt idx="30">
                  <c:v>63.134574890136719</c:v>
                </c:pt>
                <c:pt idx="31">
                  <c:v>62.348369598388672</c:v>
                </c:pt>
                <c:pt idx="32">
                  <c:v>61.562168121337891</c:v>
                </c:pt>
                <c:pt idx="33">
                  <c:v>60.775966644287109</c:v>
                </c:pt>
                <c:pt idx="34">
                  <c:v>59.989761352539062</c:v>
                </c:pt>
                <c:pt idx="35">
                  <c:v>59.203559875488281</c:v>
                </c:pt>
                <c:pt idx="36">
                  <c:v>58.417354583740234</c:v>
                </c:pt>
                <c:pt idx="37">
                  <c:v>57.631153106689453</c:v>
                </c:pt>
                <c:pt idx="38">
                  <c:v>56.844947814941406</c:v>
                </c:pt>
                <c:pt idx="39">
                  <c:v>56.058746337890625</c:v>
                </c:pt>
                <c:pt idx="40">
                  <c:v>55.272544860839844</c:v>
                </c:pt>
                <c:pt idx="41">
                  <c:v>54.472446441650391</c:v>
                </c:pt>
                <c:pt idx="42">
                  <c:v>53.672348022460938</c:v>
                </c:pt>
                <c:pt idx="43">
                  <c:v>52.872249603271484</c:v>
                </c:pt>
                <c:pt idx="44">
                  <c:v>52.072151184082031</c:v>
                </c:pt>
                <c:pt idx="45">
                  <c:v>51.272056579589844</c:v>
                </c:pt>
                <c:pt idx="46">
                  <c:v>50.471958160400391</c:v>
                </c:pt>
                <c:pt idx="47">
                  <c:v>49.671859741210938</c:v>
                </c:pt>
                <c:pt idx="48">
                  <c:v>48.871761322021484</c:v>
                </c:pt>
                <c:pt idx="49">
                  <c:v>48.071662902832031</c:v>
                </c:pt>
                <c:pt idx="50">
                  <c:v>47.271568298339844</c:v>
                </c:pt>
                <c:pt idx="51">
                  <c:v>46.287818908691406</c:v>
                </c:pt>
                <c:pt idx="52">
                  <c:v>45.304069519042969</c:v>
                </c:pt>
                <c:pt idx="53">
                  <c:v>44.320320129394531</c:v>
                </c:pt>
                <c:pt idx="54">
                  <c:v>43.336574554443359</c:v>
                </c:pt>
                <c:pt idx="55">
                  <c:v>42.352825164794922</c:v>
                </c:pt>
                <c:pt idx="56">
                  <c:v>41.369075775146484</c:v>
                </c:pt>
                <c:pt idx="57">
                  <c:v>40.385326385498047</c:v>
                </c:pt>
                <c:pt idx="58">
                  <c:v>39.401580810546875</c:v>
                </c:pt>
                <c:pt idx="59">
                  <c:v>38.417831420898438</c:v>
                </c:pt>
                <c:pt idx="60">
                  <c:v>37.43408203125</c:v>
                </c:pt>
                <c:pt idx="61">
                  <c:v>36.565296173095703</c:v>
                </c:pt>
                <c:pt idx="62">
                  <c:v>35.696514129638672</c:v>
                </c:pt>
                <c:pt idx="63">
                  <c:v>34.827728271484375</c:v>
                </c:pt>
                <c:pt idx="64">
                  <c:v>33.958946228027344</c:v>
                </c:pt>
                <c:pt idx="65">
                  <c:v>33.090160369873047</c:v>
                </c:pt>
                <c:pt idx="66">
                  <c:v>32.22137451171875</c:v>
                </c:pt>
                <c:pt idx="67">
                  <c:v>31.352590560913086</c:v>
                </c:pt>
                <c:pt idx="68">
                  <c:v>30.483806610107422</c:v>
                </c:pt>
                <c:pt idx="69">
                  <c:v>29.615022659301758</c:v>
                </c:pt>
                <c:pt idx="70">
                  <c:v>28.746238708496094</c:v>
                </c:pt>
                <c:pt idx="71">
                  <c:v>27.871896743774414</c:v>
                </c:pt>
                <c:pt idx="72">
                  <c:v>26.997556686401367</c:v>
                </c:pt>
                <c:pt idx="73">
                  <c:v>26.123214721679688</c:v>
                </c:pt>
                <c:pt idx="74">
                  <c:v>25.248872756958008</c:v>
                </c:pt>
                <c:pt idx="75">
                  <c:v>24.374532699584961</c:v>
                </c:pt>
                <c:pt idx="76">
                  <c:v>23.500190734863281</c:v>
                </c:pt>
                <c:pt idx="77">
                  <c:v>22.625850677490234</c:v>
                </c:pt>
                <c:pt idx="78">
                  <c:v>21.751508712768555</c:v>
                </c:pt>
                <c:pt idx="79">
                  <c:v>20.877166748046875</c:v>
                </c:pt>
                <c:pt idx="80">
                  <c:v>20.002826690673828</c:v>
                </c:pt>
                <c:pt idx="81">
                  <c:v>19.161802291870117</c:v>
                </c:pt>
                <c:pt idx="82">
                  <c:v>18.320777893066406</c:v>
                </c:pt>
                <c:pt idx="83">
                  <c:v>17.479753494262695</c:v>
                </c:pt>
                <c:pt idx="84">
                  <c:v>16.638729095458984</c:v>
                </c:pt>
                <c:pt idx="85">
                  <c:v>15.79770565032959</c:v>
                </c:pt>
                <c:pt idx="86">
                  <c:v>14.956681251525879</c:v>
                </c:pt>
                <c:pt idx="87">
                  <c:v>14.115656852722168</c:v>
                </c:pt>
                <c:pt idx="88">
                  <c:v>13.274633407592773</c:v>
                </c:pt>
                <c:pt idx="89">
                  <c:v>12.433609008789062</c:v>
                </c:pt>
                <c:pt idx="90">
                  <c:v>11.592584609985352</c:v>
                </c:pt>
                <c:pt idx="91">
                  <c:v>10.806323051452637</c:v>
                </c:pt>
                <c:pt idx="92">
                  <c:v>10.020060539245605</c:v>
                </c:pt>
                <c:pt idx="93">
                  <c:v>9.2337980270385742</c:v>
                </c:pt>
                <c:pt idx="94">
                  <c:v>8.4475364685058594</c:v>
                </c:pt>
                <c:pt idx="95">
                  <c:v>7.6612739562988281</c:v>
                </c:pt>
                <c:pt idx="96">
                  <c:v>6.8750114440917969</c:v>
                </c:pt>
                <c:pt idx="97">
                  <c:v>6.0887494087219238</c:v>
                </c:pt>
                <c:pt idx="98">
                  <c:v>5.3024868965148926</c:v>
                </c:pt>
                <c:pt idx="99">
                  <c:v>4.5162248611450195</c:v>
                </c:pt>
                <c:pt idx="100">
                  <c:v>3.7299625873565674</c:v>
                </c:pt>
              </c:numCache>
            </c:numRef>
          </c:yVal>
          <c:smooth val="0"/>
          <c:extLst>
            <c:ext xmlns:c16="http://schemas.microsoft.com/office/drawing/2014/chart" uri="{C3380CC4-5D6E-409C-BE32-E72D297353CC}">
              <c16:uniqueId val="{0000001B-D7FC-624C-9AB8-ABC75509C789}"/>
            </c:ext>
          </c:extLst>
        </c:ser>
        <c:ser>
          <c:idx val="36"/>
          <c:order val="28"/>
          <c:tx>
            <c:strRef>
              <c:f>'GHG same color'!$AH$1</c:f>
              <c:strCache>
                <c:ptCount val="1"/>
                <c:pt idx="0">
                  <c:v>PIK REMIND-MAGPIE SSP2 34 (2018)</c:v>
                </c:pt>
              </c:strCache>
            </c:strRef>
          </c:tx>
          <c:spPr>
            <a:ln>
              <a:noFill/>
              <a:prstDash val="lgDash"/>
            </a:ln>
          </c:spPr>
          <c:marker>
            <c:symbol val="x"/>
            <c:size val="5"/>
            <c:spPr>
              <a:noFill/>
              <a:ln>
                <a:solidFill>
                  <a:srgbClr val="7030A0"/>
                </a:solidFill>
              </a:ln>
            </c:spPr>
          </c:marker>
          <c:dPt>
            <c:idx val="20"/>
            <c:bubble3D val="0"/>
            <c:extLst>
              <c:ext xmlns:c16="http://schemas.microsoft.com/office/drawing/2014/chart" uri="{C3380CC4-5D6E-409C-BE32-E72D297353CC}">
                <c16:uniqueId val="{0000001C-D7FC-624C-9AB8-ABC75509C789}"/>
              </c:ext>
            </c:extLst>
          </c:dPt>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color'!$AH$2:$AH$103</c:f>
              <c:numCache>
                <c:formatCode>General</c:formatCode>
                <c:ptCount val="102"/>
                <c:pt idx="5">
                  <c:v>47.369998931884766</c:v>
                </c:pt>
                <c:pt idx="6">
                  <c:v>48.004001617431641</c:v>
                </c:pt>
                <c:pt idx="7">
                  <c:v>48.63800048828125</c:v>
                </c:pt>
                <c:pt idx="8">
                  <c:v>49.271999359130859</c:v>
                </c:pt>
                <c:pt idx="9">
                  <c:v>49.905998229980469</c:v>
                </c:pt>
                <c:pt idx="10">
                  <c:v>50.540000915527344</c:v>
                </c:pt>
                <c:pt idx="11">
                  <c:v>51.165000915527344</c:v>
                </c:pt>
                <c:pt idx="12">
                  <c:v>51.790000915527344</c:v>
                </c:pt>
                <c:pt idx="13">
                  <c:v>52.415000915527344</c:v>
                </c:pt>
                <c:pt idx="14">
                  <c:v>53.040000915527344</c:v>
                </c:pt>
                <c:pt idx="15">
                  <c:v>53.665000915527344</c:v>
                </c:pt>
                <c:pt idx="16">
                  <c:v>54.290000915527344</c:v>
                </c:pt>
                <c:pt idx="17">
                  <c:v>54.915000915527344</c:v>
                </c:pt>
                <c:pt idx="18">
                  <c:v>55.540000915527344</c:v>
                </c:pt>
                <c:pt idx="19">
                  <c:v>56.165000915527344</c:v>
                </c:pt>
                <c:pt idx="20">
                  <c:v>56.790000915527344</c:v>
                </c:pt>
                <c:pt idx="21">
                  <c:v>56.523998260498047</c:v>
                </c:pt>
                <c:pt idx="22">
                  <c:v>56.257999420166016</c:v>
                </c:pt>
                <c:pt idx="23">
                  <c:v>55.992000579833984</c:v>
                </c:pt>
                <c:pt idx="24">
                  <c:v>55.726001739501953</c:v>
                </c:pt>
                <c:pt idx="25">
                  <c:v>55.459999084472656</c:v>
                </c:pt>
                <c:pt idx="26">
                  <c:v>55.194000244140625</c:v>
                </c:pt>
                <c:pt idx="27">
                  <c:v>54.928001403808594</c:v>
                </c:pt>
                <c:pt idx="28">
                  <c:v>54.661998748779297</c:v>
                </c:pt>
                <c:pt idx="29">
                  <c:v>54.395999908447266</c:v>
                </c:pt>
                <c:pt idx="30">
                  <c:v>54.130001068115234</c:v>
                </c:pt>
                <c:pt idx="31">
                  <c:v>53.306999206542969</c:v>
                </c:pt>
                <c:pt idx="32">
                  <c:v>52.484001159667969</c:v>
                </c:pt>
                <c:pt idx="33">
                  <c:v>51.660999298095703</c:v>
                </c:pt>
                <c:pt idx="34">
                  <c:v>50.838001251220703</c:v>
                </c:pt>
                <c:pt idx="35">
                  <c:v>50.014999389648438</c:v>
                </c:pt>
                <c:pt idx="36">
                  <c:v>49.192001342773438</c:v>
                </c:pt>
                <c:pt idx="37">
                  <c:v>48.368999481201172</c:v>
                </c:pt>
                <c:pt idx="38">
                  <c:v>47.546001434326172</c:v>
                </c:pt>
                <c:pt idx="39">
                  <c:v>46.722999572753906</c:v>
                </c:pt>
                <c:pt idx="40">
                  <c:v>45.900001525878906</c:v>
                </c:pt>
                <c:pt idx="41">
                  <c:v>45.259998321533203</c:v>
                </c:pt>
                <c:pt idx="42">
                  <c:v>44.619998931884766</c:v>
                </c:pt>
                <c:pt idx="43">
                  <c:v>43.979999542236328</c:v>
                </c:pt>
                <c:pt idx="44">
                  <c:v>43.340000152587891</c:v>
                </c:pt>
                <c:pt idx="45">
                  <c:v>42.700000762939453</c:v>
                </c:pt>
                <c:pt idx="46">
                  <c:v>42.060001373291016</c:v>
                </c:pt>
                <c:pt idx="47">
                  <c:v>41.419998168945312</c:v>
                </c:pt>
                <c:pt idx="48">
                  <c:v>40.779998779296875</c:v>
                </c:pt>
                <c:pt idx="49">
                  <c:v>40.139999389648438</c:v>
                </c:pt>
                <c:pt idx="50">
                  <c:v>39.5</c:v>
                </c:pt>
                <c:pt idx="51">
                  <c:v>38.869998931884766</c:v>
                </c:pt>
                <c:pt idx="52">
                  <c:v>38.240001678466797</c:v>
                </c:pt>
                <c:pt idx="53">
                  <c:v>37.610000610351562</c:v>
                </c:pt>
                <c:pt idx="54">
                  <c:v>36.979999542236328</c:v>
                </c:pt>
                <c:pt idx="55">
                  <c:v>36.349998474121094</c:v>
                </c:pt>
                <c:pt idx="56">
                  <c:v>35.720001220703125</c:v>
                </c:pt>
                <c:pt idx="57">
                  <c:v>35.090000152587891</c:v>
                </c:pt>
                <c:pt idx="58">
                  <c:v>34.459999084472656</c:v>
                </c:pt>
                <c:pt idx="59">
                  <c:v>33.830001831054688</c:v>
                </c:pt>
                <c:pt idx="60">
                  <c:v>33.200000762939453</c:v>
                </c:pt>
                <c:pt idx="61">
                  <c:v>32.480998992919922</c:v>
                </c:pt>
                <c:pt idx="62">
                  <c:v>31.761999130249023</c:v>
                </c:pt>
                <c:pt idx="63">
                  <c:v>31.042999267578125</c:v>
                </c:pt>
                <c:pt idx="64">
                  <c:v>30.323999404907227</c:v>
                </c:pt>
                <c:pt idx="65">
                  <c:v>29.604999542236328</c:v>
                </c:pt>
                <c:pt idx="66">
                  <c:v>28.88599967956543</c:v>
                </c:pt>
                <c:pt idx="67">
                  <c:v>28.166999816894531</c:v>
                </c:pt>
                <c:pt idx="68">
                  <c:v>27.447999954223633</c:v>
                </c:pt>
                <c:pt idx="69">
                  <c:v>26.729000091552734</c:v>
                </c:pt>
                <c:pt idx="70">
                  <c:v>26.010000228881836</c:v>
                </c:pt>
                <c:pt idx="71">
                  <c:v>25.166999816894531</c:v>
                </c:pt>
                <c:pt idx="72">
                  <c:v>24.323999404907227</c:v>
                </c:pt>
                <c:pt idx="73">
                  <c:v>23.481000900268555</c:v>
                </c:pt>
                <c:pt idx="74">
                  <c:v>22.63800048828125</c:v>
                </c:pt>
                <c:pt idx="75">
                  <c:v>21.795000076293945</c:v>
                </c:pt>
                <c:pt idx="76">
                  <c:v>20.951999664306641</c:v>
                </c:pt>
                <c:pt idx="77">
                  <c:v>20.108999252319336</c:v>
                </c:pt>
                <c:pt idx="78">
                  <c:v>19.266000747680664</c:v>
                </c:pt>
                <c:pt idx="79">
                  <c:v>18.423000335693359</c:v>
                </c:pt>
                <c:pt idx="80">
                  <c:v>17.579999923706055</c:v>
                </c:pt>
                <c:pt idx="81">
                  <c:v>16.669300079345703</c:v>
                </c:pt>
                <c:pt idx="82">
                  <c:v>15.758600234985352</c:v>
                </c:pt>
                <c:pt idx="83">
                  <c:v>14.847900390625</c:v>
                </c:pt>
                <c:pt idx="84">
                  <c:v>13.937199592590332</c:v>
                </c:pt>
                <c:pt idx="85">
                  <c:v>13.02649974822998</c:v>
                </c:pt>
                <c:pt idx="86">
                  <c:v>12.115799903869629</c:v>
                </c:pt>
                <c:pt idx="87">
                  <c:v>11.205100059509277</c:v>
                </c:pt>
                <c:pt idx="88">
                  <c:v>10.294400215148926</c:v>
                </c:pt>
                <c:pt idx="89">
                  <c:v>9.3837003707885742</c:v>
                </c:pt>
                <c:pt idx="90">
                  <c:v>8.4729995727539062</c:v>
                </c:pt>
                <c:pt idx="91">
                  <c:v>7.8442997932434082</c:v>
                </c:pt>
                <c:pt idx="92">
                  <c:v>7.2156000137329102</c:v>
                </c:pt>
                <c:pt idx="93">
                  <c:v>6.5869002342224121</c:v>
                </c:pt>
                <c:pt idx="94">
                  <c:v>5.9581999778747559</c:v>
                </c:pt>
                <c:pt idx="95">
                  <c:v>5.3295001983642578</c:v>
                </c:pt>
                <c:pt idx="96">
                  <c:v>4.7007999420166016</c:v>
                </c:pt>
                <c:pt idx="97">
                  <c:v>4.0721001625061035</c:v>
                </c:pt>
                <c:pt idx="98">
                  <c:v>3.4433999061584473</c:v>
                </c:pt>
                <c:pt idx="99">
                  <c:v>2.8146998882293701</c:v>
                </c:pt>
                <c:pt idx="100">
                  <c:v>2.1860001087188721</c:v>
                </c:pt>
              </c:numCache>
            </c:numRef>
          </c:yVal>
          <c:smooth val="0"/>
          <c:extLst>
            <c:ext xmlns:c16="http://schemas.microsoft.com/office/drawing/2014/chart" uri="{C3380CC4-5D6E-409C-BE32-E72D297353CC}">
              <c16:uniqueId val="{0000001D-D7FC-624C-9AB8-ABC75509C789}"/>
            </c:ext>
          </c:extLst>
        </c:ser>
        <c:ser>
          <c:idx val="37"/>
          <c:order val="29"/>
          <c:tx>
            <c:strRef>
              <c:f>'GHG same color'!$AI$1</c:f>
              <c:strCache>
                <c:ptCount val="1"/>
                <c:pt idx="0">
                  <c:v>EIEE WITCH-GLOBIOM SSP2 34 (2018)</c:v>
                </c:pt>
              </c:strCache>
            </c:strRef>
          </c:tx>
          <c:spPr>
            <a:ln>
              <a:noFill/>
              <a:prstDash val="lgDashDot"/>
            </a:ln>
          </c:spPr>
          <c:marker>
            <c:symbol val="plus"/>
            <c:size val="5"/>
            <c:spPr>
              <a:noFill/>
              <a:ln>
                <a:solidFill>
                  <a:srgbClr val="7030A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color'!$AI$2:$AI$103</c:f>
              <c:numCache>
                <c:formatCode>General</c:formatCode>
                <c:ptCount val="102"/>
                <c:pt idx="5">
                  <c:v>44.138317108154297</c:v>
                </c:pt>
                <c:pt idx="6">
                  <c:v>44.982120513916016</c:v>
                </c:pt>
                <c:pt idx="7">
                  <c:v>45.825923919677734</c:v>
                </c:pt>
                <c:pt idx="8">
                  <c:v>46.669727325439453</c:v>
                </c:pt>
                <c:pt idx="9">
                  <c:v>47.513530731201172</c:v>
                </c:pt>
                <c:pt idx="10">
                  <c:v>48.357330322265625</c:v>
                </c:pt>
                <c:pt idx="11">
                  <c:v>48.925312042236328</c:v>
                </c:pt>
                <c:pt idx="12">
                  <c:v>49.493289947509766</c:v>
                </c:pt>
                <c:pt idx="13">
                  <c:v>50.061267852783203</c:v>
                </c:pt>
                <c:pt idx="14">
                  <c:v>50.629245758056641</c:v>
                </c:pt>
                <c:pt idx="15">
                  <c:v>51.197227478027344</c:v>
                </c:pt>
                <c:pt idx="16">
                  <c:v>51.765205383300781</c:v>
                </c:pt>
                <c:pt idx="17">
                  <c:v>52.333183288574219</c:v>
                </c:pt>
                <c:pt idx="18">
                  <c:v>52.901165008544922</c:v>
                </c:pt>
                <c:pt idx="19">
                  <c:v>53.469142913818359</c:v>
                </c:pt>
                <c:pt idx="20">
                  <c:v>54.037120819091797</c:v>
                </c:pt>
                <c:pt idx="21">
                  <c:v>52.843837738037109</c:v>
                </c:pt>
                <c:pt idx="22">
                  <c:v>51.650554656982422</c:v>
                </c:pt>
                <c:pt idx="23">
                  <c:v>50.457275390625</c:v>
                </c:pt>
                <c:pt idx="24">
                  <c:v>49.263992309570312</c:v>
                </c:pt>
                <c:pt idx="25">
                  <c:v>48.070709228515625</c:v>
                </c:pt>
                <c:pt idx="26">
                  <c:v>46.877426147460938</c:v>
                </c:pt>
                <c:pt idx="27">
                  <c:v>45.68414306640625</c:v>
                </c:pt>
                <c:pt idx="28">
                  <c:v>44.490859985351562</c:v>
                </c:pt>
                <c:pt idx="29">
                  <c:v>43.297580718994141</c:v>
                </c:pt>
                <c:pt idx="30">
                  <c:v>42.104297637939453</c:v>
                </c:pt>
                <c:pt idx="31">
                  <c:v>41.641448974609375</c:v>
                </c:pt>
                <c:pt idx="32">
                  <c:v>41.178600311279297</c:v>
                </c:pt>
                <c:pt idx="33">
                  <c:v>40.715747833251953</c:v>
                </c:pt>
                <c:pt idx="34">
                  <c:v>40.252899169921875</c:v>
                </c:pt>
                <c:pt idx="35">
                  <c:v>39.790050506591797</c:v>
                </c:pt>
                <c:pt idx="36">
                  <c:v>39.327201843261719</c:v>
                </c:pt>
                <c:pt idx="37">
                  <c:v>38.864353179931641</c:v>
                </c:pt>
                <c:pt idx="38">
                  <c:v>38.401504516601562</c:v>
                </c:pt>
                <c:pt idx="39">
                  <c:v>37.938652038574219</c:v>
                </c:pt>
                <c:pt idx="40">
                  <c:v>37.475803375244141</c:v>
                </c:pt>
                <c:pt idx="41">
                  <c:v>37.100418090820312</c:v>
                </c:pt>
                <c:pt idx="42">
                  <c:v>36.725028991699219</c:v>
                </c:pt>
                <c:pt idx="43">
                  <c:v>36.349639892578125</c:v>
                </c:pt>
                <c:pt idx="44">
                  <c:v>35.974254608154297</c:v>
                </c:pt>
                <c:pt idx="45">
                  <c:v>35.598865509033203</c:v>
                </c:pt>
                <c:pt idx="46">
                  <c:v>35.223476409912109</c:v>
                </c:pt>
                <c:pt idx="47">
                  <c:v>34.848091125488281</c:v>
                </c:pt>
                <c:pt idx="48">
                  <c:v>34.472702026367188</c:v>
                </c:pt>
                <c:pt idx="49">
                  <c:v>34.097312927246094</c:v>
                </c:pt>
                <c:pt idx="50">
                  <c:v>33.721927642822266</c:v>
                </c:pt>
                <c:pt idx="51">
                  <c:v>33.287380218505859</c:v>
                </c:pt>
                <c:pt idx="52">
                  <c:v>32.852836608886719</c:v>
                </c:pt>
                <c:pt idx="53">
                  <c:v>32.418292999267578</c:v>
                </c:pt>
                <c:pt idx="54">
                  <c:v>31.983747482299805</c:v>
                </c:pt>
                <c:pt idx="55">
                  <c:v>31.549203872680664</c:v>
                </c:pt>
                <c:pt idx="56">
                  <c:v>31.114658355712891</c:v>
                </c:pt>
                <c:pt idx="57">
                  <c:v>30.68011474609375</c:v>
                </c:pt>
                <c:pt idx="58">
                  <c:v>30.245569229125977</c:v>
                </c:pt>
                <c:pt idx="59">
                  <c:v>29.811025619506836</c:v>
                </c:pt>
                <c:pt idx="60">
                  <c:v>29.376480102539062</c:v>
                </c:pt>
                <c:pt idx="61">
                  <c:v>28.954347610473633</c:v>
                </c:pt>
                <c:pt idx="62">
                  <c:v>28.532215118408203</c:v>
                </c:pt>
                <c:pt idx="63">
                  <c:v>28.110084533691406</c:v>
                </c:pt>
                <c:pt idx="64">
                  <c:v>27.687952041625977</c:v>
                </c:pt>
                <c:pt idx="65">
                  <c:v>27.265819549560547</c:v>
                </c:pt>
                <c:pt idx="66">
                  <c:v>26.843687057495117</c:v>
                </c:pt>
                <c:pt idx="67">
                  <c:v>26.421554565429688</c:v>
                </c:pt>
                <c:pt idx="68">
                  <c:v>25.999422073364258</c:v>
                </c:pt>
                <c:pt idx="69">
                  <c:v>25.577289581298828</c:v>
                </c:pt>
                <c:pt idx="70">
                  <c:v>25.155158996582031</c:v>
                </c:pt>
                <c:pt idx="71">
                  <c:v>24.799495697021484</c:v>
                </c:pt>
                <c:pt idx="72">
                  <c:v>24.44383430480957</c:v>
                </c:pt>
                <c:pt idx="73">
                  <c:v>24.088172912597656</c:v>
                </c:pt>
                <c:pt idx="74">
                  <c:v>23.732511520385742</c:v>
                </c:pt>
                <c:pt idx="75">
                  <c:v>23.376850128173828</c:v>
                </c:pt>
                <c:pt idx="76">
                  <c:v>23.021188735961914</c:v>
                </c:pt>
                <c:pt idx="77">
                  <c:v>22.665525436401367</c:v>
                </c:pt>
                <c:pt idx="78">
                  <c:v>22.309864044189453</c:v>
                </c:pt>
                <c:pt idx="79">
                  <c:v>21.954202651977539</c:v>
                </c:pt>
                <c:pt idx="80">
                  <c:v>21.598541259765625</c:v>
                </c:pt>
                <c:pt idx="81">
                  <c:v>20.988628387451172</c:v>
                </c:pt>
                <c:pt idx="82">
                  <c:v>20.378717422485352</c:v>
                </c:pt>
                <c:pt idx="83">
                  <c:v>19.768804550170898</c:v>
                </c:pt>
                <c:pt idx="84">
                  <c:v>19.158891677856445</c:v>
                </c:pt>
                <c:pt idx="85">
                  <c:v>18.548980712890625</c:v>
                </c:pt>
                <c:pt idx="86">
                  <c:v>17.939067840576172</c:v>
                </c:pt>
                <c:pt idx="87">
                  <c:v>17.329154968261719</c:v>
                </c:pt>
                <c:pt idx="88">
                  <c:v>16.719244003295898</c:v>
                </c:pt>
                <c:pt idx="89">
                  <c:v>16.109331130981445</c:v>
                </c:pt>
                <c:pt idx="90">
                  <c:v>15.499419212341309</c:v>
                </c:pt>
                <c:pt idx="91">
                  <c:v>14.911018371582031</c:v>
                </c:pt>
                <c:pt idx="92">
                  <c:v>14.322617530822754</c:v>
                </c:pt>
                <c:pt idx="93">
                  <c:v>13.734216690063477</c:v>
                </c:pt>
                <c:pt idx="94">
                  <c:v>13.145815849304199</c:v>
                </c:pt>
                <c:pt idx="95">
                  <c:v>12.557415008544922</c:v>
                </c:pt>
                <c:pt idx="96">
                  <c:v>11.969014167785645</c:v>
                </c:pt>
                <c:pt idx="97">
                  <c:v>11.380613327026367</c:v>
                </c:pt>
                <c:pt idx="98">
                  <c:v>10.79221248626709</c:v>
                </c:pt>
                <c:pt idx="99">
                  <c:v>10.203811645507812</c:v>
                </c:pt>
                <c:pt idx="100">
                  <c:v>9.6154108047485352</c:v>
                </c:pt>
              </c:numCache>
            </c:numRef>
          </c:yVal>
          <c:smooth val="0"/>
          <c:extLst>
            <c:ext xmlns:c16="http://schemas.microsoft.com/office/drawing/2014/chart" uri="{C3380CC4-5D6E-409C-BE32-E72D297353CC}">
              <c16:uniqueId val="{0000001E-D7FC-624C-9AB8-ABC75509C789}"/>
            </c:ext>
          </c:extLst>
        </c:ser>
        <c:ser>
          <c:idx val="39"/>
          <c:order val="30"/>
          <c:tx>
            <c:strRef>
              <c:f>'GHG same color'!$AK$1</c:f>
              <c:strCache>
                <c:ptCount val="1"/>
                <c:pt idx="0">
                  <c:v>PBL IMAGE SSP2 26 (2018)</c:v>
                </c:pt>
              </c:strCache>
            </c:strRef>
          </c:tx>
          <c:spPr>
            <a:ln>
              <a:noFill/>
              <a:prstDash val="sysDot"/>
            </a:ln>
          </c:spPr>
          <c:marker>
            <c:symbol val="square"/>
            <c:size val="5"/>
            <c:spPr>
              <a:noFill/>
              <a:ln>
                <a:solidFill>
                  <a:srgbClr val="92D05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color'!$AK$2:$AK$103</c:f>
              <c:numCache>
                <c:formatCode>General</c:formatCode>
                <c:ptCount val="102"/>
                <c:pt idx="5">
                  <c:v>44.544090270996094</c:v>
                </c:pt>
                <c:pt idx="6">
                  <c:v>45.260993957519531</c:v>
                </c:pt>
                <c:pt idx="7">
                  <c:v>45.977897644042969</c:v>
                </c:pt>
                <c:pt idx="8">
                  <c:v>46.694801330566406</c:v>
                </c:pt>
                <c:pt idx="9">
                  <c:v>47.411705017089844</c:v>
                </c:pt>
                <c:pt idx="10">
                  <c:v>48.128608703613281</c:v>
                </c:pt>
                <c:pt idx="11">
                  <c:v>48.643913269042969</c:v>
                </c:pt>
                <c:pt idx="12">
                  <c:v>49.159217834472656</c:v>
                </c:pt>
                <c:pt idx="13">
                  <c:v>49.674526214599609</c:v>
                </c:pt>
                <c:pt idx="14">
                  <c:v>50.189830780029297</c:v>
                </c:pt>
                <c:pt idx="15">
                  <c:v>50.705135345458984</c:v>
                </c:pt>
                <c:pt idx="16">
                  <c:v>51.220439910888672</c:v>
                </c:pt>
                <c:pt idx="17">
                  <c:v>51.735744476318359</c:v>
                </c:pt>
                <c:pt idx="18">
                  <c:v>52.251049041748047</c:v>
                </c:pt>
                <c:pt idx="19">
                  <c:v>52.766353607177734</c:v>
                </c:pt>
                <c:pt idx="20">
                  <c:v>53.281661987304688</c:v>
                </c:pt>
                <c:pt idx="21">
                  <c:v>51.850410461425781</c:v>
                </c:pt>
                <c:pt idx="22">
                  <c:v>50.419158935546875</c:v>
                </c:pt>
                <c:pt idx="23">
                  <c:v>48.987911224365234</c:v>
                </c:pt>
                <c:pt idx="24">
                  <c:v>47.556659698486328</c:v>
                </c:pt>
                <c:pt idx="25">
                  <c:v>46.125411987304688</c:v>
                </c:pt>
                <c:pt idx="26">
                  <c:v>44.694160461425781</c:v>
                </c:pt>
                <c:pt idx="27">
                  <c:v>43.262908935546875</c:v>
                </c:pt>
                <c:pt idx="28">
                  <c:v>41.831661224365234</c:v>
                </c:pt>
                <c:pt idx="29">
                  <c:v>40.400409698486328</c:v>
                </c:pt>
                <c:pt idx="30">
                  <c:v>38.969161987304688</c:v>
                </c:pt>
                <c:pt idx="31">
                  <c:v>37.840988159179688</c:v>
                </c:pt>
                <c:pt idx="32">
                  <c:v>36.712814331054688</c:v>
                </c:pt>
                <c:pt idx="33">
                  <c:v>35.584640502929688</c:v>
                </c:pt>
                <c:pt idx="34">
                  <c:v>34.456466674804688</c:v>
                </c:pt>
                <c:pt idx="35">
                  <c:v>33.328296661376953</c:v>
                </c:pt>
                <c:pt idx="36">
                  <c:v>32.200122833251953</c:v>
                </c:pt>
                <c:pt idx="37">
                  <c:v>31.071949005126953</c:v>
                </c:pt>
                <c:pt idx="38">
                  <c:v>29.943775177001953</c:v>
                </c:pt>
                <c:pt idx="39">
                  <c:v>28.815603256225586</c:v>
                </c:pt>
                <c:pt idx="40">
                  <c:v>27.687429428100586</c:v>
                </c:pt>
                <c:pt idx="41">
                  <c:v>26.808237075805664</c:v>
                </c:pt>
                <c:pt idx="42">
                  <c:v>25.929046630859375</c:v>
                </c:pt>
                <c:pt idx="43">
                  <c:v>25.049854278564453</c:v>
                </c:pt>
                <c:pt idx="44">
                  <c:v>24.170661926269531</c:v>
                </c:pt>
                <c:pt idx="45">
                  <c:v>23.291469573974609</c:v>
                </c:pt>
                <c:pt idx="46">
                  <c:v>22.412277221679688</c:v>
                </c:pt>
                <c:pt idx="47">
                  <c:v>21.533084869384766</c:v>
                </c:pt>
                <c:pt idx="48">
                  <c:v>20.653894424438477</c:v>
                </c:pt>
                <c:pt idx="49">
                  <c:v>19.774702072143555</c:v>
                </c:pt>
                <c:pt idx="50">
                  <c:v>18.895509719848633</c:v>
                </c:pt>
                <c:pt idx="51">
                  <c:v>18.055408477783203</c:v>
                </c:pt>
                <c:pt idx="52">
                  <c:v>17.215307235717773</c:v>
                </c:pt>
                <c:pt idx="53">
                  <c:v>16.375205993652344</c:v>
                </c:pt>
                <c:pt idx="54">
                  <c:v>15.53510570526123</c:v>
                </c:pt>
                <c:pt idx="55">
                  <c:v>14.695004463195801</c:v>
                </c:pt>
                <c:pt idx="56">
                  <c:v>13.854904174804688</c:v>
                </c:pt>
                <c:pt idx="57">
                  <c:v>13.014802932739258</c:v>
                </c:pt>
                <c:pt idx="58">
                  <c:v>12.174701690673828</c:v>
                </c:pt>
                <c:pt idx="59">
                  <c:v>11.334601402282715</c:v>
                </c:pt>
                <c:pt idx="60">
                  <c:v>10.494500160217285</c:v>
                </c:pt>
                <c:pt idx="61">
                  <c:v>10.155198097229004</c:v>
                </c:pt>
                <c:pt idx="62">
                  <c:v>9.8158960342407227</c:v>
                </c:pt>
                <c:pt idx="63">
                  <c:v>9.4765939712524414</c:v>
                </c:pt>
                <c:pt idx="64">
                  <c:v>9.1372919082641602</c:v>
                </c:pt>
                <c:pt idx="65">
                  <c:v>8.7979898452758789</c:v>
                </c:pt>
                <c:pt idx="66">
                  <c:v>8.4586877822875977</c:v>
                </c:pt>
                <c:pt idx="67">
                  <c:v>8.1193857192993164</c:v>
                </c:pt>
                <c:pt idx="68">
                  <c:v>7.780083179473877</c:v>
                </c:pt>
                <c:pt idx="69">
                  <c:v>7.4407811164855957</c:v>
                </c:pt>
                <c:pt idx="70">
                  <c:v>7.1014790534973145</c:v>
                </c:pt>
                <c:pt idx="71">
                  <c:v>6.8468136787414551</c:v>
                </c:pt>
                <c:pt idx="72">
                  <c:v>6.5921478271484375</c:v>
                </c:pt>
                <c:pt idx="73">
                  <c:v>6.3374824523925781</c:v>
                </c:pt>
                <c:pt idx="74">
                  <c:v>6.0828170776367188</c:v>
                </c:pt>
                <c:pt idx="75">
                  <c:v>5.8281517028808594</c:v>
                </c:pt>
                <c:pt idx="76">
                  <c:v>5.573486328125</c:v>
                </c:pt>
                <c:pt idx="77">
                  <c:v>5.3188204765319824</c:v>
                </c:pt>
                <c:pt idx="78">
                  <c:v>5.064155101776123</c:v>
                </c:pt>
                <c:pt idx="79">
                  <c:v>4.8094897270202637</c:v>
                </c:pt>
                <c:pt idx="80">
                  <c:v>4.5548243522644043</c:v>
                </c:pt>
                <c:pt idx="81">
                  <c:v>4.4357714653015137</c:v>
                </c:pt>
                <c:pt idx="82">
                  <c:v>4.316718578338623</c:v>
                </c:pt>
                <c:pt idx="83">
                  <c:v>4.1976656913757324</c:v>
                </c:pt>
                <c:pt idx="84">
                  <c:v>4.0786128044128418</c:v>
                </c:pt>
                <c:pt idx="85">
                  <c:v>3.9595601558685303</c:v>
                </c:pt>
                <c:pt idx="86">
                  <c:v>3.8405072689056396</c:v>
                </c:pt>
                <c:pt idx="87">
                  <c:v>3.721454381942749</c:v>
                </c:pt>
                <c:pt idx="88">
                  <c:v>3.6024014949798584</c:v>
                </c:pt>
                <c:pt idx="89">
                  <c:v>3.4833488464355469</c:v>
                </c:pt>
                <c:pt idx="90">
                  <c:v>3.3642959594726562</c:v>
                </c:pt>
                <c:pt idx="91">
                  <c:v>3.2188653945922852</c:v>
                </c:pt>
                <c:pt idx="92">
                  <c:v>3.0734348297119141</c:v>
                </c:pt>
                <c:pt idx="93">
                  <c:v>2.9280040264129639</c:v>
                </c:pt>
                <c:pt idx="94">
                  <c:v>2.7825734615325928</c:v>
                </c:pt>
                <c:pt idx="95">
                  <c:v>2.6371428966522217</c:v>
                </c:pt>
                <c:pt idx="96">
                  <c:v>2.4917123317718506</c:v>
                </c:pt>
                <c:pt idx="97">
                  <c:v>2.3462817668914795</c:v>
                </c:pt>
                <c:pt idx="98">
                  <c:v>2.2008512020111084</c:v>
                </c:pt>
                <c:pt idx="99">
                  <c:v>2.0554206371307373</c:v>
                </c:pt>
                <c:pt idx="100">
                  <c:v>1.9099899530410767</c:v>
                </c:pt>
              </c:numCache>
            </c:numRef>
          </c:yVal>
          <c:smooth val="0"/>
          <c:extLst>
            <c:ext xmlns:c16="http://schemas.microsoft.com/office/drawing/2014/chart" uri="{C3380CC4-5D6E-409C-BE32-E72D297353CC}">
              <c16:uniqueId val="{0000001F-D7FC-624C-9AB8-ABC75509C789}"/>
            </c:ext>
          </c:extLst>
        </c:ser>
        <c:ser>
          <c:idx val="41"/>
          <c:order val="31"/>
          <c:tx>
            <c:strRef>
              <c:f>'GHG same color'!$AL$1</c:f>
              <c:strCache>
                <c:ptCount val="1"/>
                <c:pt idx="0">
                  <c:v>IIASA MESSAGE-GLOBIOM SSP2 26 (2018)</c:v>
                </c:pt>
              </c:strCache>
            </c:strRef>
          </c:tx>
          <c:spPr>
            <a:ln>
              <a:noFill/>
              <a:prstDash val="sysDash"/>
            </a:ln>
          </c:spPr>
          <c:marker>
            <c:symbol val="diamond"/>
            <c:size val="5"/>
            <c:spPr>
              <a:noFill/>
              <a:ln>
                <a:solidFill>
                  <a:srgbClr val="92D05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color'!$AL$2:$AL$103</c:f>
              <c:numCache>
                <c:formatCode>General</c:formatCode>
                <c:ptCount val="102"/>
                <c:pt idx="5">
                  <c:v>49.033519744873047</c:v>
                </c:pt>
                <c:pt idx="6">
                  <c:v>49.588943481445312</c:v>
                </c:pt>
                <c:pt idx="7">
                  <c:v>50.144371032714844</c:v>
                </c:pt>
                <c:pt idx="8">
                  <c:v>50.699794769287109</c:v>
                </c:pt>
                <c:pt idx="9">
                  <c:v>51.255218505859375</c:v>
                </c:pt>
                <c:pt idx="10">
                  <c:v>51.810646057128906</c:v>
                </c:pt>
                <c:pt idx="11">
                  <c:v>51.955898284912109</c:v>
                </c:pt>
                <c:pt idx="12">
                  <c:v>52.101150512695312</c:v>
                </c:pt>
                <c:pt idx="13">
                  <c:v>52.246406555175781</c:v>
                </c:pt>
                <c:pt idx="14">
                  <c:v>52.391658782958984</c:v>
                </c:pt>
                <c:pt idx="15">
                  <c:v>52.536911010742188</c:v>
                </c:pt>
                <c:pt idx="16">
                  <c:v>52.682167053222656</c:v>
                </c:pt>
                <c:pt idx="17">
                  <c:v>52.827419281005859</c:v>
                </c:pt>
                <c:pt idx="18">
                  <c:v>52.972671508789062</c:v>
                </c:pt>
                <c:pt idx="19">
                  <c:v>53.117927551269531</c:v>
                </c:pt>
                <c:pt idx="20">
                  <c:v>53.263179779052734</c:v>
                </c:pt>
                <c:pt idx="21">
                  <c:v>52.564773559570312</c:v>
                </c:pt>
                <c:pt idx="22">
                  <c:v>51.866367340087891</c:v>
                </c:pt>
                <c:pt idx="23">
                  <c:v>51.167961120605469</c:v>
                </c:pt>
                <c:pt idx="24">
                  <c:v>50.469554901123047</c:v>
                </c:pt>
                <c:pt idx="25">
                  <c:v>49.771148681640625</c:v>
                </c:pt>
                <c:pt idx="26">
                  <c:v>49.072746276855469</c:v>
                </c:pt>
                <c:pt idx="27">
                  <c:v>48.374340057373047</c:v>
                </c:pt>
                <c:pt idx="28">
                  <c:v>47.675933837890625</c:v>
                </c:pt>
                <c:pt idx="29">
                  <c:v>46.977527618408203</c:v>
                </c:pt>
                <c:pt idx="30">
                  <c:v>46.279121398925781</c:v>
                </c:pt>
                <c:pt idx="31">
                  <c:v>45.368804931640625</c:v>
                </c:pt>
                <c:pt idx="32">
                  <c:v>44.458488464355469</c:v>
                </c:pt>
                <c:pt idx="33">
                  <c:v>43.548171997070312</c:v>
                </c:pt>
                <c:pt idx="34">
                  <c:v>42.637855529785156</c:v>
                </c:pt>
                <c:pt idx="35">
                  <c:v>41.727542877197266</c:v>
                </c:pt>
                <c:pt idx="36">
                  <c:v>40.817226409912109</c:v>
                </c:pt>
                <c:pt idx="37">
                  <c:v>39.906909942626953</c:v>
                </c:pt>
                <c:pt idx="38">
                  <c:v>38.996593475341797</c:v>
                </c:pt>
                <c:pt idx="39">
                  <c:v>38.086277008056641</c:v>
                </c:pt>
                <c:pt idx="40">
                  <c:v>37.175960540771484</c:v>
                </c:pt>
                <c:pt idx="41">
                  <c:v>36.111202239990234</c:v>
                </c:pt>
                <c:pt idx="42">
                  <c:v>35.046443939208984</c:v>
                </c:pt>
                <c:pt idx="43">
                  <c:v>33.981685638427734</c:v>
                </c:pt>
                <c:pt idx="44">
                  <c:v>32.91693115234375</c:v>
                </c:pt>
                <c:pt idx="45">
                  <c:v>31.852170944213867</c:v>
                </c:pt>
                <c:pt idx="46">
                  <c:v>30.78741455078125</c:v>
                </c:pt>
                <c:pt idx="47">
                  <c:v>29.72265625</c:v>
                </c:pt>
                <c:pt idx="48">
                  <c:v>28.65789794921875</c:v>
                </c:pt>
                <c:pt idx="49">
                  <c:v>27.593141555786133</c:v>
                </c:pt>
                <c:pt idx="50">
                  <c:v>26.528383255004883</c:v>
                </c:pt>
                <c:pt idx="51">
                  <c:v>25.755714416503906</c:v>
                </c:pt>
                <c:pt idx="52">
                  <c:v>24.983043670654297</c:v>
                </c:pt>
                <c:pt idx="53">
                  <c:v>24.21037483215332</c:v>
                </c:pt>
                <c:pt idx="54">
                  <c:v>23.437705993652344</c:v>
                </c:pt>
                <c:pt idx="55">
                  <c:v>22.665035247802734</c:v>
                </c:pt>
                <c:pt idx="56">
                  <c:v>21.892366409301758</c:v>
                </c:pt>
                <c:pt idx="57">
                  <c:v>21.119697570800781</c:v>
                </c:pt>
                <c:pt idx="58">
                  <c:v>20.347028732299805</c:v>
                </c:pt>
                <c:pt idx="59">
                  <c:v>19.574357986450195</c:v>
                </c:pt>
                <c:pt idx="60">
                  <c:v>18.801689147949219</c:v>
                </c:pt>
                <c:pt idx="61">
                  <c:v>18.038383483886719</c:v>
                </c:pt>
                <c:pt idx="62">
                  <c:v>17.275077819824219</c:v>
                </c:pt>
                <c:pt idx="63">
                  <c:v>16.511772155761719</c:v>
                </c:pt>
                <c:pt idx="64">
                  <c:v>15.748467445373535</c:v>
                </c:pt>
                <c:pt idx="65">
                  <c:v>14.985161781311035</c:v>
                </c:pt>
                <c:pt idx="66">
                  <c:v>14.221857070922852</c:v>
                </c:pt>
                <c:pt idx="67">
                  <c:v>13.458551406860352</c:v>
                </c:pt>
                <c:pt idx="68">
                  <c:v>12.695245742797852</c:v>
                </c:pt>
                <c:pt idx="69">
                  <c:v>11.931940078735352</c:v>
                </c:pt>
                <c:pt idx="70">
                  <c:v>11.168634414672852</c:v>
                </c:pt>
                <c:pt idx="71">
                  <c:v>10.491095542907715</c:v>
                </c:pt>
                <c:pt idx="72">
                  <c:v>9.8135566711425781</c:v>
                </c:pt>
                <c:pt idx="73">
                  <c:v>9.1360177993774414</c:v>
                </c:pt>
                <c:pt idx="74">
                  <c:v>8.4584789276123047</c:v>
                </c:pt>
                <c:pt idx="75">
                  <c:v>7.780940055847168</c:v>
                </c:pt>
                <c:pt idx="76">
                  <c:v>7.1034011840820312</c:v>
                </c:pt>
                <c:pt idx="77">
                  <c:v>6.4258618354797363</c:v>
                </c:pt>
                <c:pt idx="78">
                  <c:v>5.7483229637145996</c:v>
                </c:pt>
                <c:pt idx="79">
                  <c:v>5.0707840919494629</c:v>
                </c:pt>
                <c:pt idx="80">
                  <c:v>4.3932452201843262</c:v>
                </c:pt>
                <c:pt idx="81">
                  <c:v>4.071319580078125</c:v>
                </c:pt>
                <c:pt idx="82">
                  <c:v>3.7493941783905029</c:v>
                </c:pt>
                <c:pt idx="83">
                  <c:v>3.4274687767028809</c:v>
                </c:pt>
                <c:pt idx="84">
                  <c:v>3.1055431365966797</c:v>
                </c:pt>
                <c:pt idx="85">
                  <c:v>2.7836177349090576</c:v>
                </c:pt>
                <c:pt idx="86">
                  <c:v>2.4616923332214355</c:v>
                </c:pt>
                <c:pt idx="87">
                  <c:v>2.1397666931152344</c:v>
                </c:pt>
                <c:pt idx="88">
                  <c:v>1.8178412914276123</c:v>
                </c:pt>
                <c:pt idx="89">
                  <c:v>1.4959158897399902</c:v>
                </c:pt>
                <c:pt idx="90">
                  <c:v>1.1739903688430786</c:v>
                </c:pt>
                <c:pt idx="91">
                  <c:v>0.92177426815032959</c:v>
                </c:pt>
                <c:pt idx="92">
                  <c:v>0.66955822706222534</c:v>
                </c:pt>
                <c:pt idx="93">
                  <c:v>0.41734212636947632</c:v>
                </c:pt>
                <c:pt idx="94">
                  <c:v>0.16512605547904968</c:v>
                </c:pt>
                <c:pt idx="95">
                  <c:v>-8.7090030312538147E-2</c:v>
                </c:pt>
                <c:pt idx="96">
                  <c:v>-0.33930611610412598</c:v>
                </c:pt>
                <c:pt idx="97">
                  <c:v>-0.59152215719223022</c:v>
                </c:pt>
                <c:pt idx="98">
                  <c:v>-0.84373825788497925</c:v>
                </c:pt>
                <c:pt idx="99">
                  <c:v>-1.0959542989730835</c:v>
                </c:pt>
                <c:pt idx="100">
                  <c:v>-1.3481703996658325</c:v>
                </c:pt>
              </c:numCache>
            </c:numRef>
          </c:yVal>
          <c:smooth val="0"/>
          <c:extLst>
            <c:ext xmlns:c16="http://schemas.microsoft.com/office/drawing/2014/chart" uri="{C3380CC4-5D6E-409C-BE32-E72D297353CC}">
              <c16:uniqueId val="{00000020-D7FC-624C-9AB8-ABC75509C789}"/>
            </c:ext>
          </c:extLst>
        </c:ser>
        <c:ser>
          <c:idx val="42"/>
          <c:order val="32"/>
          <c:tx>
            <c:strRef>
              <c:f>'GHG same color'!$AM$1</c:f>
              <c:strCache>
                <c:ptCount val="1"/>
                <c:pt idx="0">
                  <c:v>NIES AIM/CGE SSP2 26 (2018)</c:v>
                </c:pt>
              </c:strCache>
            </c:strRef>
          </c:tx>
          <c:spPr>
            <a:ln>
              <a:noFill/>
              <a:prstDash val="dash"/>
            </a:ln>
          </c:spPr>
          <c:marker>
            <c:symbol val="triangle"/>
            <c:size val="5"/>
            <c:spPr>
              <a:noFill/>
              <a:ln>
                <a:solidFill>
                  <a:srgbClr val="92D05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color'!$AM$2:$AM$103</c:f>
              <c:numCache>
                <c:formatCode>General</c:formatCode>
                <c:ptCount val="102"/>
                <c:pt idx="5">
                  <c:v>46.330333709716797</c:v>
                </c:pt>
                <c:pt idx="6">
                  <c:v>47.300739288330078</c:v>
                </c:pt>
                <c:pt idx="7">
                  <c:v>48.271148681640625</c:v>
                </c:pt>
                <c:pt idx="8">
                  <c:v>49.241554260253906</c:v>
                </c:pt>
                <c:pt idx="9">
                  <c:v>50.211963653564453</c:v>
                </c:pt>
                <c:pt idx="10">
                  <c:v>51.182369232177734</c:v>
                </c:pt>
                <c:pt idx="11">
                  <c:v>51.734359741210938</c:v>
                </c:pt>
                <c:pt idx="12">
                  <c:v>52.286350250244141</c:v>
                </c:pt>
                <c:pt idx="13">
                  <c:v>52.838340759277344</c:v>
                </c:pt>
                <c:pt idx="14">
                  <c:v>53.390331268310547</c:v>
                </c:pt>
                <c:pt idx="15">
                  <c:v>53.94232177734375</c:v>
                </c:pt>
                <c:pt idx="16">
                  <c:v>54.494308471679688</c:v>
                </c:pt>
                <c:pt idx="17">
                  <c:v>55.046298980712891</c:v>
                </c:pt>
                <c:pt idx="18">
                  <c:v>55.598289489746094</c:v>
                </c:pt>
                <c:pt idx="19">
                  <c:v>56.150279998779297</c:v>
                </c:pt>
                <c:pt idx="20">
                  <c:v>56.7022705078125</c:v>
                </c:pt>
                <c:pt idx="21">
                  <c:v>54.873634338378906</c:v>
                </c:pt>
                <c:pt idx="22">
                  <c:v>53.044994354248047</c:v>
                </c:pt>
                <c:pt idx="23">
                  <c:v>51.216358184814453</c:v>
                </c:pt>
                <c:pt idx="24">
                  <c:v>49.387722015380859</c:v>
                </c:pt>
                <c:pt idx="25">
                  <c:v>47.559085845947266</c:v>
                </c:pt>
                <c:pt idx="26">
                  <c:v>45.730449676513672</c:v>
                </c:pt>
                <c:pt idx="27">
                  <c:v>43.901813507080078</c:v>
                </c:pt>
                <c:pt idx="28">
                  <c:v>42.073177337646484</c:v>
                </c:pt>
                <c:pt idx="29">
                  <c:v>40.244537353515625</c:v>
                </c:pt>
                <c:pt idx="30">
                  <c:v>38.415901184082031</c:v>
                </c:pt>
                <c:pt idx="31">
                  <c:v>37.152366638183594</c:v>
                </c:pt>
                <c:pt idx="32">
                  <c:v>35.888828277587891</c:v>
                </c:pt>
                <c:pt idx="33">
                  <c:v>34.625293731689453</c:v>
                </c:pt>
                <c:pt idx="34">
                  <c:v>33.36175537109375</c:v>
                </c:pt>
                <c:pt idx="35">
                  <c:v>32.098220825195312</c:v>
                </c:pt>
                <c:pt idx="36">
                  <c:v>30.834684371948242</c:v>
                </c:pt>
                <c:pt idx="37">
                  <c:v>29.571147918701172</c:v>
                </c:pt>
                <c:pt idx="38">
                  <c:v>28.307611465454102</c:v>
                </c:pt>
                <c:pt idx="39">
                  <c:v>27.044075012207031</c:v>
                </c:pt>
                <c:pt idx="40">
                  <c:v>25.780538558959961</c:v>
                </c:pt>
                <c:pt idx="41">
                  <c:v>24.945146560668945</c:v>
                </c:pt>
                <c:pt idx="42">
                  <c:v>24.10975456237793</c:v>
                </c:pt>
                <c:pt idx="43">
                  <c:v>23.274362564086914</c:v>
                </c:pt>
                <c:pt idx="44">
                  <c:v>22.438968658447266</c:v>
                </c:pt>
                <c:pt idx="45">
                  <c:v>21.60357666015625</c:v>
                </c:pt>
                <c:pt idx="46">
                  <c:v>20.768184661865234</c:v>
                </c:pt>
                <c:pt idx="47">
                  <c:v>19.932792663574219</c:v>
                </c:pt>
                <c:pt idx="48">
                  <c:v>19.097400665283203</c:v>
                </c:pt>
                <c:pt idx="49">
                  <c:v>18.262006759643555</c:v>
                </c:pt>
                <c:pt idx="50">
                  <c:v>17.426614761352539</c:v>
                </c:pt>
                <c:pt idx="51">
                  <c:v>17.039201736450195</c:v>
                </c:pt>
                <c:pt idx="52">
                  <c:v>16.651786804199219</c:v>
                </c:pt>
                <c:pt idx="53">
                  <c:v>16.264371871948242</c:v>
                </c:pt>
                <c:pt idx="54">
                  <c:v>15.876958847045898</c:v>
                </c:pt>
                <c:pt idx="55">
                  <c:v>15.489544868469238</c:v>
                </c:pt>
                <c:pt idx="56">
                  <c:v>15.102129936218262</c:v>
                </c:pt>
                <c:pt idx="57">
                  <c:v>14.714715957641602</c:v>
                </c:pt>
                <c:pt idx="58">
                  <c:v>14.327301979064941</c:v>
                </c:pt>
                <c:pt idx="59">
                  <c:v>13.939888000488281</c:v>
                </c:pt>
                <c:pt idx="60">
                  <c:v>13.552474021911621</c:v>
                </c:pt>
                <c:pt idx="61">
                  <c:v>12.975973129272461</c:v>
                </c:pt>
                <c:pt idx="62">
                  <c:v>12.399472236633301</c:v>
                </c:pt>
                <c:pt idx="63">
                  <c:v>11.822971343994141</c:v>
                </c:pt>
                <c:pt idx="64">
                  <c:v>11.24647045135498</c:v>
                </c:pt>
                <c:pt idx="65">
                  <c:v>10.66996955871582</c:v>
                </c:pt>
                <c:pt idx="66">
                  <c:v>10.09346866607666</c:v>
                </c:pt>
                <c:pt idx="67">
                  <c:v>9.5169677734375</c:v>
                </c:pt>
                <c:pt idx="68">
                  <c:v>8.9404668807983398</c:v>
                </c:pt>
                <c:pt idx="69">
                  <c:v>8.3639659881591797</c:v>
                </c:pt>
                <c:pt idx="70">
                  <c:v>7.7874650955200195</c:v>
                </c:pt>
                <c:pt idx="71">
                  <c:v>7.5279455184936523</c:v>
                </c:pt>
                <c:pt idx="72">
                  <c:v>7.2684259414672852</c:v>
                </c:pt>
                <c:pt idx="73">
                  <c:v>7.008906364440918</c:v>
                </c:pt>
                <c:pt idx="74">
                  <c:v>6.7493867874145508</c:v>
                </c:pt>
                <c:pt idx="75">
                  <c:v>6.4898672103881836</c:v>
                </c:pt>
                <c:pt idx="76">
                  <c:v>6.2303476333618164</c:v>
                </c:pt>
                <c:pt idx="77">
                  <c:v>5.9708280563354492</c:v>
                </c:pt>
                <c:pt idx="78">
                  <c:v>5.711308479309082</c:v>
                </c:pt>
                <c:pt idx="79">
                  <c:v>5.4517889022827148</c:v>
                </c:pt>
                <c:pt idx="80">
                  <c:v>5.1922693252563477</c:v>
                </c:pt>
                <c:pt idx="81">
                  <c:v>4.9808802604675293</c:v>
                </c:pt>
                <c:pt idx="82">
                  <c:v>4.7694907188415527</c:v>
                </c:pt>
                <c:pt idx="83">
                  <c:v>4.5581011772155762</c:v>
                </c:pt>
                <c:pt idx="84">
                  <c:v>4.3467116355895996</c:v>
                </c:pt>
                <c:pt idx="85">
                  <c:v>4.135322093963623</c:v>
                </c:pt>
                <c:pt idx="86">
                  <c:v>3.9239325523376465</c:v>
                </c:pt>
                <c:pt idx="87">
                  <c:v>3.712543249130249</c:v>
                </c:pt>
                <c:pt idx="88">
                  <c:v>3.5011537075042725</c:v>
                </c:pt>
                <c:pt idx="89">
                  <c:v>3.2897641658782959</c:v>
                </c:pt>
                <c:pt idx="90">
                  <c:v>3.0783748626708984</c:v>
                </c:pt>
                <c:pt idx="91">
                  <c:v>2.9594552516937256</c:v>
                </c:pt>
                <c:pt idx="92">
                  <c:v>2.8405358791351318</c:v>
                </c:pt>
                <c:pt idx="93">
                  <c:v>2.721616268157959</c:v>
                </c:pt>
                <c:pt idx="94">
                  <c:v>2.6026968955993652</c:v>
                </c:pt>
                <c:pt idx="95">
                  <c:v>2.4837772846221924</c:v>
                </c:pt>
                <c:pt idx="96">
                  <c:v>2.3648579120635986</c:v>
                </c:pt>
                <c:pt idx="97">
                  <c:v>2.2459383010864258</c:v>
                </c:pt>
                <c:pt idx="98">
                  <c:v>2.127018928527832</c:v>
                </c:pt>
                <c:pt idx="99">
                  <c:v>2.0080993175506592</c:v>
                </c:pt>
                <c:pt idx="100">
                  <c:v>1.8891799449920654</c:v>
                </c:pt>
              </c:numCache>
            </c:numRef>
          </c:yVal>
          <c:smooth val="0"/>
          <c:extLst>
            <c:ext xmlns:c16="http://schemas.microsoft.com/office/drawing/2014/chart" uri="{C3380CC4-5D6E-409C-BE32-E72D297353CC}">
              <c16:uniqueId val="{00000021-D7FC-624C-9AB8-ABC75509C789}"/>
            </c:ext>
          </c:extLst>
        </c:ser>
        <c:ser>
          <c:idx val="43"/>
          <c:order val="33"/>
          <c:tx>
            <c:strRef>
              <c:f>'GHG same color'!$AN$1</c:f>
              <c:strCache>
                <c:ptCount val="1"/>
                <c:pt idx="0">
                  <c:v>PNNL GCAM4 SSP2 26 (2018)</c:v>
                </c:pt>
              </c:strCache>
            </c:strRef>
          </c:tx>
          <c:spPr>
            <a:ln>
              <a:noFill/>
              <a:prstDash val="dashDot"/>
            </a:ln>
          </c:spPr>
          <c:marker>
            <c:symbol val="circle"/>
            <c:size val="5"/>
            <c:spPr>
              <a:noFill/>
              <a:ln>
                <a:solidFill>
                  <a:srgbClr val="92D05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color'!$AN$2:$AN$103</c:f>
              <c:numCache>
                <c:formatCode>General</c:formatCode>
                <c:ptCount val="102"/>
                <c:pt idx="10">
                  <c:v>46.013996124267578</c:v>
                </c:pt>
                <c:pt idx="11">
                  <c:v>46.712005615234375</c:v>
                </c:pt>
                <c:pt idx="12">
                  <c:v>47.410015106201172</c:v>
                </c:pt>
                <c:pt idx="13">
                  <c:v>48.108024597167969</c:v>
                </c:pt>
                <c:pt idx="14">
                  <c:v>48.806034088134766</c:v>
                </c:pt>
                <c:pt idx="15">
                  <c:v>49.504043579101562</c:v>
                </c:pt>
                <c:pt idx="16">
                  <c:v>50.202053070068359</c:v>
                </c:pt>
                <c:pt idx="17">
                  <c:v>50.900062561035156</c:v>
                </c:pt>
                <c:pt idx="18">
                  <c:v>51.598075866699219</c:v>
                </c:pt>
                <c:pt idx="19">
                  <c:v>52.296085357666016</c:v>
                </c:pt>
                <c:pt idx="20">
                  <c:v>52.994094848632812</c:v>
                </c:pt>
                <c:pt idx="21">
                  <c:v>54.008140563964844</c:v>
                </c:pt>
                <c:pt idx="22">
                  <c:v>55.022190093994141</c:v>
                </c:pt>
                <c:pt idx="23">
                  <c:v>56.036239624023438</c:v>
                </c:pt>
                <c:pt idx="24">
                  <c:v>57.050285339355469</c:v>
                </c:pt>
                <c:pt idx="25">
                  <c:v>58.064334869384766</c:v>
                </c:pt>
                <c:pt idx="26">
                  <c:v>59.078380584716797</c:v>
                </c:pt>
                <c:pt idx="27">
                  <c:v>60.092430114746094</c:v>
                </c:pt>
                <c:pt idx="28">
                  <c:v>61.106479644775391</c:v>
                </c:pt>
                <c:pt idx="29">
                  <c:v>62.120525360107422</c:v>
                </c:pt>
                <c:pt idx="30">
                  <c:v>63.134574890136719</c:v>
                </c:pt>
                <c:pt idx="31">
                  <c:v>60.504066467285156</c:v>
                </c:pt>
                <c:pt idx="32">
                  <c:v>57.873561859130859</c:v>
                </c:pt>
                <c:pt idx="33">
                  <c:v>55.243053436279297</c:v>
                </c:pt>
                <c:pt idx="34">
                  <c:v>52.612545013427734</c:v>
                </c:pt>
                <c:pt idx="35">
                  <c:v>49.982040405273438</c:v>
                </c:pt>
                <c:pt idx="36">
                  <c:v>47.351531982421875</c:v>
                </c:pt>
                <c:pt idx="37">
                  <c:v>44.721023559570312</c:v>
                </c:pt>
                <c:pt idx="38">
                  <c:v>42.090518951416016</c:v>
                </c:pt>
                <c:pt idx="39">
                  <c:v>39.460010528564453</c:v>
                </c:pt>
                <c:pt idx="40">
                  <c:v>36.829502105712891</c:v>
                </c:pt>
                <c:pt idx="41">
                  <c:v>35.822898864746094</c:v>
                </c:pt>
                <c:pt idx="42">
                  <c:v>34.816295623779297</c:v>
                </c:pt>
                <c:pt idx="43">
                  <c:v>33.809688568115234</c:v>
                </c:pt>
                <c:pt idx="44">
                  <c:v>32.803085327148438</c:v>
                </c:pt>
                <c:pt idx="45">
                  <c:v>31.796480178833008</c:v>
                </c:pt>
                <c:pt idx="46">
                  <c:v>30.789875030517578</c:v>
                </c:pt>
                <c:pt idx="47">
                  <c:v>29.783269882202148</c:v>
                </c:pt>
                <c:pt idx="48">
                  <c:v>28.776664733886719</c:v>
                </c:pt>
                <c:pt idx="49">
                  <c:v>27.770059585571289</c:v>
                </c:pt>
                <c:pt idx="50">
                  <c:v>26.763454437255859</c:v>
                </c:pt>
                <c:pt idx="51">
                  <c:v>26.001211166381836</c:v>
                </c:pt>
                <c:pt idx="52">
                  <c:v>25.23896598815918</c:v>
                </c:pt>
                <c:pt idx="53">
                  <c:v>24.476722717285156</c:v>
                </c:pt>
                <c:pt idx="54">
                  <c:v>23.714479446411133</c:v>
                </c:pt>
                <c:pt idx="55">
                  <c:v>22.952234268188477</c:v>
                </c:pt>
                <c:pt idx="56">
                  <c:v>22.189990997314453</c:v>
                </c:pt>
                <c:pt idx="57">
                  <c:v>21.427745819091797</c:v>
                </c:pt>
                <c:pt idx="58">
                  <c:v>20.665502548217773</c:v>
                </c:pt>
                <c:pt idx="59">
                  <c:v>19.903257369995117</c:v>
                </c:pt>
                <c:pt idx="60">
                  <c:v>19.141014099121094</c:v>
                </c:pt>
                <c:pt idx="61">
                  <c:v>18.448652267456055</c:v>
                </c:pt>
                <c:pt idx="62">
                  <c:v>17.756292343139648</c:v>
                </c:pt>
                <c:pt idx="63">
                  <c:v>17.063932418823242</c:v>
                </c:pt>
                <c:pt idx="64">
                  <c:v>16.371570587158203</c:v>
                </c:pt>
                <c:pt idx="65">
                  <c:v>15.679210662841797</c:v>
                </c:pt>
                <c:pt idx="66">
                  <c:v>14.986850738525391</c:v>
                </c:pt>
                <c:pt idx="67">
                  <c:v>14.294489860534668</c:v>
                </c:pt>
                <c:pt idx="68">
                  <c:v>13.602128982543945</c:v>
                </c:pt>
                <c:pt idx="69">
                  <c:v>12.909769058227539</c:v>
                </c:pt>
                <c:pt idx="70">
                  <c:v>12.217408180236816</c:v>
                </c:pt>
                <c:pt idx="71">
                  <c:v>11.497174263000488</c:v>
                </c:pt>
                <c:pt idx="72">
                  <c:v>10.77694034576416</c:v>
                </c:pt>
                <c:pt idx="73">
                  <c:v>10.056707382202148</c:v>
                </c:pt>
                <c:pt idx="74">
                  <c:v>9.3364734649658203</c:v>
                </c:pt>
                <c:pt idx="75">
                  <c:v>8.6162395477294922</c:v>
                </c:pt>
                <c:pt idx="76">
                  <c:v>7.8960061073303223</c:v>
                </c:pt>
                <c:pt idx="77">
                  <c:v>7.1757721900939941</c:v>
                </c:pt>
                <c:pt idx="78">
                  <c:v>6.4555387496948242</c:v>
                </c:pt>
                <c:pt idx="79">
                  <c:v>5.7353048324584961</c:v>
                </c:pt>
                <c:pt idx="80">
                  <c:v>5.0150713920593262</c:v>
                </c:pt>
                <c:pt idx="81">
                  <c:v>4.2688870429992676</c:v>
                </c:pt>
                <c:pt idx="82">
                  <c:v>3.5227029323577881</c:v>
                </c:pt>
                <c:pt idx="83">
                  <c:v>2.7765188217163086</c:v>
                </c:pt>
                <c:pt idx="84">
                  <c:v>2.0303347110748291</c:v>
                </c:pt>
                <c:pt idx="85">
                  <c:v>1.2841506004333496</c:v>
                </c:pt>
                <c:pt idx="86">
                  <c:v>0.53796648979187012</c:v>
                </c:pt>
                <c:pt idx="87">
                  <c:v>-0.20821762084960938</c:v>
                </c:pt>
                <c:pt idx="88">
                  <c:v>-0.95440173149108887</c:v>
                </c:pt>
                <c:pt idx="89">
                  <c:v>-1.7005858421325684</c:v>
                </c:pt>
                <c:pt idx="90">
                  <c:v>-2.4467699527740479</c:v>
                </c:pt>
                <c:pt idx="91">
                  <c:v>-3.2884659767150879</c:v>
                </c:pt>
                <c:pt idx="92">
                  <c:v>-4.1301617622375488</c:v>
                </c:pt>
                <c:pt idx="93">
                  <c:v>-4.9718575477600098</c:v>
                </c:pt>
                <c:pt idx="94">
                  <c:v>-5.8135533332824707</c:v>
                </c:pt>
                <c:pt idx="95">
                  <c:v>-6.6552491188049316</c:v>
                </c:pt>
                <c:pt idx="96">
                  <c:v>-7.4969449043273926</c:v>
                </c:pt>
                <c:pt idx="97">
                  <c:v>-8.3386411666870117</c:v>
                </c:pt>
                <c:pt idx="98">
                  <c:v>-9.1803369522094727</c:v>
                </c:pt>
                <c:pt idx="99">
                  <c:v>-10.022032737731934</c:v>
                </c:pt>
                <c:pt idx="100">
                  <c:v>-10.863728523254395</c:v>
                </c:pt>
              </c:numCache>
            </c:numRef>
          </c:yVal>
          <c:smooth val="0"/>
          <c:extLst>
            <c:ext xmlns:c16="http://schemas.microsoft.com/office/drawing/2014/chart" uri="{C3380CC4-5D6E-409C-BE32-E72D297353CC}">
              <c16:uniqueId val="{00000022-D7FC-624C-9AB8-ABC75509C789}"/>
            </c:ext>
          </c:extLst>
        </c:ser>
        <c:ser>
          <c:idx val="11"/>
          <c:order val="34"/>
          <c:tx>
            <c:strRef>
              <c:f>'GHG same color'!$AO$1</c:f>
              <c:strCache>
                <c:ptCount val="1"/>
                <c:pt idx="0">
                  <c:v>PIK REMIND-MAGPIE SSP2 26 (2018)</c:v>
                </c:pt>
              </c:strCache>
            </c:strRef>
          </c:tx>
          <c:spPr>
            <a:ln>
              <a:noFill/>
              <a:prstDash val="lgDash"/>
            </a:ln>
          </c:spPr>
          <c:marker>
            <c:symbol val="x"/>
            <c:size val="5"/>
            <c:spPr>
              <a:noFill/>
              <a:ln>
                <a:solidFill>
                  <a:srgbClr val="92D05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color'!$AO$2:$AO$103</c:f>
              <c:numCache>
                <c:formatCode>General</c:formatCode>
                <c:ptCount val="102"/>
                <c:pt idx="5">
                  <c:v>47.369998931884766</c:v>
                </c:pt>
                <c:pt idx="6">
                  <c:v>48.004001617431641</c:v>
                </c:pt>
                <c:pt idx="7">
                  <c:v>48.63800048828125</c:v>
                </c:pt>
                <c:pt idx="8">
                  <c:v>49.271999359130859</c:v>
                </c:pt>
                <c:pt idx="9">
                  <c:v>49.905998229980469</c:v>
                </c:pt>
                <c:pt idx="10">
                  <c:v>50.540000915527344</c:v>
                </c:pt>
                <c:pt idx="11">
                  <c:v>51.159999847412109</c:v>
                </c:pt>
                <c:pt idx="12">
                  <c:v>51.779998779296875</c:v>
                </c:pt>
                <c:pt idx="13">
                  <c:v>52.400001525878906</c:v>
                </c:pt>
                <c:pt idx="14">
                  <c:v>53.020000457763672</c:v>
                </c:pt>
                <c:pt idx="15">
                  <c:v>53.639999389648438</c:v>
                </c:pt>
                <c:pt idx="16">
                  <c:v>54.259998321533203</c:v>
                </c:pt>
                <c:pt idx="17">
                  <c:v>54.880001068115234</c:v>
                </c:pt>
                <c:pt idx="18">
                  <c:v>55.5</c:v>
                </c:pt>
                <c:pt idx="19">
                  <c:v>56.119998931884766</c:v>
                </c:pt>
                <c:pt idx="20">
                  <c:v>56.740001678466797</c:v>
                </c:pt>
                <c:pt idx="21">
                  <c:v>55.870998382568359</c:v>
                </c:pt>
                <c:pt idx="22">
                  <c:v>55.001998901367188</c:v>
                </c:pt>
                <c:pt idx="23">
                  <c:v>54.132999420166016</c:v>
                </c:pt>
                <c:pt idx="24">
                  <c:v>53.263999938964844</c:v>
                </c:pt>
                <c:pt idx="25">
                  <c:v>52.395000457763672</c:v>
                </c:pt>
                <c:pt idx="26">
                  <c:v>51.5260009765625</c:v>
                </c:pt>
                <c:pt idx="27">
                  <c:v>50.657001495361328</c:v>
                </c:pt>
                <c:pt idx="28">
                  <c:v>49.787998199462891</c:v>
                </c:pt>
                <c:pt idx="29">
                  <c:v>48.918998718261719</c:v>
                </c:pt>
                <c:pt idx="30">
                  <c:v>48.049999237060547</c:v>
                </c:pt>
                <c:pt idx="31">
                  <c:v>47.006000518798828</c:v>
                </c:pt>
                <c:pt idx="32">
                  <c:v>45.962001800537109</c:v>
                </c:pt>
                <c:pt idx="33">
                  <c:v>44.917999267578125</c:v>
                </c:pt>
                <c:pt idx="34">
                  <c:v>43.874000549316406</c:v>
                </c:pt>
                <c:pt idx="35">
                  <c:v>42.830001831054688</c:v>
                </c:pt>
                <c:pt idx="36">
                  <c:v>41.785999298095703</c:v>
                </c:pt>
                <c:pt idx="37">
                  <c:v>40.742000579833984</c:v>
                </c:pt>
                <c:pt idx="38">
                  <c:v>39.698001861572266</c:v>
                </c:pt>
                <c:pt idx="39">
                  <c:v>38.653999328613281</c:v>
                </c:pt>
                <c:pt idx="40">
                  <c:v>37.610000610351562</c:v>
                </c:pt>
                <c:pt idx="41">
                  <c:v>36.687999725341797</c:v>
                </c:pt>
                <c:pt idx="42">
                  <c:v>35.765998840332031</c:v>
                </c:pt>
                <c:pt idx="43">
                  <c:v>34.844001770019531</c:v>
                </c:pt>
                <c:pt idx="44">
                  <c:v>33.922000885009766</c:v>
                </c:pt>
                <c:pt idx="45">
                  <c:v>33</c:v>
                </c:pt>
                <c:pt idx="46">
                  <c:v>32.077999114990234</c:v>
                </c:pt>
                <c:pt idx="47">
                  <c:v>31.156000137329102</c:v>
                </c:pt>
                <c:pt idx="48">
                  <c:v>30.233999252319336</c:v>
                </c:pt>
                <c:pt idx="49">
                  <c:v>29.312000274658203</c:v>
                </c:pt>
                <c:pt idx="50">
                  <c:v>28.389999389648438</c:v>
                </c:pt>
                <c:pt idx="51">
                  <c:v>27.179000854492188</c:v>
                </c:pt>
                <c:pt idx="52">
                  <c:v>25.968000411987305</c:v>
                </c:pt>
                <c:pt idx="53">
                  <c:v>24.756999969482422</c:v>
                </c:pt>
                <c:pt idx="54">
                  <c:v>23.545999526977539</c:v>
                </c:pt>
                <c:pt idx="55">
                  <c:v>22.334999084472656</c:v>
                </c:pt>
                <c:pt idx="56">
                  <c:v>21.124000549316406</c:v>
                </c:pt>
                <c:pt idx="57">
                  <c:v>19.913000106811523</c:v>
                </c:pt>
                <c:pt idx="58">
                  <c:v>18.701999664306641</c:v>
                </c:pt>
                <c:pt idx="59">
                  <c:v>17.490999221801758</c:v>
                </c:pt>
                <c:pt idx="60">
                  <c:v>16.280000686645508</c:v>
                </c:pt>
                <c:pt idx="61">
                  <c:v>15.359700202941895</c:v>
                </c:pt>
                <c:pt idx="62">
                  <c:v>14.439399719238281</c:v>
                </c:pt>
                <c:pt idx="63">
                  <c:v>13.519100189208984</c:v>
                </c:pt>
                <c:pt idx="64">
                  <c:v>12.598799705505371</c:v>
                </c:pt>
                <c:pt idx="65">
                  <c:v>11.678500175476074</c:v>
                </c:pt>
                <c:pt idx="66">
                  <c:v>10.758199691772461</c:v>
                </c:pt>
                <c:pt idx="67">
                  <c:v>9.8379001617431641</c:v>
                </c:pt>
                <c:pt idx="68">
                  <c:v>8.9175996780395508</c:v>
                </c:pt>
                <c:pt idx="69">
                  <c:v>7.9973001480102539</c:v>
                </c:pt>
                <c:pt idx="70">
                  <c:v>7.0770001411437988</c:v>
                </c:pt>
                <c:pt idx="71">
                  <c:v>6.5177998542785645</c:v>
                </c:pt>
                <c:pt idx="72">
                  <c:v>5.9586000442504883</c:v>
                </c:pt>
                <c:pt idx="73">
                  <c:v>5.3994002342224121</c:v>
                </c:pt>
                <c:pt idx="74">
                  <c:v>4.8401999473571777</c:v>
                </c:pt>
                <c:pt idx="75">
                  <c:v>4.2810001373291016</c:v>
                </c:pt>
                <c:pt idx="76">
                  <c:v>3.7218000888824463</c:v>
                </c:pt>
                <c:pt idx="77">
                  <c:v>3.162600040435791</c:v>
                </c:pt>
                <c:pt idx="78">
                  <c:v>2.6033999919891357</c:v>
                </c:pt>
                <c:pt idx="79">
                  <c:v>2.0441999435424805</c:v>
                </c:pt>
                <c:pt idx="80">
                  <c:v>1.4850000143051147</c:v>
                </c:pt>
                <c:pt idx="81">
                  <c:v>1.0817999839782715</c:v>
                </c:pt>
                <c:pt idx="82">
                  <c:v>0.678600013256073</c:v>
                </c:pt>
                <c:pt idx="83">
                  <c:v>0.27540001273155212</c:v>
                </c:pt>
                <c:pt idx="84">
                  <c:v>-0.12780000269412994</c:v>
                </c:pt>
                <c:pt idx="85">
                  <c:v>-0.53100001811981201</c:v>
                </c:pt>
                <c:pt idx="86">
                  <c:v>-0.9341999888420105</c:v>
                </c:pt>
                <c:pt idx="87">
                  <c:v>-1.337399959564209</c:v>
                </c:pt>
                <c:pt idx="88">
                  <c:v>-1.7405999898910522</c:v>
                </c:pt>
                <c:pt idx="89">
                  <c:v>-2.1438000202178955</c:v>
                </c:pt>
                <c:pt idx="90">
                  <c:v>-2.5469999313354492</c:v>
                </c:pt>
                <c:pt idx="91">
                  <c:v>-2.7553999423980713</c:v>
                </c:pt>
                <c:pt idx="92">
                  <c:v>-2.9637999534606934</c:v>
                </c:pt>
                <c:pt idx="93">
                  <c:v>-3.1721999645233154</c:v>
                </c:pt>
                <c:pt idx="94">
                  <c:v>-3.3805999755859375</c:v>
                </c:pt>
                <c:pt idx="95">
                  <c:v>-3.5889999866485596</c:v>
                </c:pt>
                <c:pt idx="96">
                  <c:v>-3.7973999977111816</c:v>
                </c:pt>
                <c:pt idx="97">
                  <c:v>-4.0057997703552246</c:v>
                </c:pt>
                <c:pt idx="98">
                  <c:v>-4.2142000198364258</c:v>
                </c:pt>
                <c:pt idx="99">
                  <c:v>-4.4225997924804688</c:v>
                </c:pt>
                <c:pt idx="100">
                  <c:v>-4.6310000419616699</c:v>
                </c:pt>
              </c:numCache>
            </c:numRef>
          </c:yVal>
          <c:smooth val="0"/>
          <c:extLst>
            <c:ext xmlns:c16="http://schemas.microsoft.com/office/drawing/2014/chart" uri="{C3380CC4-5D6E-409C-BE32-E72D297353CC}">
              <c16:uniqueId val="{00000023-D7FC-624C-9AB8-ABC75509C789}"/>
            </c:ext>
          </c:extLst>
        </c:ser>
        <c:ser>
          <c:idx val="19"/>
          <c:order val="35"/>
          <c:tx>
            <c:strRef>
              <c:f>'GHG same color'!$AP$1</c:f>
              <c:strCache>
                <c:ptCount val="1"/>
                <c:pt idx="0">
                  <c:v>EIEE WITCH-GLOBIOM SSP2 26 (2018)</c:v>
                </c:pt>
              </c:strCache>
            </c:strRef>
          </c:tx>
          <c:spPr>
            <a:ln>
              <a:noFill/>
              <a:prstDash val="lgDashDot"/>
            </a:ln>
          </c:spPr>
          <c:marker>
            <c:symbol val="plus"/>
            <c:size val="5"/>
            <c:spPr>
              <a:noFill/>
              <a:ln>
                <a:solidFill>
                  <a:srgbClr val="92D050"/>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color'!$AP$2:$AP$103</c:f>
              <c:numCache>
                <c:formatCode>General</c:formatCode>
                <c:ptCount val="102"/>
                <c:pt idx="5">
                  <c:v>44.138317108154297</c:v>
                </c:pt>
                <c:pt idx="6">
                  <c:v>44.982120513916016</c:v>
                </c:pt>
                <c:pt idx="7">
                  <c:v>45.825923919677734</c:v>
                </c:pt>
                <c:pt idx="8">
                  <c:v>46.669727325439453</c:v>
                </c:pt>
                <c:pt idx="9">
                  <c:v>47.513530731201172</c:v>
                </c:pt>
                <c:pt idx="10">
                  <c:v>48.357330322265625</c:v>
                </c:pt>
                <c:pt idx="11">
                  <c:v>48.669029235839844</c:v>
                </c:pt>
                <c:pt idx="12">
                  <c:v>48.980728149414062</c:v>
                </c:pt>
                <c:pt idx="13">
                  <c:v>49.292427062988281</c:v>
                </c:pt>
                <c:pt idx="14">
                  <c:v>49.6041259765625</c:v>
                </c:pt>
                <c:pt idx="15">
                  <c:v>49.915824890136719</c:v>
                </c:pt>
                <c:pt idx="16">
                  <c:v>50.227523803710938</c:v>
                </c:pt>
                <c:pt idx="17">
                  <c:v>50.539222717285156</c:v>
                </c:pt>
                <c:pt idx="18">
                  <c:v>50.850917816162109</c:v>
                </c:pt>
                <c:pt idx="19">
                  <c:v>51.162616729736328</c:v>
                </c:pt>
                <c:pt idx="20">
                  <c:v>51.474315643310547</c:v>
                </c:pt>
                <c:pt idx="21">
                  <c:v>49.038543701171875</c:v>
                </c:pt>
                <c:pt idx="22">
                  <c:v>46.602775573730469</c:v>
                </c:pt>
                <c:pt idx="23">
                  <c:v>44.167003631591797</c:v>
                </c:pt>
                <c:pt idx="24">
                  <c:v>41.731231689453125</c:v>
                </c:pt>
                <c:pt idx="25">
                  <c:v>39.295463562011719</c:v>
                </c:pt>
                <c:pt idx="26">
                  <c:v>36.859691619873047</c:v>
                </c:pt>
                <c:pt idx="27">
                  <c:v>34.423919677734375</c:v>
                </c:pt>
                <c:pt idx="28">
                  <c:v>31.988149642944336</c:v>
                </c:pt>
                <c:pt idx="29">
                  <c:v>29.552377700805664</c:v>
                </c:pt>
                <c:pt idx="30">
                  <c:v>27.116607666015625</c:v>
                </c:pt>
                <c:pt idx="31">
                  <c:v>26.813018798828125</c:v>
                </c:pt>
                <c:pt idx="32">
                  <c:v>26.509429931640625</c:v>
                </c:pt>
                <c:pt idx="33">
                  <c:v>26.205841064453125</c:v>
                </c:pt>
                <c:pt idx="34">
                  <c:v>25.902252197265625</c:v>
                </c:pt>
                <c:pt idx="35">
                  <c:v>25.598663330078125</c:v>
                </c:pt>
                <c:pt idx="36">
                  <c:v>25.295074462890625</c:v>
                </c:pt>
                <c:pt idx="37">
                  <c:v>24.991487503051758</c:v>
                </c:pt>
                <c:pt idx="38">
                  <c:v>24.687898635864258</c:v>
                </c:pt>
                <c:pt idx="39">
                  <c:v>24.384309768676758</c:v>
                </c:pt>
                <c:pt idx="40">
                  <c:v>24.080720901489258</c:v>
                </c:pt>
                <c:pt idx="41">
                  <c:v>23.816732406616211</c:v>
                </c:pt>
                <c:pt idx="42">
                  <c:v>23.552745819091797</c:v>
                </c:pt>
                <c:pt idx="43">
                  <c:v>23.28875732421875</c:v>
                </c:pt>
                <c:pt idx="44">
                  <c:v>23.024768829345703</c:v>
                </c:pt>
                <c:pt idx="45">
                  <c:v>22.760780334472656</c:v>
                </c:pt>
                <c:pt idx="46">
                  <c:v>22.496793746948242</c:v>
                </c:pt>
                <c:pt idx="47">
                  <c:v>22.232805252075195</c:v>
                </c:pt>
                <c:pt idx="48">
                  <c:v>21.968816757202148</c:v>
                </c:pt>
                <c:pt idx="49">
                  <c:v>21.704830169677734</c:v>
                </c:pt>
                <c:pt idx="50">
                  <c:v>21.440841674804688</c:v>
                </c:pt>
                <c:pt idx="51">
                  <c:v>21.047266006469727</c:v>
                </c:pt>
                <c:pt idx="52">
                  <c:v>20.653690338134766</c:v>
                </c:pt>
                <c:pt idx="53">
                  <c:v>20.260112762451172</c:v>
                </c:pt>
                <c:pt idx="54">
                  <c:v>19.866537094116211</c:v>
                </c:pt>
                <c:pt idx="55">
                  <c:v>19.47296142578125</c:v>
                </c:pt>
                <c:pt idx="56">
                  <c:v>19.079383850097656</c:v>
                </c:pt>
                <c:pt idx="57">
                  <c:v>18.685808181762695</c:v>
                </c:pt>
                <c:pt idx="58">
                  <c:v>18.292232513427734</c:v>
                </c:pt>
                <c:pt idx="59">
                  <c:v>17.898656845092773</c:v>
                </c:pt>
                <c:pt idx="60">
                  <c:v>17.50507926940918</c:v>
                </c:pt>
                <c:pt idx="61">
                  <c:v>17.135269165039062</c:v>
                </c:pt>
                <c:pt idx="62">
                  <c:v>16.765459060668945</c:v>
                </c:pt>
                <c:pt idx="63">
                  <c:v>16.395647048950195</c:v>
                </c:pt>
                <c:pt idx="64">
                  <c:v>16.025836944580078</c:v>
                </c:pt>
                <c:pt idx="65">
                  <c:v>15.656025886535645</c:v>
                </c:pt>
                <c:pt idx="66">
                  <c:v>15.286214828491211</c:v>
                </c:pt>
                <c:pt idx="67">
                  <c:v>14.916403770446777</c:v>
                </c:pt>
                <c:pt idx="68">
                  <c:v>14.54659366607666</c:v>
                </c:pt>
                <c:pt idx="69">
                  <c:v>14.176782608032227</c:v>
                </c:pt>
                <c:pt idx="70">
                  <c:v>13.806971549987793</c:v>
                </c:pt>
                <c:pt idx="71">
                  <c:v>13.399003028869629</c:v>
                </c:pt>
                <c:pt idx="72">
                  <c:v>12.991034507751465</c:v>
                </c:pt>
                <c:pt idx="73">
                  <c:v>12.583065032958984</c:v>
                </c:pt>
                <c:pt idx="74">
                  <c:v>12.17509651184082</c:v>
                </c:pt>
                <c:pt idx="75">
                  <c:v>11.767127990722656</c:v>
                </c:pt>
                <c:pt idx="76">
                  <c:v>11.359159469604492</c:v>
                </c:pt>
                <c:pt idx="77">
                  <c:v>10.951189994812012</c:v>
                </c:pt>
                <c:pt idx="78">
                  <c:v>10.543221473693848</c:v>
                </c:pt>
                <c:pt idx="79">
                  <c:v>10.135252952575684</c:v>
                </c:pt>
                <c:pt idx="80">
                  <c:v>9.7272844314575195</c:v>
                </c:pt>
                <c:pt idx="81">
                  <c:v>9.4341707229614258</c:v>
                </c:pt>
                <c:pt idx="82">
                  <c:v>9.141057014465332</c:v>
                </c:pt>
                <c:pt idx="83">
                  <c:v>8.8479433059692383</c:v>
                </c:pt>
                <c:pt idx="84">
                  <c:v>8.5548295974731445</c:v>
                </c:pt>
                <c:pt idx="85">
                  <c:v>8.2617158889770508</c:v>
                </c:pt>
                <c:pt idx="86">
                  <c:v>7.9686026573181152</c:v>
                </c:pt>
                <c:pt idx="87">
                  <c:v>7.6754889488220215</c:v>
                </c:pt>
                <c:pt idx="88">
                  <c:v>7.3823752403259277</c:v>
                </c:pt>
                <c:pt idx="89">
                  <c:v>7.089261531829834</c:v>
                </c:pt>
                <c:pt idx="90">
                  <c:v>6.7961478233337402</c:v>
                </c:pt>
                <c:pt idx="91">
                  <c:v>6.3253216743469238</c:v>
                </c:pt>
                <c:pt idx="92">
                  <c:v>5.8544950485229492</c:v>
                </c:pt>
                <c:pt idx="93">
                  <c:v>5.3836688995361328</c:v>
                </c:pt>
                <c:pt idx="94">
                  <c:v>4.9128422737121582</c:v>
                </c:pt>
                <c:pt idx="95">
                  <c:v>4.4420156478881836</c:v>
                </c:pt>
                <c:pt idx="96">
                  <c:v>3.9711894989013672</c:v>
                </c:pt>
                <c:pt idx="97">
                  <c:v>3.5003631114959717</c:v>
                </c:pt>
                <c:pt idx="98">
                  <c:v>3.0295367240905762</c:v>
                </c:pt>
                <c:pt idx="99">
                  <c:v>2.5587100982666016</c:v>
                </c:pt>
                <c:pt idx="100">
                  <c:v>2.0878837108612061</c:v>
                </c:pt>
              </c:numCache>
            </c:numRef>
          </c:yVal>
          <c:smooth val="0"/>
          <c:extLst>
            <c:ext xmlns:c16="http://schemas.microsoft.com/office/drawing/2014/chart" uri="{C3380CC4-5D6E-409C-BE32-E72D297353CC}">
              <c16:uniqueId val="{00000024-D7FC-624C-9AB8-ABC75509C789}"/>
            </c:ext>
          </c:extLst>
        </c:ser>
        <c:ser>
          <c:idx val="33"/>
          <c:order val="36"/>
          <c:tx>
            <c:strRef>
              <c:f>'GHG same color'!$AR$1</c:f>
              <c:strCache>
                <c:ptCount val="1"/>
                <c:pt idx="0">
                  <c:v>PBL IMAGE SSP2 19 (2018)</c:v>
                </c:pt>
              </c:strCache>
            </c:strRef>
          </c:tx>
          <c:spPr>
            <a:ln>
              <a:noFill/>
              <a:prstDash val="sysDot"/>
            </a:ln>
          </c:spPr>
          <c:marker>
            <c:symbol val="square"/>
            <c:size val="5"/>
            <c:spPr>
              <a:noFill/>
              <a:ln>
                <a:solidFill>
                  <a:srgbClr val="70AD47">
                    <a:lumMod val="50000"/>
                  </a:srgbClr>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color'!$AR$2:$AR$103</c:f>
              <c:numCache>
                <c:formatCode>General</c:formatCode>
                <c:ptCount val="102"/>
              </c:numCache>
            </c:numRef>
          </c:yVal>
          <c:smooth val="0"/>
          <c:extLst>
            <c:ext xmlns:c16="http://schemas.microsoft.com/office/drawing/2014/chart" uri="{C3380CC4-5D6E-409C-BE32-E72D297353CC}">
              <c16:uniqueId val="{00000025-D7FC-624C-9AB8-ABC75509C789}"/>
            </c:ext>
          </c:extLst>
        </c:ser>
        <c:ser>
          <c:idx val="40"/>
          <c:order val="37"/>
          <c:tx>
            <c:strRef>
              <c:f>'GHG same color'!$AS$1</c:f>
              <c:strCache>
                <c:ptCount val="1"/>
                <c:pt idx="0">
                  <c:v>IIASA MESSAGE-GLOBIOM SSP2 19 (2018)</c:v>
                </c:pt>
              </c:strCache>
            </c:strRef>
          </c:tx>
          <c:spPr>
            <a:ln>
              <a:noFill/>
              <a:prstDash val="sysDash"/>
            </a:ln>
          </c:spPr>
          <c:marker>
            <c:symbol val="diamond"/>
            <c:size val="5"/>
            <c:spPr>
              <a:noFill/>
              <a:ln>
                <a:solidFill>
                  <a:srgbClr val="70AD47">
                    <a:lumMod val="50000"/>
                  </a:srgbClr>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color'!$AS$2:$AS$103</c:f>
              <c:numCache>
                <c:formatCode>General</c:formatCode>
                <c:ptCount val="102"/>
                <c:pt idx="5">
                  <c:v>49.029579162597656</c:v>
                </c:pt>
                <c:pt idx="6">
                  <c:v>49.585445404052734</c:v>
                </c:pt>
                <c:pt idx="7">
                  <c:v>50.141311645507812</c:v>
                </c:pt>
                <c:pt idx="8">
                  <c:v>50.697177886962891</c:v>
                </c:pt>
                <c:pt idx="9">
                  <c:v>51.253047943115234</c:v>
                </c:pt>
                <c:pt idx="10">
                  <c:v>51.808914184570312</c:v>
                </c:pt>
                <c:pt idx="11">
                  <c:v>51.979717254638672</c:v>
                </c:pt>
                <c:pt idx="12">
                  <c:v>52.150520324707031</c:v>
                </c:pt>
                <c:pt idx="13">
                  <c:v>52.321319580078125</c:v>
                </c:pt>
                <c:pt idx="14">
                  <c:v>52.492122650146484</c:v>
                </c:pt>
                <c:pt idx="15">
                  <c:v>52.662925720214844</c:v>
                </c:pt>
                <c:pt idx="16">
                  <c:v>52.833728790283203</c:v>
                </c:pt>
                <c:pt idx="17">
                  <c:v>53.004531860351562</c:v>
                </c:pt>
                <c:pt idx="18">
                  <c:v>53.175331115722656</c:v>
                </c:pt>
                <c:pt idx="19">
                  <c:v>53.346134185791016</c:v>
                </c:pt>
                <c:pt idx="20">
                  <c:v>53.516937255859375</c:v>
                </c:pt>
                <c:pt idx="21">
                  <c:v>51.574680328369141</c:v>
                </c:pt>
                <c:pt idx="22">
                  <c:v>49.632419586181641</c:v>
                </c:pt>
                <c:pt idx="23">
                  <c:v>47.690158843994141</c:v>
                </c:pt>
                <c:pt idx="24">
                  <c:v>45.747901916503906</c:v>
                </c:pt>
                <c:pt idx="25">
                  <c:v>43.805641174316406</c:v>
                </c:pt>
                <c:pt idx="26">
                  <c:v>41.863384246826172</c:v>
                </c:pt>
                <c:pt idx="27">
                  <c:v>39.921123504638672</c:v>
                </c:pt>
                <c:pt idx="28">
                  <c:v>37.978866577148438</c:v>
                </c:pt>
                <c:pt idx="29">
                  <c:v>36.036605834960938</c:v>
                </c:pt>
                <c:pt idx="30">
                  <c:v>34.094348907470703</c:v>
                </c:pt>
                <c:pt idx="31">
                  <c:v>32.746368408203125</c:v>
                </c:pt>
                <c:pt idx="32">
                  <c:v>31.398386001586914</c:v>
                </c:pt>
                <c:pt idx="33">
                  <c:v>30.050405502319336</c:v>
                </c:pt>
                <c:pt idx="34">
                  <c:v>28.702425003051758</c:v>
                </c:pt>
                <c:pt idx="35">
                  <c:v>27.35444450378418</c:v>
                </c:pt>
                <c:pt idx="36">
                  <c:v>26.006464004516602</c:v>
                </c:pt>
                <c:pt idx="37">
                  <c:v>24.658483505249023</c:v>
                </c:pt>
                <c:pt idx="38">
                  <c:v>23.310503005981445</c:v>
                </c:pt>
                <c:pt idx="39">
                  <c:v>21.962522506713867</c:v>
                </c:pt>
                <c:pt idx="40">
                  <c:v>20.614540100097656</c:v>
                </c:pt>
                <c:pt idx="41">
                  <c:v>19.745983123779297</c:v>
                </c:pt>
                <c:pt idx="42">
                  <c:v>18.877426147460938</c:v>
                </c:pt>
                <c:pt idx="43">
                  <c:v>18.008869171142578</c:v>
                </c:pt>
                <c:pt idx="44">
                  <c:v>17.140312194824219</c:v>
                </c:pt>
                <c:pt idx="45">
                  <c:v>16.271755218505859</c:v>
                </c:pt>
                <c:pt idx="46">
                  <c:v>15.403197288513184</c:v>
                </c:pt>
                <c:pt idx="47">
                  <c:v>14.534639358520508</c:v>
                </c:pt>
                <c:pt idx="48">
                  <c:v>13.666082382202148</c:v>
                </c:pt>
                <c:pt idx="49">
                  <c:v>12.797525405883789</c:v>
                </c:pt>
                <c:pt idx="50">
                  <c:v>11.928967475891113</c:v>
                </c:pt>
                <c:pt idx="51">
                  <c:v>11.322253227233887</c:v>
                </c:pt>
                <c:pt idx="52">
                  <c:v>10.71553897857666</c:v>
                </c:pt>
                <c:pt idx="53">
                  <c:v>10.108824729919434</c:v>
                </c:pt>
                <c:pt idx="54">
                  <c:v>9.502110481262207</c:v>
                </c:pt>
                <c:pt idx="55">
                  <c:v>8.8953971862792969</c:v>
                </c:pt>
                <c:pt idx="56">
                  <c:v>8.2886829376220703</c:v>
                </c:pt>
                <c:pt idx="57">
                  <c:v>7.6819682121276855</c:v>
                </c:pt>
                <c:pt idx="58">
                  <c:v>7.075253963470459</c:v>
                </c:pt>
                <c:pt idx="59">
                  <c:v>6.4685397148132324</c:v>
                </c:pt>
                <c:pt idx="60">
                  <c:v>5.8618254661560059</c:v>
                </c:pt>
                <c:pt idx="61">
                  <c:v>5.2765803337097168</c:v>
                </c:pt>
                <c:pt idx="62">
                  <c:v>4.6913352012634277</c:v>
                </c:pt>
                <c:pt idx="63">
                  <c:v>4.1060900688171387</c:v>
                </c:pt>
                <c:pt idx="64">
                  <c:v>3.5208449363708496</c:v>
                </c:pt>
                <c:pt idx="65">
                  <c:v>2.9355998039245605</c:v>
                </c:pt>
                <c:pt idx="66">
                  <c:v>2.3503546714782715</c:v>
                </c:pt>
                <c:pt idx="67">
                  <c:v>1.7651095390319824</c:v>
                </c:pt>
                <c:pt idx="68">
                  <c:v>1.1798644065856934</c:v>
                </c:pt>
                <c:pt idx="69">
                  <c:v>0.59461921453475952</c:v>
                </c:pt>
                <c:pt idx="70">
                  <c:v>9.374057874083519E-3</c:v>
                </c:pt>
                <c:pt idx="71">
                  <c:v>-0.46069219708442688</c:v>
                </c:pt>
                <c:pt idx="72">
                  <c:v>-0.93075847625732422</c:v>
                </c:pt>
                <c:pt idx="73">
                  <c:v>-1.4008247852325439</c:v>
                </c:pt>
                <c:pt idx="74">
                  <c:v>-1.8708909749984741</c:v>
                </c:pt>
                <c:pt idx="75">
                  <c:v>-2.3409571647644043</c:v>
                </c:pt>
                <c:pt idx="76">
                  <c:v>-2.811023473739624</c:v>
                </c:pt>
                <c:pt idx="77">
                  <c:v>-3.2810897827148438</c:v>
                </c:pt>
                <c:pt idx="78">
                  <c:v>-3.7511560916900635</c:v>
                </c:pt>
                <c:pt idx="79">
                  <c:v>-4.2212224006652832</c:v>
                </c:pt>
                <c:pt idx="80">
                  <c:v>-4.6912884712219238</c:v>
                </c:pt>
                <c:pt idx="81">
                  <c:v>-4.9240322113037109</c:v>
                </c:pt>
                <c:pt idx="82">
                  <c:v>-5.1567754745483398</c:v>
                </c:pt>
                <c:pt idx="83">
                  <c:v>-5.3895187377929688</c:v>
                </c:pt>
                <c:pt idx="84">
                  <c:v>-5.6222624778747559</c:v>
                </c:pt>
                <c:pt idx="85">
                  <c:v>-5.8550057411193848</c:v>
                </c:pt>
                <c:pt idx="86">
                  <c:v>-6.0877494812011719</c:v>
                </c:pt>
                <c:pt idx="87">
                  <c:v>-6.3204927444458008</c:v>
                </c:pt>
                <c:pt idx="88">
                  <c:v>-6.5532360076904297</c:v>
                </c:pt>
                <c:pt idx="89">
                  <c:v>-6.7859797477722168</c:v>
                </c:pt>
                <c:pt idx="90">
                  <c:v>-7.0187230110168457</c:v>
                </c:pt>
                <c:pt idx="91">
                  <c:v>-7.1186738014221191</c:v>
                </c:pt>
                <c:pt idx="92">
                  <c:v>-7.2186245918273926</c:v>
                </c:pt>
                <c:pt idx="93">
                  <c:v>-7.318575382232666</c:v>
                </c:pt>
                <c:pt idx="94">
                  <c:v>-7.4185261726379395</c:v>
                </c:pt>
                <c:pt idx="95">
                  <c:v>-7.5184769630432129</c:v>
                </c:pt>
                <c:pt idx="96">
                  <c:v>-7.6184277534484863</c:v>
                </c:pt>
                <c:pt idx="97">
                  <c:v>-7.7183780670166016</c:v>
                </c:pt>
                <c:pt idx="98">
                  <c:v>-7.818328857421875</c:v>
                </c:pt>
                <c:pt idx="99">
                  <c:v>-7.9182796478271484</c:v>
                </c:pt>
                <c:pt idx="100">
                  <c:v>-8.0182304382324219</c:v>
                </c:pt>
              </c:numCache>
            </c:numRef>
          </c:yVal>
          <c:smooth val="0"/>
          <c:extLst>
            <c:ext xmlns:c16="http://schemas.microsoft.com/office/drawing/2014/chart" uri="{C3380CC4-5D6E-409C-BE32-E72D297353CC}">
              <c16:uniqueId val="{00000026-D7FC-624C-9AB8-ABC75509C789}"/>
            </c:ext>
          </c:extLst>
        </c:ser>
        <c:ser>
          <c:idx val="44"/>
          <c:order val="38"/>
          <c:tx>
            <c:strRef>
              <c:f>'GHG same color'!$AT$1</c:f>
              <c:strCache>
                <c:ptCount val="1"/>
                <c:pt idx="0">
                  <c:v>NIES AIM/CGE SSP2 19 (2018)</c:v>
                </c:pt>
              </c:strCache>
            </c:strRef>
          </c:tx>
          <c:spPr>
            <a:ln>
              <a:noFill/>
              <a:prstDash val="dash"/>
            </a:ln>
          </c:spPr>
          <c:marker>
            <c:symbol val="triangle"/>
            <c:size val="5"/>
            <c:spPr>
              <a:noFill/>
              <a:ln>
                <a:solidFill>
                  <a:srgbClr val="70AD47">
                    <a:lumMod val="50000"/>
                  </a:srgbClr>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color'!$AT$2:$AT$103</c:f>
              <c:numCache>
                <c:formatCode>General</c:formatCode>
                <c:ptCount val="102"/>
                <c:pt idx="5">
                  <c:v>46.330333709716797</c:v>
                </c:pt>
                <c:pt idx="6">
                  <c:v>47.282196044921875</c:v>
                </c:pt>
                <c:pt idx="7">
                  <c:v>48.234062194824219</c:v>
                </c:pt>
                <c:pt idx="8">
                  <c:v>49.185928344726562</c:v>
                </c:pt>
                <c:pt idx="9">
                  <c:v>50.137794494628906</c:v>
                </c:pt>
                <c:pt idx="10">
                  <c:v>51.08966064453125</c:v>
                </c:pt>
                <c:pt idx="11">
                  <c:v>51.650413513183594</c:v>
                </c:pt>
                <c:pt idx="12">
                  <c:v>52.211166381835938</c:v>
                </c:pt>
                <c:pt idx="13">
                  <c:v>52.771923065185547</c:v>
                </c:pt>
                <c:pt idx="14">
                  <c:v>53.332675933837891</c:v>
                </c:pt>
                <c:pt idx="15">
                  <c:v>53.893428802490234</c:v>
                </c:pt>
                <c:pt idx="16">
                  <c:v>54.454185485839844</c:v>
                </c:pt>
                <c:pt idx="17">
                  <c:v>55.014938354492188</c:v>
                </c:pt>
                <c:pt idx="18">
                  <c:v>55.575691223144531</c:v>
                </c:pt>
                <c:pt idx="19">
                  <c:v>56.136444091796875</c:v>
                </c:pt>
                <c:pt idx="20">
                  <c:v>56.697200775146484</c:v>
                </c:pt>
                <c:pt idx="21">
                  <c:v>53.641979217529297</c:v>
                </c:pt>
                <c:pt idx="22">
                  <c:v>50.586757659912109</c:v>
                </c:pt>
                <c:pt idx="23">
                  <c:v>47.531539916992188</c:v>
                </c:pt>
                <c:pt idx="24">
                  <c:v>44.476318359375</c:v>
                </c:pt>
                <c:pt idx="25">
                  <c:v>41.421100616455078</c:v>
                </c:pt>
                <c:pt idx="26">
                  <c:v>38.365879058837891</c:v>
                </c:pt>
                <c:pt idx="27">
                  <c:v>35.310661315917969</c:v>
                </c:pt>
                <c:pt idx="28">
                  <c:v>32.255439758300781</c:v>
                </c:pt>
                <c:pt idx="29">
                  <c:v>29.200220108032227</c:v>
                </c:pt>
                <c:pt idx="30">
                  <c:v>26.145000457763672</c:v>
                </c:pt>
                <c:pt idx="31">
                  <c:v>24.8558349609375</c:v>
                </c:pt>
                <c:pt idx="32">
                  <c:v>23.566671371459961</c:v>
                </c:pt>
                <c:pt idx="33">
                  <c:v>22.277505874633789</c:v>
                </c:pt>
                <c:pt idx="34">
                  <c:v>20.98834228515625</c:v>
                </c:pt>
                <c:pt idx="35">
                  <c:v>19.699176788330078</c:v>
                </c:pt>
                <c:pt idx="36">
                  <c:v>18.410011291503906</c:v>
                </c:pt>
                <c:pt idx="37">
                  <c:v>17.120847702026367</c:v>
                </c:pt>
                <c:pt idx="38">
                  <c:v>15.831683158874512</c:v>
                </c:pt>
                <c:pt idx="39">
                  <c:v>14.542518615722656</c:v>
                </c:pt>
                <c:pt idx="40">
                  <c:v>13.253353118896484</c:v>
                </c:pt>
                <c:pt idx="41">
                  <c:v>12.419939994812012</c:v>
                </c:pt>
                <c:pt idx="42">
                  <c:v>11.586526870727539</c:v>
                </c:pt>
                <c:pt idx="43">
                  <c:v>10.753113746643066</c:v>
                </c:pt>
                <c:pt idx="44">
                  <c:v>9.9196996688842773</c:v>
                </c:pt>
                <c:pt idx="45">
                  <c:v>9.0862865447998047</c:v>
                </c:pt>
                <c:pt idx="46">
                  <c:v>8.252873420715332</c:v>
                </c:pt>
                <c:pt idx="47">
                  <c:v>7.4194598197937012</c:v>
                </c:pt>
                <c:pt idx="48">
                  <c:v>6.5860466957092285</c:v>
                </c:pt>
                <c:pt idx="49">
                  <c:v>5.7526330947875977</c:v>
                </c:pt>
                <c:pt idx="50">
                  <c:v>4.9192194938659668</c:v>
                </c:pt>
                <c:pt idx="51">
                  <c:v>4.3729805946350098</c:v>
                </c:pt>
                <c:pt idx="52">
                  <c:v>3.8267419338226318</c:v>
                </c:pt>
                <c:pt idx="53">
                  <c:v>3.2805027961730957</c:v>
                </c:pt>
                <c:pt idx="54">
                  <c:v>2.7342638969421387</c:v>
                </c:pt>
                <c:pt idx="55">
                  <c:v>2.1880249977111816</c:v>
                </c:pt>
                <c:pt idx="56">
                  <c:v>1.6417860984802246</c:v>
                </c:pt>
                <c:pt idx="57">
                  <c:v>1.0955471992492676</c:v>
                </c:pt>
                <c:pt idx="58">
                  <c:v>0.549308180809021</c:v>
                </c:pt>
                <c:pt idx="59">
                  <c:v>3.0692627187818289E-3</c:v>
                </c:pt>
                <c:pt idx="60">
                  <c:v>-0.54316967725753784</c:v>
                </c:pt>
                <c:pt idx="61">
                  <c:v>-0.7551082968711853</c:v>
                </c:pt>
                <c:pt idx="62">
                  <c:v>-0.96704691648483276</c:v>
                </c:pt>
                <c:pt idx="63">
                  <c:v>-1.178985595703125</c:v>
                </c:pt>
                <c:pt idx="64">
                  <c:v>-1.3909242153167725</c:v>
                </c:pt>
                <c:pt idx="65">
                  <c:v>-1.6028628349304199</c:v>
                </c:pt>
                <c:pt idx="66">
                  <c:v>-1.8148014545440674</c:v>
                </c:pt>
                <c:pt idx="67">
                  <c:v>-2.0267400741577148</c:v>
                </c:pt>
                <c:pt idx="68">
                  <c:v>-2.2386786937713623</c:v>
                </c:pt>
                <c:pt idx="69">
                  <c:v>-2.4506173133850098</c:v>
                </c:pt>
                <c:pt idx="70">
                  <c:v>-2.6625559329986572</c:v>
                </c:pt>
                <c:pt idx="71">
                  <c:v>-2.7557592391967773</c:v>
                </c:pt>
                <c:pt idx="72">
                  <c:v>-2.8489623069763184</c:v>
                </c:pt>
                <c:pt idx="73">
                  <c:v>-2.9421656131744385</c:v>
                </c:pt>
                <c:pt idx="74">
                  <c:v>-3.0353689193725586</c:v>
                </c:pt>
                <c:pt idx="75">
                  <c:v>-3.1285722255706787</c:v>
                </c:pt>
                <c:pt idx="76">
                  <c:v>-3.2217752933502197</c:v>
                </c:pt>
                <c:pt idx="77">
                  <c:v>-3.3149785995483398</c:v>
                </c:pt>
                <c:pt idx="78">
                  <c:v>-3.40818190574646</c:v>
                </c:pt>
                <c:pt idx="79">
                  <c:v>-3.5013852119445801</c:v>
                </c:pt>
                <c:pt idx="80">
                  <c:v>-3.5945882797241211</c:v>
                </c:pt>
                <c:pt idx="81">
                  <c:v>-3.6337110996246338</c:v>
                </c:pt>
                <c:pt idx="82">
                  <c:v>-3.6728339195251465</c:v>
                </c:pt>
                <c:pt idx="83">
                  <c:v>-3.7119569778442383</c:v>
                </c:pt>
                <c:pt idx="84">
                  <c:v>-3.751079797744751</c:v>
                </c:pt>
                <c:pt idx="85">
                  <c:v>-3.7902026176452637</c:v>
                </c:pt>
                <c:pt idx="86">
                  <c:v>-3.8293254375457764</c:v>
                </c:pt>
                <c:pt idx="87">
                  <c:v>-3.8684482574462891</c:v>
                </c:pt>
                <c:pt idx="88">
                  <c:v>-3.9075710773468018</c:v>
                </c:pt>
                <c:pt idx="89">
                  <c:v>-3.9466938972473145</c:v>
                </c:pt>
                <c:pt idx="90">
                  <c:v>-3.9858167171478271</c:v>
                </c:pt>
                <c:pt idx="91">
                  <c:v>-4.0412507057189941</c:v>
                </c:pt>
                <c:pt idx="92">
                  <c:v>-4.096684455871582</c:v>
                </c:pt>
                <c:pt idx="93">
                  <c:v>-4.1521186828613281</c:v>
                </c:pt>
                <c:pt idx="94">
                  <c:v>-4.2075529098510742</c:v>
                </c:pt>
                <c:pt idx="95">
                  <c:v>-4.2629866600036621</c:v>
                </c:pt>
                <c:pt idx="96">
                  <c:v>-4.3184208869934082</c:v>
                </c:pt>
                <c:pt idx="97">
                  <c:v>-4.3738546371459961</c:v>
                </c:pt>
                <c:pt idx="98">
                  <c:v>-4.4292888641357422</c:v>
                </c:pt>
                <c:pt idx="99">
                  <c:v>-4.4847226142883301</c:v>
                </c:pt>
                <c:pt idx="100">
                  <c:v>-4.5401568412780762</c:v>
                </c:pt>
              </c:numCache>
            </c:numRef>
          </c:yVal>
          <c:smooth val="0"/>
          <c:extLst>
            <c:ext xmlns:c16="http://schemas.microsoft.com/office/drawing/2014/chart" uri="{C3380CC4-5D6E-409C-BE32-E72D297353CC}">
              <c16:uniqueId val="{00000027-D7FC-624C-9AB8-ABC75509C789}"/>
            </c:ext>
          </c:extLst>
        </c:ser>
        <c:ser>
          <c:idx val="45"/>
          <c:order val="39"/>
          <c:tx>
            <c:strRef>
              <c:f>'GHG same color'!$AU$1</c:f>
              <c:strCache>
                <c:ptCount val="1"/>
                <c:pt idx="0">
                  <c:v>PNNL GCAM4 SSP2 19 (2018)</c:v>
                </c:pt>
              </c:strCache>
            </c:strRef>
          </c:tx>
          <c:spPr>
            <a:ln>
              <a:noFill/>
              <a:prstDash val="dashDot"/>
            </a:ln>
          </c:spPr>
          <c:marker>
            <c:symbol val="circle"/>
            <c:size val="5"/>
            <c:spPr>
              <a:noFill/>
              <a:ln>
                <a:solidFill>
                  <a:srgbClr val="70AD47">
                    <a:lumMod val="50000"/>
                  </a:srgbClr>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color'!$AU$2:$AU$103</c:f>
              <c:numCache>
                <c:formatCode>General</c:formatCode>
                <c:ptCount val="102"/>
                <c:pt idx="10">
                  <c:v>46.013996124267578</c:v>
                </c:pt>
                <c:pt idx="11">
                  <c:v>46.712078094482422</c:v>
                </c:pt>
                <c:pt idx="12">
                  <c:v>47.410160064697266</c:v>
                </c:pt>
                <c:pt idx="13">
                  <c:v>48.108238220214844</c:v>
                </c:pt>
                <c:pt idx="14">
                  <c:v>48.806320190429688</c:v>
                </c:pt>
                <c:pt idx="15">
                  <c:v>49.504402160644531</c:v>
                </c:pt>
                <c:pt idx="16">
                  <c:v>50.202484130859375</c:v>
                </c:pt>
                <c:pt idx="17">
                  <c:v>50.900566101074219</c:v>
                </c:pt>
                <c:pt idx="18">
                  <c:v>51.598644256591797</c:v>
                </c:pt>
                <c:pt idx="19">
                  <c:v>52.296726226806641</c:v>
                </c:pt>
                <c:pt idx="20">
                  <c:v>52.994808197021484</c:v>
                </c:pt>
                <c:pt idx="21">
                  <c:v>52.109207153320312</c:v>
                </c:pt>
                <c:pt idx="22">
                  <c:v>51.223606109619141</c:v>
                </c:pt>
                <c:pt idx="23">
                  <c:v>50.338008880615234</c:v>
                </c:pt>
                <c:pt idx="24">
                  <c:v>49.452407836914062</c:v>
                </c:pt>
                <c:pt idx="25">
                  <c:v>48.566806793212891</c:v>
                </c:pt>
                <c:pt idx="26">
                  <c:v>47.681205749511719</c:v>
                </c:pt>
                <c:pt idx="27">
                  <c:v>46.795604705810547</c:v>
                </c:pt>
                <c:pt idx="28">
                  <c:v>45.910003662109375</c:v>
                </c:pt>
                <c:pt idx="29">
                  <c:v>45.024406433105469</c:v>
                </c:pt>
                <c:pt idx="30">
                  <c:v>44.138805389404297</c:v>
                </c:pt>
                <c:pt idx="31">
                  <c:v>42.185737609863281</c:v>
                </c:pt>
                <c:pt idx="32">
                  <c:v>40.232666015625</c:v>
                </c:pt>
                <c:pt idx="33">
                  <c:v>38.279598236083984</c:v>
                </c:pt>
                <c:pt idx="34">
                  <c:v>36.326530456542969</c:v>
                </c:pt>
                <c:pt idx="35">
                  <c:v>34.373462677001953</c:v>
                </c:pt>
                <c:pt idx="36">
                  <c:v>32.420394897460938</c:v>
                </c:pt>
                <c:pt idx="37">
                  <c:v>30.467325210571289</c:v>
                </c:pt>
                <c:pt idx="38">
                  <c:v>28.514255523681641</c:v>
                </c:pt>
                <c:pt idx="39">
                  <c:v>26.561187744140625</c:v>
                </c:pt>
                <c:pt idx="40">
                  <c:v>24.608119964599609</c:v>
                </c:pt>
                <c:pt idx="41">
                  <c:v>23.840904235839844</c:v>
                </c:pt>
                <c:pt idx="42">
                  <c:v>23.073688507080078</c:v>
                </c:pt>
                <c:pt idx="43">
                  <c:v>22.306472778320312</c:v>
                </c:pt>
                <c:pt idx="44">
                  <c:v>21.539257049560547</c:v>
                </c:pt>
                <c:pt idx="45">
                  <c:v>20.772041320800781</c:v>
                </c:pt>
                <c:pt idx="46">
                  <c:v>20.004825592041016</c:v>
                </c:pt>
                <c:pt idx="47">
                  <c:v>19.23760986328125</c:v>
                </c:pt>
                <c:pt idx="48">
                  <c:v>18.470394134521484</c:v>
                </c:pt>
                <c:pt idx="49">
                  <c:v>17.703178405761719</c:v>
                </c:pt>
                <c:pt idx="50">
                  <c:v>16.935962677001953</c:v>
                </c:pt>
                <c:pt idx="51">
                  <c:v>16.372720718383789</c:v>
                </c:pt>
                <c:pt idx="52">
                  <c:v>15.809477806091309</c:v>
                </c:pt>
                <c:pt idx="53">
                  <c:v>15.246234893798828</c:v>
                </c:pt>
                <c:pt idx="54">
                  <c:v>14.682991981506348</c:v>
                </c:pt>
                <c:pt idx="55">
                  <c:v>14.119749069213867</c:v>
                </c:pt>
                <c:pt idx="56">
                  <c:v>13.556506156921387</c:v>
                </c:pt>
                <c:pt idx="57">
                  <c:v>12.993263244628906</c:v>
                </c:pt>
                <c:pt idx="58">
                  <c:v>12.430020332336426</c:v>
                </c:pt>
                <c:pt idx="59">
                  <c:v>11.866778373718262</c:v>
                </c:pt>
                <c:pt idx="60">
                  <c:v>11.303535461425781</c:v>
                </c:pt>
                <c:pt idx="61">
                  <c:v>10.732821464538574</c:v>
                </c:pt>
                <c:pt idx="62">
                  <c:v>10.162107467651367</c:v>
                </c:pt>
                <c:pt idx="63">
                  <c:v>9.5913934707641602</c:v>
                </c:pt>
                <c:pt idx="64">
                  <c:v>9.0206804275512695</c:v>
                </c:pt>
                <c:pt idx="65">
                  <c:v>8.4499664306640625</c:v>
                </c:pt>
                <c:pt idx="66">
                  <c:v>7.8792524337768555</c:v>
                </c:pt>
                <c:pt idx="67">
                  <c:v>7.3085389137268066</c:v>
                </c:pt>
                <c:pt idx="68">
                  <c:v>6.7378249168395996</c:v>
                </c:pt>
                <c:pt idx="69">
                  <c:v>6.1671113967895508</c:v>
                </c:pt>
                <c:pt idx="70">
                  <c:v>5.5963973999023438</c:v>
                </c:pt>
                <c:pt idx="71">
                  <c:v>4.9045639038085938</c:v>
                </c:pt>
                <c:pt idx="72">
                  <c:v>4.2127304077148438</c:v>
                </c:pt>
                <c:pt idx="73">
                  <c:v>3.5208971500396729</c:v>
                </c:pt>
                <c:pt idx="74">
                  <c:v>2.8290636539459229</c:v>
                </c:pt>
                <c:pt idx="75">
                  <c:v>2.1372301578521729</c:v>
                </c:pt>
                <c:pt idx="76">
                  <c:v>1.4453967809677124</c:v>
                </c:pt>
                <c:pt idx="77">
                  <c:v>0.75356334447860718</c:v>
                </c:pt>
                <c:pt idx="78">
                  <c:v>6.1729881912469864E-2</c:v>
                </c:pt>
                <c:pt idx="79">
                  <c:v>-0.63010358810424805</c:v>
                </c:pt>
                <c:pt idx="80">
                  <c:v>-1.3219369649887085</c:v>
                </c:pt>
                <c:pt idx="81">
                  <c:v>-2.1004588603973389</c:v>
                </c:pt>
                <c:pt idx="82">
                  <c:v>-2.8789808750152588</c:v>
                </c:pt>
                <c:pt idx="83">
                  <c:v>-3.6575028896331787</c:v>
                </c:pt>
                <c:pt idx="84">
                  <c:v>-4.4360246658325195</c:v>
                </c:pt>
                <c:pt idx="85">
                  <c:v>-5.2145466804504395</c:v>
                </c:pt>
                <c:pt idx="86">
                  <c:v>-5.9930686950683594</c:v>
                </c:pt>
                <c:pt idx="87">
                  <c:v>-6.7715907096862793</c:v>
                </c:pt>
                <c:pt idx="88">
                  <c:v>-7.550112247467041</c:v>
                </c:pt>
                <c:pt idx="89">
                  <c:v>-8.3286342620849609</c:v>
                </c:pt>
                <c:pt idx="90">
                  <c:v>-9.1071557998657227</c:v>
                </c:pt>
                <c:pt idx="91">
                  <c:v>-10.060532569885254</c:v>
                </c:pt>
                <c:pt idx="92">
                  <c:v>-11.013909339904785</c:v>
                </c:pt>
                <c:pt idx="93">
                  <c:v>-11.96728515625</c:v>
                </c:pt>
                <c:pt idx="94">
                  <c:v>-12.920661926269531</c:v>
                </c:pt>
                <c:pt idx="95">
                  <c:v>-13.874037742614746</c:v>
                </c:pt>
                <c:pt idx="96">
                  <c:v>-14.827414512634277</c:v>
                </c:pt>
                <c:pt idx="97">
                  <c:v>-15.780791282653809</c:v>
                </c:pt>
                <c:pt idx="98">
                  <c:v>-16.734167098999023</c:v>
                </c:pt>
                <c:pt idx="99">
                  <c:v>-17.687543869018555</c:v>
                </c:pt>
                <c:pt idx="100">
                  <c:v>-18.640920639038086</c:v>
                </c:pt>
              </c:numCache>
            </c:numRef>
          </c:yVal>
          <c:smooth val="0"/>
          <c:extLst>
            <c:ext xmlns:c16="http://schemas.microsoft.com/office/drawing/2014/chart" uri="{C3380CC4-5D6E-409C-BE32-E72D297353CC}">
              <c16:uniqueId val="{00000028-D7FC-624C-9AB8-ABC75509C789}"/>
            </c:ext>
          </c:extLst>
        </c:ser>
        <c:ser>
          <c:idx val="46"/>
          <c:order val="40"/>
          <c:tx>
            <c:strRef>
              <c:f>'GHG same color'!$AV$1</c:f>
              <c:strCache>
                <c:ptCount val="1"/>
                <c:pt idx="0">
                  <c:v>PIK REMIND-MAGPIE SSP2 19 (2018)</c:v>
                </c:pt>
              </c:strCache>
            </c:strRef>
          </c:tx>
          <c:spPr>
            <a:ln>
              <a:noFill/>
              <a:prstDash val="lgDash"/>
            </a:ln>
          </c:spPr>
          <c:marker>
            <c:symbol val="x"/>
            <c:size val="5"/>
            <c:spPr>
              <a:noFill/>
              <a:ln>
                <a:solidFill>
                  <a:srgbClr val="70AD47">
                    <a:lumMod val="50000"/>
                  </a:srgbClr>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color'!$AV$2:$AV$103</c:f>
              <c:numCache>
                <c:formatCode>General</c:formatCode>
                <c:ptCount val="102"/>
                <c:pt idx="5">
                  <c:v>47.369998931884766</c:v>
                </c:pt>
                <c:pt idx="6">
                  <c:v>48.004001617431641</c:v>
                </c:pt>
                <c:pt idx="7">
                  <c:v>48.63800048828125</c:v>
                </c:pt>
                <c:pt idx="8">
                  <c:v>49.271999359130859</c:v>
                </c:pt>
                <c:pt idx="9">
                  <c:v>49.905998229980469</c:v>
                </c:pt>
                <c:pt idx="10">
                  <c:v>50.540000915527344</c:v>
                </c:pt>
                <c:pt idx="11">
                  <c:v>51.159999847412109</c:v>
                </c:pt>
                <c:pt idx="12">
                  <c:v>51.779998779296875</c:v>
                </c:pt>
                <c:pt idx="13">
                  <c:v>52.400001525878906</c:v>
                </c:pt>
                <c:pt idx="14">
                  <c:v>53.020000457763672</c:v>
                </c:pt>
                <c:pt idx="15">
                  <c:v>53.639999389648438</c:v>
                </c:pt>
                <c:pt idx="16">
                  <c:v>54.259998321533203</c:v>
                </c:pt>
                <c:pt idx="17">
                  <c:v>54.880001068115234</c:v>
                </c:pt>
                <c:pt idx="18">
                  <c:v>55.5</c:v>
                </c:pt>
                <c:pt idx="19">
                  <c:v>56.119998931884766</c:v>
                </c:pt>
                <c:pt idx="20">
                  <c:v>56.740001678466797</c:v>
                </c:pt>
                <c:pt idx="21">
                  <c:v>55.243999481201172</c:v>
                </c:pt>
                <c:pt idx="22">
                  <c:v>53.748001098632812</c:v>
                </c:pt>
                <c:pt idx="23">
                  <c:v>52.251998901367188</c:v>
                </c:pt>
                <c:pt idx="24">
                  <c:v>50.756000518798828</c:v>
                </c:pt>
                <c:pt idx="25">
                  <c:v>49.259998321533203</c:v>
                </c:pt>
                <c:pt idx="26">
                  <c:v>47.763999938964844</c:v>
                </c:pt>
                <c:pt idx="27">
                  <c:v>46.268001556396484</c:v>
                </c:pt>
                <c:pt idx="28">
                  <c:v>44.771999359130859</c:v>
                </c:pt>
                <c:pt idx="29">
                  <c:v>43.2760009765625</c:v>
                </c:pt>
                <c:pt idx="30">
                  <c:v>41.779998779296875</c:v>
                </c:pt>
                <c:pt idx="31">
                  <c:v>39.381000518798828</c:v>
                </c:pt>
                <c:pt idx="32">
                  <c:v>36.981998443603516</c:v>
                </c:pt>
                <c:pt idx="33">
                  <c:v>34.583000183105469</c:v>
                </c:pt>
                <c:pt idx="34">
                  <c:v>32.183998107910156</c:v>
                </c:pt>
                <c:pt idx="35">
                  <c:v>29.784999847412109</c:v>
                </c:pt>
                <c:pt idx="36">
                  <c:v>27.38599967956543</c:v>
                </c:pt>
                <c:pt idx="37">
                  <c:v>24.98699951171875</c:v>
                </c:pt>
                <c:pt idx="38">
                  <c:v>22.58799934387207</c:v>
                </c:pt>
                <c:pt idx="39">
                  <c:v>20.188999176025391</c:v>
                </c:pt>
                <c:pt idx="40">
                  <c:v>17.790000915527344</c:v>
                </c:pt>
                <c:pt idx="41">
                  <c:v>16.162099838256836</c:v>
                </c:pt>
                <c:pt idx="42">
                  <c:v>14.534199714660645</c:v>
                </c:pt>
                <c:pt idx="43">
                  <c:v>12.906299591064453</c:v>
                </c:pt>
                <c:pt idx="44">
                  <c:v>11.278400421142578</c:v>
                </c:pt>
                <c:pt idx="45">
                  <c:v>9.6505002975463867</c:v>
                </c:pt>
                <c:pt idx="46">
                  <c:v>8.0226001739501953</c:v>
                </c:pt>
                <c:pt idx="47">
                  <c:v>6.3947000503540039</c:v>
                </c:pt>
                <c:pt idx="48">
                  <c:v>4.7667999267578125</c:v>
                </c:pt>
                <c:pt idx="49">
                  <c:v>3.1389000415802002</c:v>
                </c:pt>
                <c:pt idx="50">
                  <c:v>1.5110000371932983</c:v>
                </c:pt>
                <c:pt idx="51">
                  <c:v>1.1500999927520752</c:v>
                </c:pt>
                <c:pt idx="52">
                  <c:v>0.78920000791549683</c:v>
                </c:pt>
                <c:pt idx="53">
                  <c:v>0.42829999327659607</c:v>
                </c:pt>
                <c:pt idx="54">
                  <c:v>6.7400000989437103E-2</c:v>
                </c:pt>
                <c:pt idx="55">
                  <c:v>-0.29350000619888306</c:v>
                </c:pt>
                <c:pt idx="56">
                  <c:v>-0.65439999103546143</c:v>
                </c:pt>
                <c:pt idx="57">
                  <c:v>-1.0153000354766846</c:v>
                </c:pt>
                <c:pt idx="58">
                  <c:v>-1.3761999607086182</c:v>
                </c:pt>
                <c:pt idx="59">
                  <c:v>-1.7371000051498413</c:v>
                </c:pt>
                <c:pt idx="60">
                  <c:v>-2.0980000495910645</c:v>
                </c:pt>
                <c:pt idx="61">
                  <c:v>-2.3173999786376953</c:v>
                </c:pt>
                <c:pt idx="62">
                  <c:v>-2.5367999076843262</c:v>
                </c:pt>
                <c:pt idx="63">
                  <c:v>-2.7562000751495361</c:v>
                </c:pt>
                <c:pt idx="64">
                  <c:v>-2.975600004196167</c:v>
                </c:pt>
                <c:pt idx="65">
                  <c:v>-3.1949999332427979</c:v>
                </c:pt>
                <c:pt idx="66">
                  <c:v>-3.4144001007080078</c:v>
                </c:pt>
                <c:pt idx="67">
                  <c:v>-3.6338000297546387</c:v>
                </c:pt>
                <c:pt idx="68">
                  <c:v>-3.8531999588012695</c:v>
                </c:pt>
                <c:pt idx="69">
                  <c:v>-4.0725998878479004</c:v>
                </c:pt>
                <c:pt idx="70">
                  <c:v>-4.2919998168945312</c:v>
                </c:pt>
                <c:pt idx="71">
                  <c:v>-4.4148001670837402</c:v>
                </c:pt>
                <c:pt idx="72">
                  <c:v>-4.537600040435791</c:v>
                </c:pt>
                <c:pt idx="73">
                  <c:v>-4.6603999137878418</c:v>
                </c:pt>
                <c:pt idx="74">
                  <c:v>-4.7831997871398926</c:v>
                </c:pt>
                <c:pt idx="75">
                  <c:v>-4.9060001373291016</c:v>
                </c:pt>
                <c:pt idx="76">
                  <c:v>-5.0288000106811523</c:v>
                </c:pt>
                <c:pt idx="77">
                  <c:v>-5.1515998840332031</c:v>
                </c:pt>
                <c:pt idx="78">
                  <c:v>-5.2744002342224121</c:v>
                </c:pt>
                <c:pt idx="79">
                  <c:v>-5.3972001075744629</c:v>
                </c:pt>
                <c:pt idx="80">
                  <c:v>-5.5199999809265137</c:v>
                </c:pt>
                <c:pt idx="81">
                  <c:v>-5.5226001739501953</c:v>
                </c:pt>
                <c:pt idx="82">
                  <c:v>-5.5251998901367188</c:v>
                </c:pt>
                <c:pt idx="83">
                  <c:v>-5.5278000831604004</c:v>
                </c:pt>
                <c:pt idx="84">
                  <c:v>-5.5303997993469238</c:v>
                </c:pt>
                <c:pt idx="85">
                  <c:v>-5.5329999923706055</c:v>
                </c:pt>
                <c:pt idx="86">
                  <c:v>-5.5356001853942871</c:v>
                </c:pt>
                <c:pt idx="87">
                  <c:v>-5.5381999015808105</c:v>
                </c:pt>
                <c:pt idx="88">
                  <c:v>-5.5408000946044922</c:v>
                </c:pt>
                <c:pt idx="89">
                  <c:v>-5.5433998107910156</c:v>
                </c:pt>
                <c:pt idx="90">
                  <c:v>-5.5460000038146973</c:v>
                </c:pt>
                <c:pt idx="91">
                  <c:v>-5.6831002235412598</c:v>
                </c:pt>
                <c:pt idx="92">
                  <c:v>-5.8201999664306641</c:v>
                </c:pt>
                <c:pt idx="93">
                  <c:v>-5.9573001861572266</c:v>
                </c:pt>
                <c:pt idx="94">
                  <c:v>-6.0943999290466309</c:v>
                </c:pt>
                <c:pt idx="95">
                  <c:v>-6.2315001487731934</c:v>
                </c:pt>
                <c:pt idx="96">
                  <c:v>-6.3685998916625977</c:v>
                </c:pt>
                <c:pt idx="97">
                  <c:v>-6.5057001113891602</c:v>
                </c:pt>
                <c:pt idx="98">
                  <c:v>-6.6427998542785645</c:v>
                </c:pt>
                <c:pt idx="99">
                  <c:v>-6.779900074005127</c:v>
                </c:pt>
                <c:pt idx="100">
                  <c:v>-6.9169998168945312</c:v>
                </c:pt>
              </c:numCache>
            </c:numRef>
          </c:yVal>
          <c:smooth val="0"/>
          <c:extLst>
            <c:ext xmlns:c16="http://schemas.microsoft.com/office/drawing/2014/chart" uri="{C3380CC4-5D6E-409C-BE32-E72D297353CC}">
              <c16:uniqueId val="{00000029-D7FC-624C-9AB8-ABC75509C789}"/>
            </c:ext>
          </c:extLst>
        </c:ser>
        <c:ser>
          <c:idx val="47"/>
          <c:order val="41"/>
          <c:tx>
            <c:strRef>
              <c:f>'GHG same color'!$AW$1</c:f>
              <c:strCache>
                <c:ptCount val="1"/>
                <c:pt idx="0">
                  <c:v>EIEE WITCH-GLOBIOM SSP2 19 (2018)</c:v>
                </c:pt>
              </c:strCache>
            </c:strRef>
          </c:tx>
          <c:spPr>
            <a:ln>
              <a:noFill/>
              <a:prstDash val="lgDashDot"/>
            </a:ln>
          </c:spPr>
          <c:marker>
            <c:symbol val="plus"/>
            <c:size val="5"/>
            <c:spPr>
              <a:noFill/>
              <a:ln>
                <a:solidFill>
                  <a:srgbClr val="70AD47">
                    <a:lumMod val="50000"/>
                  </a:srgbClr>
                </a:solidFill>
              </a:ln>
            </c:spPr>
          </c:marker>
          <c:xVal>
            <c:numRef>
              <c:f>'GHG same color'!$A$2:$A$103</c:f>
              <c:numCache>
                <c:formatCode>General</c:formatCode>
                <c:ptCount val="10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pt idx="51">
                  <c:v>2051</c:v>
                </c:pt>
                <c:pt idx="52">
                  <c:v>2052</c:v>
                </c:pt>
                <c:pt idx="53">
                  <c:v>2053</c:v>
                </c:pt>
                <c:pt idx="54">
                  <c:v>2054</c:v>
                </c:pt>
                <c:pt idx="55">
                  <c:v>2055</c:v>
                </c:pt>
                <c:pt idx="56">
                  <c:v>2056</c:v>
                </c:pt>
                <c:pt idx="57">
                  <c:v>2057</c:v>
                </c:pt>
                <c:pt idx="58">
                  <c:v>2058</c:v>
                </c:pt>
                <c:pt idx="59">
                  <c:v>2059</c:v>
                </c:pt>
                <c:pt idx="60">
                  <c:v>2060</c:v>
                </c:pt>
                <c:pt idx="61">
                  <c:v>2061</c:v>
                </c:pt>
                <c:pt idx="62">
                  <c:v>2062</c:v>
                </c:pt>
                <c:pt idx="63">
                  <c:v>2063</c:v>
                </c:pt>
                <c:pt idx="64">
                  <c:v>2064</c:v>
                </c:pt>
                <c:pt idx="65">
                  <c:v>2065</c:v>
                </c:pt>
                <c:pt idx="66">
                  <c:v>2066</c:v>
                </c:pt>
                <c:pt idx="67">
                  <c:v>2067</c:v>
                </c:pt>
                <c:pt idx="68">
                  <c:v>2068</c:v>
                </c:pt>
                <c:pt idx="69">
                  <c:v>2069</c:v>
                </c:pt>
                <c:pt idx="70">
                  <c:v>2070</c:v>
                </c:pt>
                <c:pt idx="71">
                  <c:v>2071</c:v>
                </c:pt>
                <c:pt idx="72">
                  <c:v>2072</c:v>
                </c:pt>
                <c:pt idx="73">
                  <c:v>2073</c:v>
                </c:pt>
                <c:pt idx="74">
                  <c:v>2074</c:v>
                </c:pt>
                <c:pt idx="75">
                  <c:v>2075</c:v>
                </c:pt>
                <c:pt idx="76">
                  <c:v>2076</c:v>
                </c:pt>
                <c:pt idx="77">
                  <c:v>2077</c:v>
                </c:pt>
                <c:pt idx="78">
                  <c:v>2078</c:v>
                </c:pt>
                <c:pt idx="79">
                  <c:v>2079</c:v>
                </c:pt>
                <c:pt idx="80">
                  <c:v>2080</c:v>
                </c:pt>
                <c:pt idx="81">
                  <c:v>2081</c:v>
                </c:pt>
                <c:pt idx="82">
                  <c:v>2082</c:v>
                </c:pt>
                <c:pt idx="83">
                  <c:v>2083</c:v>
                </c:pt>
                <c:pt idx="84">
                  <c:v>2084</c:v>
                </c:pt>
                <c:pt idx="85">
                  <c:v>2085</c:v>
                </c:pt>
                <c:pt idx="86">
                  <c:v>2086</c:v>
                </c:pt>
                <c:pt idx="87">
                  <c:v>2087</c:v>
                </c:pt>
                <c:pt idx="88">
                  <c:v>2088</c:v>
                </c:pt>
                <c:pt idx="89">
                  <c:v>2089</c:v>
                </c:pt>
                <c:pt idx="90">
                  <c:v>2090</c:v>
                </c:pt>
                <c:pt idx="91">
                  <c:v>2091</c:v>
                </c:pt>
                <c:pt idx="92">
                  <c:v>2092</c:v>
                </c:pt>
                <c:pt idx="93">
                  <c:v>2093</c:v>
                </c:pt>
                <c:pt idx="94">
                  <c:v>2094</c:v>
                </c:pt>
                <c:pt idx="95">
                  <c:v>2095</c:v>
                </c:pt>
                <c:pt idx="96">
                  <c:v>2096</c:v>
                </c:pt>
                <c:pt idx="97">
                  <c:v>2097</c:v>
                </c:pt>
                <c:pt idx="98">
                  <c:v>2098</c:v>
                </c:pt>
                <c:pt idx="99">
                  <c:v>2099</c:v>
                </c:pt>
                <c:pt idx="100">
                  <c:v>2100</c:v>
                </c:pt>
              </c:numCache>
            </c:numRef>
          </c:xVal>
          <c:yVal>
            <c:numRef>
              <c:f>'GHG same color'!$AW$2:$AW$103</c:f>
              <c:numCache>
                <c:formatCode>General</c:formatCode>
                <c:ptCount val="102"/>
              </c:numCache>
            </c:numRef>
          </c:yVal>
          <c:smooth val="0"/>
          <c:extLst>
            <c:ext xmlns:c16="http://schemas.microsoft.com/office/drawing/2014/chart" uri="{C3380CC4-5D6E-409C-BE32-E72D297353CC}">
              <c16:uniqueId val="{0000002A-D7FC-624C-9AB8-ABC75509C789}"/>
            </c:ext>
          </c:extLst>
        </c:ser>
        <c:dLbls>
          <c:showLegendKey val="0"/>
          <c:showVal val="0"/>
          <c:showCatName val="0"/>
          <c:showSerName val="0"/>
          <c:showPercent val="0"/>
          <c:showBubbleSize val="0"/>
        </c:dLbls>
        <c:axId val="638679536"/>
        <c:axId val="638681216"/>
      </c:scatterChart>
      <c:valAx>
        <c:axId val="638679536"/>
        <c:scaling>
          <c:orientation val="minMax"/>
          <c:max val="2100"/>
          <c:min val="2000"/>
        </c:scaling>
        <c:delete val="0"/>
        <c:axPos val="b"/>
        <c:numFmt formatCode="General" sourceLinked="1"/>
        <c:majorTickMark val="none"/>
        <c:minorTickMark val="none"/>
        <c:tickLblPos val="nextTo"/>
        <c:txPr>
          <a:bodyPr/>
          <a:lstStyle/>
          <a:p>
            <a:pPr>
              <a:defRPr sz="2000"/>
            </a:pPr>
            <a:endParaRPr lang="en-US"/>
          </a:p>
        </c:txPr>
        <c:crossAx val="638681216"/>
        <c:crossesAt val="0"/>
        <c:crossBetween val="midCat"/>
        <c:majorUnit val="20"/>
      </c:valAx>
      <c:valAx>
        <c:axId val="638681216"/>
        <c:scaling>
          <c:orientation val="minMax"/>
          <c:max val="120"/>
          <c:min val="-20"/>
        </c:scaling>
        <c:delete val="0"/>
        <c:axPos val="l"/>
        <c:majorGridlines/>
        <c:title>
          <c:tx>
            <c:rich>
              <a:bodyPr/>
              <a:lstStyle/>
              <a:p>
                <a:pPr>
                  <a:defRPr sz="2200"/>
                </a:pPr>
                <a:r>
                  <a:rPr lang="en-US" sz="2000" dirty="0"/>
                  <a:t>Gigatons CO2e</a:t>
                </a:r>
                <a:r>
                  <a:rPr lang="en-US" sz="2000" baseline="0" dirty="0"/>
                  <a:t> Emissions/Year</a:t>
                </a:r>
                <a:endParaRPr lang="en-US" sz="2000" dirty="0"/>
              </a:p>
            </c:rich>
          </c:tx>
          <c:layout>
            <c:manualLayout>
              <c:xMode val="edge"/>
              <c:yMode val="edge"/>
              <c:x val="1.0113406439172306E-2"/>
              <c:y val="0.26379386954459882"/>
            </c:manualLayout>
          </c:layout>
          <c:overlay val="0"/>
        </c:title>
        <c:numFmt formatCode="General" sourceLinked="1"/>
        <c:majorTickMark val="none"/>
        <c:minorTickMark val="none"/>
        <c:tickLblPos val="nextTo"/>
        <c:txPr>
          <a:bodyPr/>
          <a:lstStyle/>
          <a:p>
            <a:pPr>
              <a:defRPr sz="2000"/>
            </a:pPr>
            <a:endParaRPr lang="en-US"/>
          </a:p>
        </c:txPr>
        <c:crossAx val="638679536"/>
        <c:crosses val="autoZero"/>
        <c:crossBetween val="midCat"/>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c:spPr>
  <c:txPr>
    <a:bodyPr/>
    <a:lstStyle/>
    <a:p>
      <a:pPr>
        <a:defRPr/>
      </a:pPr>
      <a:endParaRPr lang="en-US"/>
    </a:p>
  </c:txPr>
  <c:externalData r:id="rId2">
    <c:autoUpdate val="0"/>
  </c:externalData>
  <c:userShapes r:id="rId3"/>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SSP2 2.6 Primary Energy from Bio</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'SSP2 26 Output'!$B$1</c:f>
              <c:strCache>
                <c:ptCount val="1"/>
                <c:pt idx="0">
                  <c:v>CI En-ROADS SSP2 26 (2020)</c:v>
                </c:pt>
              </c:strCache>
            </c:strRef>
          </c:tx>
          <c:spPr>
            <a:ln w="88900" cap="rnd">
              <a:solidFill>
                <a:srgbClr val="0432FF"/>
              </a:solidFill>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Output'!$B$3:$B$113</c:f>
              <c:numCache>
                <c:formatCode>General</c:formatCode>
                <c:ptCount val="111"/>
                <c:pt idx="0">
                  <c:v>36.941024780273438</c:v>
                </c:pt>
                <c:pt idx="1">
                  <c:v>37.293228149414062</c:v>
                </c:pt>
                <c:pt idx="2">
                  <c:v>37.233318328857422</c:v>
                </c:pt>
                <c:pt idx="3">
                  <c:v>37.213043212890625</c:v>
                </c:pt>
                <c:pt idx="4">
                  <c:v>37.287979125976562</c:v>
                </c:pt>
                <c:pt idx="5">
                  <c:v>37.505008697509766</c:v>
                </c:pt>
                <c:pt idx="6">
                  <c:v>37.896812438964844</c:v>
                </c:pt>
                <c:pt idx="7">
                  <c:v>38.469352722167969</c:v>
                </c:pt>
                <c:pt idx="8">
                  <c:v>39.177715301513672</c:v>
                </c:pt>
                <c:pt idx="9">
                  <c:v>39.928974151611328</c:v>
                </c:pt>
                <c:pt idx="10">
                  <c:v>40.685501098632812</c:v>
                </c:pt>
                <c:pt idx="11">
                  <c:v>41.511989593505859</c:v>
                </c:pt>
                <c:pt idx="12">
                  <c:v>42.357830047607422</c:v>
                </c:pt>
                <c:pt idx="13">
                  <c:v>43.163421630859375</c:v>
                </c:pt>
                <c:pt idx="14">
                  <c:v>43.880962371826172</c:v>
                </c:pt>
                <c:pt idx="15">
                  <c:v>44.60601806640625</c:v>
                </c:pt>
                <c:pt idx="16">
                  <c:v>45.435451507568359</c:v>
                </c:pt>
                <c:pt idx="17">
                  <c:v>46.407691955566406</c:v>
                </c:pt>
                <c:pt idx="18">
                  <c:v>47.461997985839844</c:v>
                </c:pt>
                <c:pt idx="19">
                  <c:v>48.446197509765625</c:v>
                </c:pt>
                <c:pt idx="20">
                  <c:v>49.127521514892578</c:v>
                </c:pt>
                <c:pt idx="21">
                  <c:v>49.675582885742188</c:v>
                </c:pt>
                <c:pt idx="22">
                  <c:v>50.389450073242188</c:v>
                </c:pt>
                <c:pt idx="23">
                  <c:v>51.09722900390625</c:v>
                </c:pt>
                <c:pt idx="24">
                  <c:v>51.677303314208984</c:v>
                </c:pt>
                <c:pt idx="25">
                  <c:v>52.286918640136719</c:v>
                </c:pt>
                <c:pt idx="26">
                  <c:v>52.985599517822266</c:v>
                </c:pt>
                <c:pt idx="27">
                  <c:v>53.754676818847656</c:v>
                </c:pt>
                <c:pt idx="28">
                  <c:v>54.581222534179688</c:v>
                </c:pt>
                <c:pt idx="29">
                  <c:v>55.47406005859375</c:v>
                </c:pt>
                <c:pt idx="30">
                  <c:v>56.460781097412109</c:v>
                </c:pt>
                <c:pt idx="31">
                  <c:v>57.558235168457031</c:v>
                </c:pt>
                <c:pt idx="32">
                  <c:v>58.821399688720703</c:v>
                </c:pt>
                <c:pt idx="33">
                  <c:v>60.258651733398438</c:v>
                </c:pt>
                <c:pt idx="34">
                  <c:v>61.861209869384766</c:v>
                </c:pt>
                <c:pt idx="35">
                  <c:v>63.609031677246094</c:v>
                </c:pt>
                <c:pt idx="36">
                  <c:v>65.45379638671875</c:v>
                </c:pt>
                <c:pt idx="37">
                  <c:v>67.347969055175781</c:v>
                </c:pt>
                <c:pt idx="38">
                  <c:v>69.239906311035156</c:v>
                </c:pt>
                <c:pt idx="39">
                  <c:v>71.081390380859375</c:v>
                </c:pt>
                <c:pt idx="40">
                  <c:v>72.835227966308594</c:v>
                </c:pt>
                <c:pt idx="41">
                  <c:v>74.470901489257812</c:v>
                </c:pt>
                <c:pt idx="42">
                  <c:v>76.014122009277344</c:v>
                </c:pt>
                <c:pt idx="43">
                  <c:v>77.485206604003906</c:v>
                </c:pt>
                <c:pt idx="44">
                  <c:v>78.886383056640625</c:v>
                </c:pt>
                <c:pt idx="45">
                  <c:v>80.227890014648438</c:v>
                </c:pt>
                <c:pt idx="46">
                  <c:v>81.499664306640625</c:v>
                </c:pt>
                <c:pt idx="47">
                  <c:v>82.724189758300781</c:v>
                </c:pt>
                <c:pt idx="48">
                  <c:v>83.927864074707031</c:v>
                </c:pt>
                <c:pt idx="49">
                  <c:v>85.135887145996094</c:v>
                </c:pt>
                <c:pt idx="50">
                  <c:v>86.38134765625</c:v>
                </c:pt>
                <c:pt idx="51">
                  <c:v>87.709922790527344</c:v>
                </c:pt>
                <c:pt idx="52">
                  <c:v>89.14892578125</c:v>
                </c:pt>
                <c:pt idx="53">
                  <c:v>90.711753845214844</c:v>
                </c:pt>
                <c:pt idx="54">
                  <c:v>92.405075073242188</c:v>
                </c:pt>
                <c:pt idx="55">
                  <c:v>94.222030639648438</c:v>
                </c:pt>
                <c:pt idx="56">
                  <c:v>96.142616271972656</c:v>
                </c:pt>
                <c:pt idx="57">
                  <c:v>98.135490417480469</c:v>
                </c:pt>
                <c:pt idx="58">
                  <c:v>100.15702056884766</c:v>
                </c:pt>
                <c:pt idx="59">
                  <c:v>102.15927886962891</c:v>
                </c:pt>
                <c:pt idx="60">
                  <c:v>104.10205078125</c:v>
                </c:pt>
                <c:pt idx="61">
                  <c:v>105.95320129394531</c:v>
                </c:pt>
                <c:pt idx="62">
                  <c:v>107.70102691650391</c:v>
                </c:pt>
                <c:pt idx="63">
                  <c:v>109.34280395507812</c:v>
                </c:pt>
                <c:pt idx="64">
                  <c:v>110.88368988037109</c:v>
                </c:pt>
                <c:pt idx="65">
                  <c:v>112.33750152587891</c:v>
                </c:pt>
                <c:pt idx="66">
                  <c:v>113.72384643554688</c:v>
                </c:pt>
                <c:pt idx="67">
                  <c:v>115.06229400634766</c:v>
                </c:pt>
                <c:pt idx="68">
                  <c:v>116.37507629394531</c:v>
                </c:pt>
                <c:pt idx="69">
                  <c:v>117.68661499023438</c:v>
                </c:pt>
                <c:pt idx="70">
                  <c:v>119.01777648925781</c:v>
                </c:pt>
                <c:pt idx="71">
                  <c:v>120.38240814208984</c:v>
                </c:pt>
                <c:pt idx="72">
                  <c:v>121.78452301025391</c:v>
                </c:pt>
                <c:pt idx="73">
                  <c:v>123.2203369140625</c:v>
                </c:pt>
                <c:pt idx="74">
                  <c:v>124.68043518066406</c:v>
                </c:pt>
                <c:pt idx="75">
                  <c:v>126.14975738525391</c:v>
                </c:pt>
                <c:pt idx="76">
                  <c:v>127.60868835449219</c:v>
                </c:pt>
                <c:pt idx="77">
                  <c:v>129.03265380859375</c:v>
                </c:pt>
                <c:pt idx="78">
                  <c:v>130.39923095703125</c:v>
                </c:pt>
                <c:pt idx="79">
                  <c:v>131.69288635253906</c:v>
                </c:pt>
                <c:pt idx="80">
                  <c:v>132.90568542480469</c:v>
                </c:pt>
                <c:pt idx="81">
                  <c:v>134.08815002441406</c:v>
                </c:pt>
                <c:pt idx="82">
                  <c:v>135.25736999511719</c:v>
                </c:pt>
                <c:pt idx="83">
                  <c:v>136.35592651367188</c:v>
                </c:pt>
                <c:pt idx="84">
                  <c:v>137.338134765625</c:v>
                </c:pt>
                <c:pt idx="85">
                  <c:v>138.18804931640625</c:v>
                </c:pt>
                <c:pt idx="86">
                  <c:v>138.91427612304688</c:v>
                </c:pt>
                <c:pt idx="87">
                  <c:v>139.538818359375</c:v>
                </c:pt>
                <c:pt idx="88">
                  <c:v>140.09017944335938</c:v>
                </c:pt>
                <c:pt idx="89">
                  <c:v>140.59571838378906</c:v>
                </c:pt>
                <c:pt idx="90">
                  <c:v>141.07484436035156</c:v>
                </c:pt>
                <c:pt idx="91">
                  <c:v>141.54325866699219</c:v>
                </c:pt>
                <c:pt idx="92">
                  <c:v>142.01223754882812</c:v>
                </c:pt>
                <c:pt idx="93">
                  <c:v>142.4901123046875</c:v>
                </c:pt>
                <c:pt idx="94">
                  <c:v>142.983154296875</c:v>
                </c:pt>
                <c:pt idx="95">
                  <c:v>143.49723815917969</c:v>
                </c:pt>
                <c:pt idx="96">
                  <c:v>144.05447387695312</c:v>
                </c:pt>
                <c:pt idx="97">
                  <c:v>144.66119384765625</c:v>
                </c:pt>
                <c:pt idx="98">
                  <c:v>145.31596374511719</c:v>
                </c:pt>
                <c:pt idx="99">
                  <c:v>146.01722717285156</c:v>
                </c:pt>
                <c:pt idx="100">
                  <c:v>146.76353454589844</c:v>
                </c:pt>
                <c:pt idx="101">
                  <c:v>147.55401611328125</c:v>
                </c:pt>
                <c:pt idx="102">
                  <c:v>148.3916015625</c:v>
                </c:pt>
                <c:pt idx="103">
                  <c:v>149.27470397949219</c:v>
                </c:pt>
                <c:pt idx="104">
                  <c:v>150.19029235839844</c:v>
                </c:pt>
                <c:pt idx="105">
                  <c:v>151.12774658203125</c:v>
                </c:pt>
                <c:pt idx="106">
                  <c:v>152.08274841308594</c:v>
                </c:pt>
                <c:pt idx="107">
                  <c:v>153.05393981933594</c:v>
                </c:pt>
                <c:pt idx="108">
                  <c:v>154.04092407226562</c:v>
                </c:pt>
                <c:pt idx="109">
                  <c:v>155.04348754882812</c:v>
                </c:pt>
                <c:pt idx="110">
                  <c:v>156.06134033203125</c:v>
                </c:pt>
              </c:numCache>
            </c:numRef>
          </c:yVal>
          <c:smooth val="0"/>
          <c:extLst>
            <c:ext xmlns:c16="http://schemas.microsoft.com/office/drawing/2014/chart" uri="{C3380CC4-5D6E-409C-BE32-E72D297353CC}">
              <c16:uniqueId val="{00000000-6674-DD48-9F45-50BD027A2687}"/>
            </c:ext>
          </c:extLst>
        </c:ser>
        <c:ser>
          <c:idx val="4"/>
          <c:order val="1"/>
          <c:tx>
            <c:strRef>
              <c:f>'SSP2 26 Output'!$N$1</c:f>
              <c:strCache>
                <c:ptCount val="1"/>
                <c:pt idx="0">
                  <c:v>PBL IMAGE SSP2 26 (2018)</c:v>
                </c:pt>
              </c:strCache>
            </c:strRef>
          </c:tx>
          <c:spPr>
            <a:ln w="28575" cap="rnd">
              <a:solidFill>
                <a:srgbClr val="7030A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Output'!$N$3:$N$113</c:f>
              <c:numCache>
                <c:formatCode>General</c:formatCode>
                <c:ptCount val="111"/>
                <c:pt idx="15">
                  <c:v>43.880744934082031</c:v>
                </c:pt>
                <c:pt idx="16">
                  <c:v>45.498435974121094</c:v>
                </c:pt>
                <c:pt idx="17">
                  <c:v>47.116123199462891</c:v>
                </c:pt>
                <c:pt idx="18">
                  <c:v>48.733814239501953</c:v>
                </c:pt>
                <c:pt idx="19">
                  <c:v>50.35150146484375</c:v>
                </c:pt>
                <c:pt idx="20">
                  <c:v>51.969192504882812</c:v>
                </c:pt>
                <c:pt idx="21">
                  <c:v>53.214969635009766</c:v>
                </c:pt>
                <c:pt idx="22">
                  <c:v>54.460742950439453</c:v>
                </c:pt>
                <c:pt idx="23">
                  <c:v>55.706520080566406</c:v>
                </c:pt>
                <c:pt idx="24">
                  <c:v>56.952293395996094</c:v>
                </c:pt>
                <c:pt idx="25">
                  <c:v>58.198070526123047</c:v>
                </c:pt>
                <c:pt idx="26">
                  <c:v>59.44384765625</c:v>
                </c:pt>
                <c:pt idx="27">
                  <c:v>60.689620971679688</c:v>
                </c:pt>
                <c:pt idx="28">
                  <c:v>61.935398101806641</c:v>
                </c:pt>
                <c:pt idx="29">
                  <c:v>63.181171417236328</c:v>
                </c:pt>
                <c:pt idx="30">
                  <c:v>64.426948547363281</c:v>
                </c:pt>
                <c:pt idx="31">
                  <c:v>66.666511535644531</c:v>
                </c:pt>
                <c:pt idx="32">
                  <c:v>68.906074523925781</c:v>
                </c:pt>
                <c:pt idx="33">
                  <c:v>71.145645141601562</c:v>
                </c:pt>
                <c:pt idx="34">
                  <c:v>73.385208129882812</c:v>
                </c:pt>
                <c:pt idx="35">
                  <c:v>75.624771118164062</c:v>
                </c:pt>
                <c:pt idx="36">
                  <c:v>77.864334106445312</c:v>
                </c:pt>
                <c:pt idx="37">
                  <c:v>80.103897094726562</c:v>
                </c:pt>
                <c:pt idx="38">
                  <c:v>82.343467712402344</c:v>
                </c:pt>
                <c:pt idx="39">
                  <c:v>84.583030700683594</c:v>
                </c:pt>
                <c:pt idx="40">
                  <c:v>86.822593688964844</c:v>
                </c:pt>
                <c:pt idx="41">
                  <c:v>93.222763061523438</c:v>
                </c:pt>
                <c:pt idx="42">
                  <c:v>99.6229248046875</c:v>
                </c:pt>
                <c:pt idx="43">
                  <c:v>106.02308654785156</c:v>
                </c:pt>
                <c:pt idx="44">
                  <c:v>112.42325592041016</c:v>
                </c:pt>
                <c:pt idx="45">
                  <c:v>118.82342529296875</c:v>
                </c:pt>
                <c:pt idx="46">
                  <c:v>125.22358703613281</c:v>
                </c:pt>
                <c:pt idx="47">
                  <c:v>131.62374877929688</c:v>
                </c:pt>
                <c:pt idx="48">
                  <c:v>138.02392578125</c:v>
                </c:pt>
                <c:pt idx="49">
                  <c:v>144.42408752441406</c:v>
                </c:pt>
                <c:pt idx="50">
                  <c:v>150.82424926757812</c:v>
                </c:pt>
                <c:pt idx="51">
                  <c:v>150.5218505859375</c:v>
                </c:pt>
                <c:pt idx="52">
                  <c:v>150.21943664550781</c:v>
                </c:pt>
                <c:pt idx="53">
                  <c:v>149.91703796386719</c:v>
                </c:pt>
                <c:pt idx="54">
                  <c:v>149.61463928222656</c:v>
                </c:pt>
                <c:pt idx="55">
                  <c:v>149.31222534179688</c:v>
                </c:pt>
                <c:pt idx="56">
                  <c:v>149.00982666015625</c:v>
                </c:pt>
                <c:pt idx="57">
                  <c:v>148.70742797851562</c:v>
                </c:pt>
                <c:pt idx="58">
                  <c:v>148.405029296875</c:v>
                </c:pt>
                <c:pt idx="59">
                  <c:v>148.10261535644531</c:v>
                </c:pt>
                <c:pt idx="60">
                  <c:v>147.80021667480469</c:v>
                </c:pt>
                <c:pt idx="61">
                  <c:v>149.3916015625</c:v>
                </c:pt>
                <c:pt idx="62">
                  <c:v>150.98297119140625</c:v>
                </c:pt>
                <c:pt idx="63">
                  <c:v>152.5743408203125</c:v>
                </c:pt>
                <c:pt idx="64">
                  <c:v>154.16572570800781</c:v>
                </c:pt>
                <c:pt idx="65">
                  <c:v>155.75711059570312</c:v>
                </c:pt>
                <c:pt idx="66">
                  <c:v>157.34848022460938</c:v>
                </c:pt>
                <c:pt idx="67">
                  <c:v>158.93984985351562</c:v>
                </c:pt>
                <c:pt idx="68">
                  <c:v>160.53123474121094</c:v>
                </c:pt>
                <c:pt idx="69">
                  <c:v>162.12261962890625</c:v>
                </c:pt>
                <c:pt idx="70">
                  <c:v>163.7139892578125</c:v>
                </c:pt>
                <c:pt idx="71">
                  <c:v>164.03158569335938</c:v>
                </c:pt>
                <c:pt idx="72">
                  <c:v>164.34918212890625</c:v>
                </c:pt>
                <c:pt idx="73">
                  <c:v>164.66676330566406</c:v>
                </c:pt>
                <c:pt idx="74">
                  <c:v>164.98435974121094</c:v>
                </c:pt>
                <c:pt idx="75">
                  <c:v>165.30195617675781</c:v>
                </c:pt>
                <c:pt idx="76">
                  <c:v>165.61955261230469</c:v>
                </c:pt>
                <c:pt idx="77">
                  <c:v>165.93714904785156</c:v>
                </c:pt>
                <c:pt idx="78">
                  <c:v>166.25473022460938</c:v>
                </c:pt>
                <c:pt idx="79">
                  <c:v>166.57232666015625</c:v>
                </c:pt>
                <c:pt idx="80">
                  <c:v>166.88992309570312</c:v>
                </c:pt>
                <c:pt idx="81">
                  <c:v>168.6873779296875</c:v>
                </c:pt>
                <c:pt idx="82">
                  <c:v>170.48484802246094</c:v>
                </c:pt>
                <c:pt idx="83">
                  <c:v>172.28231811523438</c:v>
                </c:pt>
                <c:pt idx="84">
                  <c:v>174.07977294921875</c:v>
                </c:pt>
                <c:pt idx="85">
                  <c:v>175.87722778320312</c:v>
                </c:pt>
                <c:pt idx="86">
                  <c:v>177.67469787597656</c:v>
                </c:pt>
                <c:pt idx="87">
                  <c:v>179.47216796875</c:v>
                </c:pt>
                <c:pt idx="88">
                  <c:v>181.26962280273438</c:v>
                </c:pt>
                <c:pt idx="89">
                  <c:v>183.06707763671875</c:v>
                </c:pt>
                <c:pt idx="90">
                  <c:v>184.86454772949219</c:v>
                </c:pt>
                <c:pt idx="91">
                  <c:v>183.72895812988281</c:v>
                </c:pt>
                <c:pt idx="92">
                  <c:v>182.59336853027344</c:v>
                </c:pt>
                <c:pt idx="93">
                  <c:v>181.457763671875</c:v>
                </c:pt>
                <c:pt idx="94">
                  <c:v>180.32217407226562</c:v>
                </c:pt>
                <c:pt idx="95">
                  <c:v>179.18658447265625</c:v>
                </c:pt>
                <c:pt idx="96">
                  <c:v>178.05099487304688</c:v>
                </c:pt>
                <c:pt idx="97">
                  <c:v>176.9154052734375</c:v>
                </c:pt>
                <c:pt idx="98">
                  <c:v>175.77980041503906</c:v>
                </c:pt>
                <c:pt idx="99">
                  <c:v>174.64421081542969</c:v>
                </c:pt>
                <c:pt idx="100">
                  <c:v>173.50862121582031</c:v>
                </c:pt>
                <c:pt idx="101">
                  <c:v>173.74174499511719</c:v>
                </c:pt>
                <c:pt idx="102">
                  <c:v>173.97486877441406</c:v>
                </c:pt>
                <c:pt idx="103">
                  <c:v>174.2080078125</c:v>
                </c:pt>
                <c:pt idx="104">
                  <c:v>174.44113159179688</c:v>
                </c:pt>
                <c:pt idx="105">
                  <c:v>174.67425537109375</c:v>
                </c:pt>
                <c:pt idx="106">
                  <c:v>174.90737915039062</c:v>
                </c:pt>
                <c:pt idx="107">
                  <c:v>175.1405029296875</c:v>
                </c:pt>
                <c:pt idx="108">
                  <c:v>175.37364196777344</c:v>
                </c:pt>
                <c:pt idx="109">
                  <c:v>175.60676574707031</c:v>
                </c:pt>
                <c:pt idx="110">
                  <c:v>175.83988952636719</c:v>
                </c:pt>
              </c:numCache>
            </c:numRef>
          </c:yVal>
          <c:smooth val="0"/>
          <c:extLst>
            <c:ext xmlns:c16="http://schemas.microsoft.com/office/drawing/2014/chart" uri="{C3380CC4-5D6E-409C-BE32-E72D297353CC}">
              <c16:uniqueId val="{00000001-6674-DD48-9F45-50BD027A2687}"/>
            </c:ext>
          </c:extLst>
        </c:ser>
        <c:ser>
          <c:idx val="5"/>
          <c:order val="2"/>
          <c:tx>
            <c:strRef>
              <c:f>'SSP2 26 Output'!$O$1</c:f>
              <c:strCache>
                <c:ptCount val="1"/>
                <c:pt idx="0">
                  <c:v>IIASA MESSAGE-GLOBIOM SSP2 26 (2018)</c:v>
                </c:pt>
              </c:strCache>
            </c:strRef>
          </c:tx>
          <c:spPr>
            <a:ln w="19050" cap="rnd">
              <a:solidFill>
                <a:schemeClr val="accent5">
                  <a:lumMod val="50000"/>
                </a:schemeClr>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Output'!$O$3:$O$113</c:f>
              <c:numCache>
                <c:formatCode>General</c:formatCode>
                <c:ptCount val="111"/>
                <c:pt idx="15">
                  <c:v>48.451999664306641</c:v>
                </c:pt>
                <c:pt idx="16">
                  <c:v>49.759201049804688</c:v>
                </c:pt>
                <c:pt idx="17">
                  <c:v>51.066398620605469</c:v>
                </c:pt>
                <c:pt idx="18">
                  <c:v>52.373600006103516</c:v>
                </c:pt>
                <c:pt idx="19">
                  <c:v>53.680797576904297</c:v>
                </c:pt>
                <c:pt idx="20">
                  <c:v>54.987998962402344</c:v>
                </c:pt>
                <c:pt idx="21">
                  <c:v>55.896400451660156</c:v>
                </c:pt>
                <c:pt idx="22">
                  <c:v>56.804798126220703</c:v>
                </c:pt>
                <c:pt idx="23">
                  <c:v>57.713199615478516</c:v>
                </c:pt>
                <c:pt idx="24">
                  <c:v>58.621597290039062</c:v>
                </c:pt>
                <c:pt idx="25">
                  <c:v>59.529998779296875</c:v>
                </c:pt>
                <c:pt idx="26">
                  <c:v>60.438400268554688</c:v>
                </c:pt>
                <c:pt idx="27">
                  <c:v>61.346797943115234</c:v>
                </c:pt>
                <c:pt idx="28">
                  <c:v>62.255199432373047</c:v>
                </c:pt>
                <c:pt idx="29">
                  <c:v>63.163597106933594</c:v>
                </c:pt>
                <c:pt idx="30">
                  <c:v>64.071998596191406</c:v>
                </c:pt>
                <c:pt idx="31">
                  <c:v>64.64739990234375</c:v>
                </c:pt>
                <c:pt idx="32">
                  <c:v>65.222801208496094</c:v>
                </c:pt>
                <c:pt idx="33">
                  <c:v>65.798194885253906</c:v>
                </c:pt>
                <c:pt idx="34">
                  <c:v>66.37359619140625</c:v>
                </c:pt>
                <c:pt idx="35">
                  <c:v>66.948997497558594</c:v>
                </c:pt>
                <c:pt idx="36">
                  <c:v>67.524398803710938</c:v>
                </c:pt>
                <c:pt idx="37">
                  <c:v>68.099800109863281</c:v>
                </c:pt>
                <c:pt idx="38">
                  <c:v>68.675193786621094</c:v>
                </c:pt>
                <c:pt idx="39">
                  <c:v>69.250595092773438</c:v>
                </c:pt>
                <c:pt idx="40">
                  <c:v>69.825996398925781</c:v>
                </c:pt>
                <c:pt idx="41">
                  <c:v>70.405296325683594</c:v>
                </c:pt>
                <c:pt idx="42">
                  <c:v>70.984596252441406</c:v>
                </c:pt>
                <c:pt idx="43">
                  <c:v>71.563896179199219</c:v>
                </c:pt>
                <c:pt idx="44">
                  <c:v>72.143196105957031</c:v>
                </c:pt>
                <c:pt idx="45">
                  <c:v>72.722503662109375</c:v>
                </c:pt>
                <c:pt idx="46">
                  <c:v>73.301803588867188</c:v>
                </c:pt>
                <c:pt idx="47">
                  <c:v>73.881103515625</c:v>
                </c:pt>
                <c:pt idx="48">
                  <c:v>74.460403442382812</c:v>
                </c:pt>
                <c:pt idx="49">
                  <c:v>75.039703369140625</c:v>
                </c:pt>
                <c:pt idx="50">
                  <c:v>75.619003295898438</c:v>
                </c:pt>
                <c:pt idx="51">
                  <c:v>76.785499572753906</c:v>
                </c:pt>
                <c:pt idx="52">
                  <c:v>77.952003479003906</c:v>
                </c:pt>
                <c:pt idx="53">
                  <c:v>79.118499755859375</c:v>
                </c:pt>
                <c:pt idx="54">
                  <c:v>80.285003662109375</c:v>
                </c:pt>
                <c:pt idx="55">
                  <c:v>81.451499938964844</c:v>
                </c:pt>
                <c:pt idx="56">
                  <c:v>82.617996215820312</c:v>
                </c:pt>
                <c:pt idx="57">
                  <c:v>83.784500122070312</c:v>
                </c:pt>
                <c:pt idx="58">
                  <c:v>84.950996398925781</c:v>
                </c:pt>
                <c:pt idx="59">
                  <c:v>86.117500305175781</c:v>
                </c:pt>
                <c:pt idx="60">
                  <c:v>87.28399658203125</c:v>
                </c:pt>
                <c:pt idx="61">
                  <c:v>88.847396850585938</c:v>
                </c:pt>
                <c:pt idx="62">
                  <c:v>90.410797119140625</c:v>
                </c:pt>
                <c:pt idx="63">
                  <c:v>91.974197387695312</c:v>
                </c:pt>
                <c:pt idx="64">
                  <c:v>93.53759765625</c:v>
                </c:pt>
                <c:pt idx="65">
                  <c:v>95.100997924804688</c:v>
                </c:pt>
                <c:pt idx="66">
                  <c:v>96.664398193359375</c:v>
                </c:pt>
                <c:pt idx="67">
                  <c:v>98.227798461914062</c:v>
                </c:pt>
                <c:pt idx="68">
                  <c:v>99.79119873046875</c:v>
                </c:pt>
                <c:pt idx="69">
                  <c:v>101.35459899902344</c:v>
                </c:pt>
                <c:pt idx="70">
                  <c:v>102.91799926757812</c:v>
                </c:pt>
                <c:pt idx="71">
                  <c:v>105.47560119628906</c:v>
                </c:pt>
                <c:pt idx="72">
                  <c:v>108.033203125</c:v>
                </c:pt>
                <c:pt idx="73">
                  <c:v>110.59079742431641</c:v>
                </c:pt>
                <c:pt idx="74">
                  <c:v>113.14839935302734</c:v>
                </c:pt>
                <c:pt idx="75">
                  <c:v>115.70600128173828</c:v>
                </c:pt>
                <c:pt idx="76">
                  <c:v>118.26360321044922</c:v>
                </c:pt>
                <c:pt idx="77">
                  <c:v>120.82120513916016</c:v>
                </c:pt>
                <c:pt idx="78">
                  <c:v>123.37879943847656</c:v>
                </c:pt>
                <c:pt idx="79">
                  <c:v>125.9364013671875</c:v>
                </c:pt>
                <c:pt idx="80">
                  <c:v>128.49400329589844</c:v>
                </c:pt>
                <c:pt idx="81">
                  <c:v>131.31680297851562</c:v>
                </c:pt>
                <c:pt idx="82">
                  <c:v>134.13960266113281</c:v>
                </c:pt>
                <c:pt idx="83">
                  <c:v>136.96240234375</c:v>
                </c:pt>
                <c:pt idx="84">
                  <c:v>139.78520202636719</c:v>
                </c:pt>
                <c:pt idx="85">
                  <c:v>142.60800170898438</c:v>
                </c:pt>
                <c:pt idx="86">
                  <c:v>145.43080139160156</c:v>
                </c:pt>
                <c:pt idx="87">
                  <c:v>148.25360107421875</c:v>
                </c:pt>
                <c:pt idx="88">
                  <c:v>151.07640075683594</c:v>
                </c:pt>
                <c:pt idx="89">
                  <c:v>153.89920043945312</c:v>
                </c:pt>
                <c:pt idx="90">
                  <c:v>156.72200012207031</c:v>
                </c:pt>
                <c:pt idx="91">
                  <c:v>159.44200134277344</c:v>
                </c:pt>
                <c:pt idx="92">
                  <c:v>162.16200256347656</c:v>
                </c:pt>
                <c:pt idx="93">
                  <c:v>164.88200378417969</c:v>
                </c:pt>
                <c:pt idx="94">
                  <c:v>167.60200500488281</c:v>
                </c:pt>
                <c:pt idx="95">
                  <c:v>170.32199096679688</c:v>
                </c:pt>
                <c:pt idx="96">
                  <c:v>173.0419921875</c:v>
                </c:pt>
                <c:pt idx="97">
                  <c:v>175.76199340820312</c:v>
                </c:pt>
                <c:pt idx="98">
                  <c:v>178.48199462890625</c:v>
                </c:pt>
                <c:pt idx="99">
                  <c:v>181.20199584960938</c:v>
                </c:pt>
                <c:pt idx="100">
                  <c:v>183.9219970703125</c:v>
                </c:pt>
                <c:pt idx="101">
                  <c:v>186.14039611816406</c:v>
                </c:pt>
                <c:pt idx="102">
                  <c:v>188.35879516601562</c:v>
                </c:pt>
                <c:pt idx="103">
                  <c:v>190.57719421386719</c:v>
                </c:pt>
                <c:pt idx="104">
                  <c:v>192.79559326171875</c:v>
                </c:pt>
                <c:pt idx="105">
                  <c:v>195.01400756835938</c:v>
                </c:pt>
                <c:pt idx="106">
                  <c:v>197.23240661621094</c:v>
                </c:pt>
                <c:pt idx="107">
                  <c:v>199.4508056640625</c:v>
                </c:pt>
                <c:pt idx="108">
                  <c:v>201.66920471191406</c:v>
                </c:pt>
                <c:pt idx="109">
                  <c:v>203.88760375976562</c:v>
                </c:pt>
                <c:pt idx="110">
                  <c:v>206.10600280761719</c:v>
                </c:pt>
              </c:numCache>
            </c:numRef>
          </c:yVal>
          <c:smooth val="0"/>
          <c:extLst>
            <c:ext xmlns:c16="http://schemas.microsoft.com/office/drawing/2014/chart" uri="{C3380CC4-5D6E-409C-BE32-E72D297353CC}">
              <c16:uniqueId val="{00000002-6674-DD48-9F45-50BD027A2687}"/>
            </c:ext>
          </c:extLst>
        </c:ser>
        <c:ser>
          <c:idx val="6"/>
          <c:order val="3"/>
          <c:tx>
            <c:strRef>
              <c:f>'SSP2 26 Output'!$P$1</c:f>
              <c:strCache>
                <c:ptCount val="1"/>
                <c:pt idx="0">
                  <c:v>NIES AIM/CGE SSP2 26 (2018)</c:v>
                </c:pt>
              </c:strCache>
            </c:strRef>
          </c:tx>
          <c:spPr>
            <a:ln w="19050" cap="rnd">
              <a:solidFill>
                <a:srgbClr val="00B0F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Output'!$P$3:$P$113</c:f>
              <c:numCache>
                <c:formatCode>General</c:formatCode>
                <c:ptCount val="111"/>
                <c:pt idx="15">
                  <c:v>46.146099090576172</c:v>
                </c:pt>
                <c:pt idx="16">
                  <c:v>46.227558135986328</c:v>
                </c:pt>
                <c:pt idx="17">
                  <c:v>46.309017181396484</c:v>
                </c:pt>
                <c:pt idx="18">
                  <c:v>46.390480041503906</c:v>
                </c:pt>
                <c:pt idx="19">
                  <c:v>46.471939086914062</c:v>
                </c:pt>
                <c:pt idx="20">
                  <c:v>46.553398132324219</c:v>
                </c:pt>
                <c:pt idx="21">
                  <c:v>46.701797485351562</c:v>
                </c:pt>
                <c:pt idx="22">
                  <c:v>46.850196838378906</c:v>
                </c:pt>
                <c:pt idx="23">
                  <c:v>46.998600006103516</c:v>
                </c:pt>
                <c:pt idx="24">
                  <c:v>47.146999359130859</c:v>
                </c:pt>
                <c:pt idx="25">
                  <c:v>47.295398712158203</c:v>
                </c:pt>
                <c:pt idx="26">
                  <c:v>47.443798065185547</c:v>
                </c:pt>
                <c:pt idx="27">
                  <c:v>47.592197418212891</c:v>
                </c:pt>
                <c:pt idx="28">
                  <c:v>47.7406005859375</c:v>
                </c:pt>
                <c:pt idx="29">
                  <c:v>47.888999938964844</c:v>
                </c:pt>
                <c:pt idx="30">
                  <c:v>48.037399291992188</c:v>
                </c:pt>
                <c:pt idx="31">
                  <c:v>48.520187377929688</c:v>
                </c:pt>
                <c:pt idx="32">
                  <c:v>49.002979278564453</c:v>
                </c:pt>
                <c:pt idx="33">
                  <c:v>49.485771179199219</c:v>
                </c:pt>
                <c:pt idx="34">
                  <c:v>49.968559265136719</c:v>
                </c:pt>
                <c:pt idx="35">
                  <c:v>50.451347351074219</c:v>
                </c:pt>
                <c:pt idx="36">
                  <c:v>50.934139251708984</c:v>
                </c:pt>
                <c:pt idx="37">
                  <c:v>51.41693115234375</c:v>
                </c:pt>
                <c:pt idx="38">
                  <c:v>51.89971923828125</c:v>
                </c:pt>
                <c:pt idx="39">
                  <c:v>52.38250732421875</c:v>
                </c:pt>
                <c:pt idx="40">
                  <c:v>52.865299224853516</c:v>
                </c:pt>
                <c:pt idx="41">
                  <c:v>55.736148834228516</c:v>
                </c:pt>
                <c:pt idx="42">
                  <c:v>58.606998443603516</c:v>
                </c:pt>
                <c:pt idx="43">
                  <c:v>61.477848052978516</c:v>
                </c:pt>
                <c:pt idx="44">
                  <c:v>64.348701477050781</c:v>
                </c:pt>
                <c:pt idx="45">
                  <c:v>67.219551086425781</c:v>
                </c:pt>
                <c:pt idx="46">
                  <c:v>70.090400695800781</c:v>
                </c:pt>
                <c:pt idx="47">
                  <c:v>72.961250305175781</c:v>
                </c:pt>
                <c:pt idx="48">
                  <c:v>75.832099914550781</c:v>
                </c:pt>
                <c:pt idx="49">
                  <c:v>78.702949523925781</c:v>
                </c:pt>
                <c:pt idx="50">
                  <c:v>81.573799133300781</c:v>
                </c:pt>
                <c:pt idx="51">
                  <c:v>83.795608520507812</c:v>
                </c:pt>
                <c:pt idx="52">
                  <c:v>86.017417907714844</c:v>
                </c:pt>
                <c:pt idx="53">
                  <c:v>88.239227294921875</c:v>
                </c:pt>
                <c:pt idx="54">
                  <c:v>90.461036682128906</c:v>
                </c:pt>
                <c:pt idx="55">
                  <c:v>92.682846069335938</c:v>
                </c:pt>
                <c:pt idx="56">
                  <c:v>94.9046630859375</c:v>
                </c:pt>
                <c:pt idx="57">
                  <c:v>97.126472473144531</c:v>
                </c:pt>
                <c:pt idx="58">
                  <c:v>99.348281860351562</c:v>
                </c:pt>
                <c:pt idx="59">
                  <c:v>101.57009124755859</c:v>
                </c:pt>
                <c:pt idx="60">
                  <c:v>103.79190063476562</c:v>
                </c:pt>
                <c:pt idx="61">
                  <c:v>106.33428192138672</c:v>
                </c:pt>
                <c:pt idx="62">
                  <c:v>108.87666320800781</c:v>
                </c:pt>
                <c:pt idx="63">
                  <c:v>111.41903686523438</c:v>
                </c:pt>
                <c:pt idx="64">
                  <c:v>113.96141815185547</c:v>
                </c:pt>
                <c:pt idx="65">
                  <c:v>116.50379943847656</c:v>
                </c:pt>
                <c:pt idx="66">
                  <c:v>119.04618072509766</c:v>
                </c:pt>
                <c:pt idx="67">
                  <c:v>121.58856201171875</c:v>
                </c:pt>
                <c:pt idx="68">
                  <c:v>124.13093566894531</c:v>
                </c:pt>
                <c:pt idx="69">
                  <c:v>126.67331695556641</c:v>
                </c:pt>
                <c:pt idx="70">
                  <c:v>129.2156982421875</c:v>
                </c:pt>
                <c:pt idx="71">
                  <c:v>132.73135375976562</c:v>
                </c:pt>
                <c:pt idx="72">
                  <c:v>136.24702453613281</c:v>
                </c:pt>
                <c:pt idx="73">
                  <c:v>139.76268005371094</c:v>
                </c:pt>
                <c:pt idx="74">
                  <c:v>143.27833557128906</c:v>
                </c:pt>
                <c:pt idx="75">
                  <c:v>146.79400634765625</c:v>
                </c:pt>
                <c:pt idx="76">
                  <c:v>150.30966186523438</c:v>
                </c:pt>
                <c:pt idx="77">
                  <c:v>153.8253173828125</c:v>
                </c:pt>
                <c:pt idx="78">
                  <c:v>157.34097290039062</c:v>
                </c:pt>
                <c:pt idx="79">
                  <c:v>160.85664367675781</c:v>
                </c:pt>
                <c:pt idx="80">
                  <c:v>164.37229919433594</c:v>
                </c:pt>
                <c:pt idx="81">
                  <c:v>166.22418212890625</c:v>
                </c:pt>
                <c:pt idx="82">
                  <c:v>168.07608032226562</c:v>
                </c:pt>
                <c:pt idx="83">
                  <c:v>169.927978515625</c:v>
                </c:pt>
                <c:pt idx="84">
                  <c:v>171.77986145019531</c:v>
                </c:pt>
                <c:pt idx="85">
                  <c:v>173.63174438476562</c:v>
                </c:pt>
                <c:pt idx="86">
                  <c:v>175.483642578125</c:v>
                </c:pt>
                <c:pt idx="87">
                  <c:v>177.33554077148438</c:v>
                </c:pt>
                <c:pt idx="88">
                  <c:v>179.18742370605469</c:v>
                </c:pt>
                <c:pt idx="89">
                  <c:v>181.039306640625</c:v>
                </c:pt>
                <c:pt idx="90">
                  <c:v>182.89120483398438</c:v>
                </c:pt>
                <c:pt idx="91">
                  <c:v>184.53083801269531</c:v>
                </c:pt>
                <c:pt idx="92">
                  <c:v>186.17048645019531</c:v>
                </c:pt>
                <c:pt idx="93">
                  <c:v>187.81011962890625</c:v>
                </c:pt>
                <c:pt idx="94">
                  <c:v>189.44976806640625</c:v>
                </c:pt>
                <c:pt idx="95">
                  <c:v>191.08940124511719</c:v>
                </c:pt>
                <c:pt idx="96">
                  <c:v>192.72903442382812</c:v>
                </c:pt>
                <c:pt idx="97">
                  <c:v>194.36868286132812</c:v>
                </c:pt>
                <c:pt idx="98">
                  <c:v>196.00831604003906</c:v>
                </c:pt>
                <c:pt idx="99">
                  <c:v>197.64796447753906</c:v>
                </c:pt>
                <c:pt idx="100">
                  <c:v>199.28759765625</c:v>
                </c:pt>
                <c:pt idx="101">
                  <c:v>200.63790893554688</c:v>
                </c:pt>
                <c:pt idx="102">
                  <c:v>201.98822021484375</c:v>
                </c:pt>
                <c:pt idx="103">
                  <c:v>203.33853149414062</c:v>
                </c:pt>
                <c:pt idx="104">
                  <c:v>204.6888427734375</c:v>
                </c:pt>
                <c:pt idx="105">
                  <c:v>206.03915405273438</c:v>
                </c:pt>
                <c:pt idx="106">
                  <c:v>207.38945007324219</c:v>
                </c:pt>
                <c:pt idx="107">
                  <c:v>208.73976135253906</c:v>
                </c:pt>
                <c:pt idx="108">
                  <c:v>210.09007263183594</c:v>
                </c:pt>
                <c:pt idx="109">
                  <c:v>211.44038391113281</c:v>
                </c:pt>
                <c:pt idx="110">
                  <c:v>212.79069519042969</c:v>
                </c:pt>
              </c:numCache>
            </c:numRef>
          </c:yVal>
          <c:smooth val="0"/>
          <c:extLst>
            <c:ext xmlns:c16="http://schemas.microsoft.com/office/drawing/2014/chart" uri="{C3380CC4-5D6E-409C-BE32-E72D297353CC}">
              <c16:uniqueId val="{00000003-6674-DD48-9F45-50BD027A2687}"/>
            </c:ext>
          </c:extLst>
        </c:ser>
        <c:ser>
          <c:idx val="7"/>
          <c:order val="4"/>
          <c:tx>
            <c:strRef>
              <c:f>'SSP2 26 Output'!$Q$1</c:f>
              <c:strCache>
                <c:ptCount val="1"/>
                <c:pt idx="0">
                  <c:v>PNNL GCAM4 SSP2 26 (2018)</c:v>
                </c:pt>
              </c:strCache>
            </c:strRef>
          </c:tx>
          <c:spPr>
            <a:ln w="19050" cap="rnd">
              <a:solidFill>
                <a:srgbClr val="FF00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Output'!$Q$3:$Q$113</c:f>
              <c:numCache>
                <c:formatCode>General</c:formatCode>
                <c:ptCount val="111"/>
                <c:pt idx="20">
                  <c:v>51.530071258544922</c:v>
                </c:pt>
                <c:pt idx="21">
                  <c:v>52.737453460693359</c:v>
                </c:pt>
                <c:pt idx="22">
                  <c:v>53.944831848144531</c:v>
                </c:pt>
                <c:pt idx="23">
                  <c:v>55.152214050292969</c:v>
                </c:pt>
                <c:pt idx="24">
                  <c:v>56.359596252441406</c:v>
                </c:pt>
                <c:pt idx="25">
                  <c:v>57.566978454589844</c:v>
                </c:pt>
                <c:pt idx="26">
                  <c:v>58.774356842041016</c:v>
                </c:pt>
                <c:pt idx="27">
                  <c:v>59.981739044189453</c:v>
                </c:pt>
                <c:pt idx="28">
                  <c:v>61.189121246337891</c:v>
                </c:pt>
                <c:pt idx="29">
                  <c:v>62.396499633789062</c:v>
                </c:pt>
                <c:pt idx="30">
                  <c:v>63.6038818359375</c:v>
                </c:pt>
                <c:pt idx="31">
                  <c:v>64.947242736816406</c:v>
                </c:pt>
                <c:pt idx="32">
                  <c:v>66.290603637695312</c:v>
                </c:pt>
                <c:pt idx="33">
                  <c:v>67.633956909179688</c:v>
                </c:pt>
                <c:pt idx="34">
                  <c:v>68.977317810058594</c:v>
                </c:pt>
                <c:pt idx="35">
                  <c:v>70.3206787109375</c:v>
                </c:pt>
                <c:pt idx="36">
                  <c:v>71.664039611816406</c:v>
                </c:pt>
                <c:pt idx="37">
                  <c:v>73.007400512695312</c:v>
                </c:pt>
                <c:pt idx="38">
                  <c:v>74.350753784179688</c:v>
                </c:pt>
                <c:pt idx="39">
                  <c:v>75.694114685058594</c:v>
                </c:pt>
                <c:pt idx="40">
                  <c:v>77.0374755859375</c:v>
                </c:pt>
                <c:pt idx="41">
                  <c:v>81.925567626953125</c:v>
                </c:pt>
                <c:pt idx="42">
                  <c:v>86.813667297363281</c:v>
                </c:pt>
                <c:pt idx="43">
                  <c:v>91.701759338378906</c:v>
                </c:pt>
                <c:pt idx="44">
                  <c:v>96.589851379394531</c:v>
                </c:pt>
                <c:pt idx="45">
                  <c:v>101.47795104980469</c:v>
                </c:pt>
                <c:pt idx="46">
                  <c:v>106.36604309082031</c:v>
                </c:pt>
                <c:pt idx="47">
                  <c:v>111.25413513183594</c:v>
                </c:pt>
                <c:pt idx="48">
                  <c:v>116.14222717285156</c:v>
                </c:pt>
                <c:pt idx="49">
                  <c:v>121.03032684326172</c:v>
                </c:pt>
                <c:pt idx="50">
                  <c:v>125.91841888427734</c:v>
                </c:pt>
                <c:pt idx="51">
                  <c:v>129.87196350097656</c:v>
                </c:pt>
                <c:pt idx="52">
                  <c:v>133.82550048828125</c:v>
                </c:pt>
                <c:pt idx="53">
                  <c:v>137.779052734375</c:v>
                </c:pt>
                <c:pt idx="54">
                  <c:v>141.73258972167969</c:v>
                </c:pt>
                <c:pt idx="55">
                  <c:v>145.68614196777344</c:v>
                </c:pt>
                <c:pt idx="56">
                  <c:v>149.63967895507812</c:v>
                </c:pt>
                <c:pt idx="57">
                  <c:v>153.59323120117188</c:v>
                </c:pt>
                <c:pt idx="58">
                  <c:v>157.54676818847656</c:v>
                </c:pt>
                <c:pt idx="59">
                  <c:v>161.50032043457031</c:v>
                </c:pt>
                <c:pt idx="60">
                  <c:v>165.453857421875</c:v>
                </c:pt>
                <c:pt idx="61">
                  <c:v>168.55862426757812</c:v>
                </c:pt>
                <c:pt idx="62">
                  <c:v>171.66340637207031</c:v>
                </c:pt>
                <c:pt idx="63">
                  <c:v>174.76817321777344</c:v>
                </c:pt>
                <c:pt idx="64">
                  <c:v>177.87294006347656</c:v>
                </c:pt>
                <c:pt idx="65">
                  <c:v>180.97772216796875</c:v>
                </c:pt>
                <c:pt idx="66">
                  <c:v>184.08248901367188</c:v>
                </c:pt>
                <c:pt idx="67">
                  <c:v>187.187255859375</c:v>
                </c:pt>
                <c:pt idx="68">
                  <c:v>190.29202270507812</c:v>
                </c:pt>
                <c:pt idx="69">
                  <c:v>193.39680480957031</c:v>
                </c:pt>
                <c:pt idx="70">
                  <c:v>196.50157165527344</c:v>
                </c:pt>
                <c:pt idx="71">
                  <c:v>200.00686645507812</c:v>
                </c:pt>
                <c:pt idx="72">
                  <c:v>203.51216125488281</c:v>
                </c:pt>
                <c:pt idx="73">
                  <c:v>207.01747131347656</c:v>
                </c:pt>
                <c:pt idx="74">
                  <c:v>210.52276611328125</c:v>
                </c:pt>
                <c:pt idx="75">
                  <c:v>214.02806091308594</c:v>
                </c:pt>
                <c:pt idx="76">
                  <c:v>217.53335571289062</c:v>
                </c:pt>
                <c:pt idx="77">
                  <c:v>221.03865051269531</c:v>
                </c:pt>
                <c:pt idx="78">
                  <c:v>224.54396057128906</c:v>
                </c:pt>
                <c:pt idx="79">
                  <c:v>228.04925537109375</c:v>
                </c:pt>
                <c:pt idx="80">
                  <c:v>231.55455017089844</c:v>
                </c:pt>
                <c:pt idx="81">
                  <c:v>236.18740844726562</c:v>
                </c:pt>
                <c:pt idx="82">
                  <c:v>240.82026672363281</c:v>
                </c:pt>
                <c:pt idx="83">
                  <c:v>245.453125</c:v>
                </c:pt>
                <c:pt idx="84">
                  <c:v>250.08598327636719</c:v>
                </c:pt>
                <c:pt idx="85">
                  <c:v>254.71884155273438</c:v>
                </c:pt>
                <c:pt idx="86">
                  <c:v>259.35171508789062</c:v>
                </c:pt>
                <c:pt idx="87">
                  <c:v>263.98455810546875</c:v>
                </c:pt>
                <c:pt idx="88">
                  <c:v>268.617431640625</c:v>
                </c:pt>
                <c:pt idx="89">
                  <c:v>273.25027465820312</c:v>
                </c:pt>
                <c:pt idx="90">
                  <c:v>277.88314819335938</c:v>
                </c:pt>
                <c:pt idx="91">
                  <c:v>282.83258056640625</c:v>
                </c:pt>
                <c:pt idx="92">
                  <c:v>287.78201293945312</c:v>
                </c:pt>
                <c:pt idx="93">
                  <c:v>292.73141479492188</c:v>
                </c:pt>
                <c:pt idx="94">
                  <c:v>297.68084716796875</c:v>
                </c:pt>
                <c:pt idx="95">
                  <c:v>302.63027954101562</c:v>
                </c:pt>
                <c:pt idx="96">
                  <c:v>307.5797119140625</c:v>
                </c:pt>
                <c:pt idx="97">
                  <c:v>312.52914428710938</c:v>
                </c:pt>
                <c:pt idx="98">
                  <c:v>317.47854614257812</c:v>
                </c:pt>
                <c:pt idx="99">
                  <c:v>322.427978515625</c:v>
                </c:pt>
                <c:pt idx="100">
                  <c:v>327.37741088867188</c:v>
                </c:pt>
                <c:pt idx="101">
                  <c:v>333.81402587890625</c:v>
                </c:pt>
                <c:pt idx="102">
                  <c:v>340.2506103515625</c:v>
                </c:pt>
                <c:pt idx="103">
                  <c:v>346.68719482421875</c:v>
                </c:pt>
                <c:pt idx="104">
                  <c:v>353.12380981445312</c:v>
                </c:pt>
                <c:pt idx="105">
                  <c:v>359.5604248046875</c:v>
                </c:pt>
                <c:pt idx="106">
                  <c:v>365.99700927734375</c:v>
                </c:pt>
                <c:pt idx="107">
                  <c:v>372.43359375</c:v>
                </c:pt>
                <c:pt idx="108">
                  <c:v>378.87020874023438</c:v>
                </c:pt>
                <c:pt idx="109">
                  <c:v>385.30682373046875</c:v>
                </c:pt>
                <c:pt idx="110">
                  <c:v>391.743408203125</c:v>
                </c:pt>
              </c:numCache>
            </c:numRef>
          </c:yVal>
          <c:smooth val="0"/>
          <c:extLst>
            <c:ext xmlns:c16="http://schemas.microsoft.com/office/drawing/2014/chart" uri="{C3380CC4-5D6E-409C-BE32-E72D297353CC}">
              <c16:uniqueId val="{00000004-6674-DD48-9F45-50BD027A2687}"/>
            </c:ext>
          </c:extLst>
        </c:ser>
        <c:ser>
          <c:idx val="8"/>
          <c:order val="5"/>
          <c:tx>
            <c:strRef>
              <c:f>'SSP2 26 Output'!$R$1</c:f>
              <c:strCache>
                <c:ptCount val="1"/>
                <c:pt idx="0">
                  <c:v>PIK REMIND-MAGPIE SSP2 26 (2018)</c:v>
                </c:pt>
              </c:strCache>
            </c:strRef>
          </c:tx>
          <c:spPr>
            <a:ln w="19050" cap="rnd">
              <a:solidFill>
                <a:srgbClr val="4E8F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Output'!$R$3:$R$113</c:f>
              <c:numCache>
                <c:formatCode>General</c:formatCode>
                <c:ptCount val="111"/>
                <c:pt idx="15">
                  <c:v>55.830001831054688</c:v>
                </c:pt>
                <c:pt idx="16">
                  <c:v>56.546001434326172</c:v>
                </c:pt>
                <c:pt idx="17">
                  <c:v>57.262001037597656</c:v>
                </c:pt>
                <c:pt idx="18">
                  <c:v>57.978000640869141</c:v>
                </c:pt>
                <c:pt idx="19">
                  <c:v>58.694000244140625</c:v>
                </c:pt>
                <c:pt idx="20">
                  <c:v>59.409999847412109</c:v>
                </c:pt>
                <c:pt idx="21">
                  <c:v>60.122001647949219</c:v>
                </c:pt>
                <c:pt idx="22">
                  <c:v>60.833999633789062</c:v>
                </c:pt>
                <c:pt idx="23">
                  <c:v>61.545997619628906</c:v>
                </c:pt>
                <c:pt idx="24">
                  <c:v>62.257999420166016</c:v>
                </c:pt>
                <c:pt idx="25">
                  <c:v>62.970001220703125</c:v>
                </c:pt>
                <c:pt idx="26">
                  <c:v>63.681999206542969</c:v>
                </c:pt>
                <c:pt idx="27">
                  <c:v>64.393997192382812</c:v>
                </c:pt>
                <c:pt idx="28">
                  <c:v>65.106002807617188</c:v>
                </c:pt>
                <c:pt idx="29">
                  <c:v>65.818000793457031</c:v>
                </c:pt>
                <c:pt idx="30">
                  <c:v>66.529998779296875</c:v>
                </c:pt>
                <c:pt idx="31">
                  <c:v>66.058998107910156</c:v>
                </c:pt>
                <c:pt idx="32">
                  <c:v>65.587997436523438</c:v>
                </c:pt>
                <c:pt idx="33">
                  <c:v>65.116996765136719</c:v>
                </c:pt>
                <c:pt idx="34">
                  <c:v>64.64599609375</c:v>
                </c:pt>
                <c:pt idx="35">
                  <c:v>64.175003051757812</c:v>
                </c:pt>
                <c:pt idx="36">
                  <c:v>63.703998565673828</c:v>
                </c:pt>
                <c:pt idx="37">
                  <c:v>63.232997894287109</c:v>
                </c:pt>
                <c:pt idx="38">
                  <c:v>62.762001037597656</c:v>
                </c:pt>
                <c:pt idx="39">
                  <c:v>62.291000366210938</c:v>
                </c:pt>
                <c:pt idx="40">
                  <c:v>61.819999694824219</c:v>
                </c:pt>
                <c:pt idx="41">
                  <c:v>62.801998138427734</c:v>
                </c:pt>
                <c:pt idx="42">
                  <c:v>63.784000396728516</c:v>
                </c:pt>
                <c:pt idx="43">
                  <c:v>64.765998840332031</c:v>
                </c:pt>
                <c:pt idx="44">
                  <c:v>65.748001098632812</c:v>
                </c:pt>
                <c:pt idx="45">
                  <c:v>66.729995727539062</c:v>
                </c:pt>
                <c:pt idx="46">
                  <c:v>67.711997985839844</c:v>
                </c:pt>
                <c:pt idx="47">
                  <c:v>68.694000244140625</c:v>
                </c:pt>
                <c:pt idx="48">
                  <c:v>69.676002502441406</c:v>
                </c:pt>
                <c:pt idx="49">
                  <c:v>70.657997131347656</c:v>
                </c:pt>
                <c:pt idx="50">
                  <c:v>71.639999389648438</c:v>
                </c:pt>
                <c:pt idx="51">
                  <c:v>77.255996704101562</c:v>
                </c:pt>
                <c:pt idx="52">
                  <c:v>82.872001647949219</c:v>
                </c:pt>
                <c:pt idx="53">
                  <c:v>88.487998962402344</c:v>
                </c:pt>
                <c:pt idx="54">
                  <c:v>94.10400390625</c:v>
                </c:pt>
                <c:pt idx="55">
                  <c:v>99.720001220703125</c:v>
                </c:pt>
                <c:pt idx="56">
                  <c:v>105.33599853515625</c:v>
                </c:pt>
                <c:pt idx="57">
                  <c:v>110.95200347900391</c:v>
                </c:pt>
                <c:pt idx="58">
                  <c:v>116.56800079345703</c:v>
                </c:pt>
                <c:pt idx="59">
                  <c:v>122.18400573730469</c:v>
                </c:pt>
                <c:pt idx="60">
                  <c:v>127.80000305175781</c:v>
                </c:pt>
                <c:pt idx="61">
                  <c:v>136.08999633789062</c:v>
                </c:pt>
                <c:pt idx="62">
                  <c:v>144.3800048828125</c:v>
                </c:pt>
                <c:pt idx="63">
                  <c:v>152.66999816894531</c:v>
                </c:pt>
                <c:pt idx="64">
                  <c:v>160.96000671386719</c:v>
                </c:pt>
                <c:pt idx="65">
                  <c:v>169.25</c:v>
                </c:pt>
                <c:pt idx="66">
                  <c:v>177.53999328613281</c:v>
                </c:pt>
                <c:pt idx="67">
                  <c:v>185.83000183105469</c:v>
                </c:pt>
                <c:pt idx="68">
                  <c:v>194.1199951171875</c:v>
                </c:pt>
                <c:pt idx="69">
                  <c:v>202.41000366210938</c:v>
                </c:pt>
                <c:pt idx="70">
                  <c:v>210.69999694824219</c:v>
                </c:pt>
                <c:pt idx="71">
                  <c:v>215.88999938964844</c:v>
                </c:pt>
                <c:pt idx="72">
                  <c:v>221.08000183105469</c:v>
                </c:pt>
                <c:pt idx="73">
                  <c:v>226.27000427246094</c:v>
                </c:pt>
                <c:pt idx="74">
                  <c:v>231.46000671386719</c:v>
                </c:pt>
                <c:pt idx="75">
                  <c:v>236.64999389648438</c:v>
                </c:pt>
                <c:pt idx="76">
                  <c:v>241.83999633789062</c:v>
                </c:pt>
                <c:pt idx="77">
                  <c:v>247.02999877929688</c:v>
                </c:pt>
                <c:pt idx="78">
                  <c:v>252.22000122070312</c:v>
                </c:pt>
                <c:pt idx="79">
                  <c:v>257.41000366210938</c:v>
                </c:pt>
                <c:pt idx="80">
                  <c:v>262.60000610351562</c:v>
                </c:pt>
                <c:pt idx="81">
                  <c:v>265.57000732421875</c:v>
                </c:pt>
                <c:pt idx="82">
                  <c:v>268.54000854492188</c:v>
                </c:pt>
                <c:pt idx="83">
                  <c:v>271.510009765625</c:v>
                </c:pt>
                <c:pt idx="84">
                  <c:v>274.48001098632812</c:v>
                </c:pt>
                <c:pt idx="85">
                  <c:v>277.45001220703125</c:v>
                </c:pt>
                <c:pt idx="86">
                  <c:v>280.41998291015625</c:v>
                </c:pt>
                <c:pt idx="87">
                  <c:v>283.38998413085938</c:v>
                </c:pt>
                <c:pt idx="88">
                  <c:v>286.3599853515625</c:v>
                </c:pt>
                <c:pt idx="89">
                  <c:v>289.32998657226562</c:v>
                </c:pt>
                <c:pt idx="90">
                  <c:v>292.29998779296875</c:v>
                </c:pt>
                <c:pt idx="91">
                  <c:v>293.90997314453125</c:v>
                </c:pt>
                <c:pt idx="92">
                  <c:v>295.51998901367188</c:v>
                </c:pt>
                <c:pt idx="93">
                  <c:v>297.1300048828125</c:v>
                </c:pt>
                <c:pt idx="94">
                  <c:v>298.739990234375</c:v>
                </c:pt>
                <c:pt idx="95">
                  <c:v>300.3499755859375</c:v>
                </c:pt>
                <c:pt idx="96">
                  <c:v>301.95999145507812</c:v>
                </c:pt>
                <c:pt idx="97">
                  <c:v>303.57000732421875</c:v>
                </c:pt>
                <c:pt idx="98">
                  <c:v>305.17999267578125</c:v>
                </c:pt>
                <c:pt idx="99">
                  <c:v>306.78997802734375</c:v>
                </c:pt>
                <c:pt idx="100">
                  <c:v>308.39999389648438</c:v>
                </c:pt>
                <c:pt idx="101">
                  <c:v>309.89999389648438</c:v>
                </c:pt>
                <c:pt idx="102">
                  <c:v>311.39999389648438</c:v>
                </c:pt>
                <c:pt idx="103">
                  <c:v>312.89999389648438</c:v>
                </c:pt>
                <c:pt idx="104">
                  <c:v>314.39999389648438</c:v>
                </c:pt>
                <c:pt idx="105">
                  <c:v>315.89999389648438</c:v>
                </c:pt>
                <c:pt idx="106">
                  <c:v>317.39999389648438</c:v>
                </c:pt>
                <c:pt idx="107">
                  <c:v>318.89999389648438</c:v>
                </c:pt>
                <c:pt idx="108">
                  <c:v>320.39999389648438</c:v>
                </c:pt>
                <c:pt idx="109">
                  <c:v>321.89999389648438</c:v>
                </c:pt>
                <c:pt idx="110">
                  <c:v>323.39999389648438</c:v>
                </c:pt>
              </c:numCache>
            </c:numRef>
          </c:yVal>
          <c:smooth val="0"/>
          <c:extLst>
            <c:ext xmlns:c16="http://schemas.microsoft.com/office/drawing/2014/chart" uri="{C3380CC4-5D6E-409C-BE32-E72D297353CC}">
              <c16:uniqueId val="{00000005-6674-DD48-9F45-50BD027A2687}"/>
            </c:ext>
          </c:extLst>
        </c:ser>
        <c:ser>
          <c:idx val="9"/>
          <c:order val="6"/>
          <c:tx>
            <c:strRef>
              <c:f>'SSP2 26 Output'!$S$1</c:f>
              <c:strCache>
                <c:ptCount val="1"/>
                <c:pt idx="0">
                  <c:v>EIEE WITCH-GLOBIOM SSP2 26 (2018)</c:v>
                </c:pt>
              </c:strCache>
            </c:strRef>
          </c:tx>
          <c:spPr>
            <a:ln w="19050" cap="rnd">
              <a:solidFill>
                <a:srgbClr val="FFC0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Output'!$S$3:$S$113</c:f>
              <c:numCache>
                <c:formatCode>General</c:formatCode>
                <c:ptCount val="111"/>
                <c:pt idx="15">
                  <c:v>39.686008453369141</c:v>
                </c:pt>
                <c:pt idx="16">
                  <c:v>39.209793090820312</c:v>
                </c:pt>
                <c:pt idx="17">
                  <c:v>38.733577728271484</c:v>
                </c:pt>
                <c:pt idx="18">
                  <c:v>38.257366180419922</c:v>
                </c:pt>
                <c:pt idx="19">
                  <c:v>37.781150817871094</c:v>
                </c:pt>
                <c:pt idx="20">
                  <c:v>37.304935455322266</c:v>
                </c:pt>
                <c:pt idx="21">
                  <c:v>38.110111236572266</c:v>
                </c:pt>
                <c:pt idx="22">
                  <c:v>38.915287017822266</c:v>
                </c:pt>
                <c:pt idx="23">
                  <c:v>39.720462799072266</c:v>
                </c:pt>
                <c:pt idx="24">
                  <c:v>40.525638580322266</c:v>
                </c:pt>
                <c:pt idx="25">
                  <c:v>41.330818176269531</c:v>
                </c:pt>
                <c:pt idx="26">
                  <c:v>42.135993957519531</c:v>
                </c:pt>
                <c:pt idx="27">
                  <c:v>42.941169738769531</c:v>
                </c:pt>
                <c:pt idx="28">
                  <c:v>43.746345520019531</c:v>
                </c:pt>
                <c:pt idx="29">
                  <c:v>44.551521301269531</c:v>
                </c:pt>
                <c:pt idx="30">
                  <c:v>45.356697082519531</c:v>
                </c:pt>
                <c:pt idx="31">
                  <c:v>47.326892852783203</c:v>
                </c:pt>
                <c:pt idx="32">
                  <c:v>49.297088623046875</c:v>
                </c:pt>
                <c:pt idx="33">
                  <c:v>51.267280578613281</c:v>
                </c:pt>
                <c:pt idx="34">
                  <c:v>53.237476348876953</c:v>
                </c:pt>
                <c:pt idx="35">
                  <c:v>55.207672119140625</c:v>
                </c:pt>
                <c:pt idx="36">
                  <c:v>57.177867889404297</c:v>
                </c:pt>
                <c:pt idx="37">
                  <c:v>59.148063659667969</c:v>
                </c:pt>
                <c:pt idx="38">
                  <c:v>61.118255615234375</c:v>
                </c:pt>
                <c:pt idx="39">
                  <c:v>63.088451385498047</c:v>
                </c:pt>
                <c:pt idx="40">
                  <c:v>65.058647155761719</c:v>
                </c:pt>
                <c:pt idx="41">
                  <c:v>67.202323913574219</c:v>
                </c:pt>
                <c:pt idx="42">
                  <c:v>69.346000671386719</c:v>
                </c:pt>
                <c:pt idx="43">
                  <c:v>71.489669799804688</c:v>
                </c:pt>
                <c:pt idx="44">
                  <c:v>73.633346557617188</c:v>
                </c:pt>
                <c:pt idx="45">
                  <c:v>75.777023315429688</c:v>
                </c:pt>
                <c:pt idx="46">
                  <c:v>77.920700073242188</c:v>
                </c:pt>
                <c:pt idx="47">
                  <c:v>80.064376831054688</c:v>
                </c:pt>
                <c:pt idx="48">
                  <c:v>82.208045959472656</c:v>
                </c:pt>
                <c:pt idx="49">
                  <c:v>84.351722717285156</c:v>
                </c:pt>
                <c:pt idx="50">
                  <c:v>86.495399475097656</c:v>
                </c:pt>
                <c:pt idx="51">
                  <c:v>87.719039916992188</c:v>
                </c:pt>
                <c:pt idx="52">
                  <c:v>88.94268798828125</c:v>
                </c:pt>
                <c:pt idx="53">
                  <c:v>90.166328430175781</c:v>
                </c:pt>
                <c:pt idx="54">
                  <c:v>91.389976501464844</c:v>
                </c:pt>
                <c:pt idx="55">
                  <c:v>92.613616943359375</c:v>
                </c:pt>
                <c:pt idx="56">
                  <c:v>93.837257385253906</c:v>
                </c:pt>
                <c:pt idx="57">
                  <c:v>95.060905456542969</c:v>
                </c:pt>
                <c:pt idx="58">
                  <c:v>96.2845458984375</c:v>
                </c:pt>
                <c:pt idx="59">
                  <c:v>97.508193969726562</c:v>
                </c:pt>
                <c:pt idx="60">
                  <c:v>98.731834411621094</c:v>
                </c:pt>
                <c:pt idx="61">
                  <c:v>100.32070922851562</c:v>
                </c:pt>
                <c:pt idx="62">
                  <c:v>101.90957641601562</c:v>
                </c:pt>
                <c:pt idx="63">
                  <c:v>103.49844360351562</c:v>
                </c:pt>
                <c:pt idx="64">
                  <c:v>105.08731842041016</c:v>
                </c:pt>
                <c:pt idx="65">
                  <c:v>106.67619323730469</c:v>
                </c:pt>
                <c:pt idx="66">
                  <c:v>108.26506042480469</c:v>
                </c:pt>
                <c:pt idx="67">
                  <c:v>109.85392761230469</c:v>
                </c:pt>
                <c:pt idx="68">
                  <c:v>111.44280242919922</c:v>
                </c:pt>
                <c:pt idx="69">
                  <c:v>113.03167724609375</c:v>
                </c:pt>
                <c:pt idx="70">
                  <c:v>114.62054443359375</c:v>
                </c:pt>
                <c:pt idx="71">
                  <c:v>118.85247802734375</c:v>
                </c:pt>
                <c:pt idx="72">
                  <c:v>123.08440399169922</c:v>
                </c:pt>
                <c:pt idx="73">
                  <c:v>127.31633758544922</c:v>
                </c:pt>
                <c:pt idx="74">
                  <c:v>131.54826354980469</c:v>
                </c:pt>
                <c:pt idx="75">
                  <c:v>135.78019714355469</c:v>
                </c:pt>
                <c:pt idx="76">
                  <c:v>140.01213073730469</c:v>
                </c:pt>
                <c:pt idx="77">
                  <c:v>144.24406433105469</c:v>
                </c:pt>
                <c:pt idx="78">
                  <c:v>148.47598266601562</c:v>
                </c:pt>
                <c:pt idx="79">
                  <c:v>152.70791625976562</c:v>
                </c:pt>
                <c:pt idx="80">
                  <c:v>156.93984985351562</c:v>
                </c:pt>
                <c:pt idx="81">
                  <c:v>161.36361694335938</c:v>
                </c:pt>
                <c:pt idx="82">
                  <c:v>165.78738403320312</c:v>
                </c:pt>
                <c:pt idx="83">
                  <c:v>170.21115112304688</c:v>
                </c:pt>
                <c:pt idx="84">
                  <c:v>174.63491821289062</c:v>
                </c:pt>
                <c:pt idx="85">
                  <c:v>179.05868530273438</c:v>
                </c:pt>
                <c:pt idx="86">
                  <c:v>183.48243713378906</c:v>
                </c:pt>
                <c:pt idx="87">
                  <c:v>187.90620422363281</c:v>
                </c:pt>
                <c:pt idx="88">
                  <c:v>192.32997131347656</c:v>
                </c:pt>
                <c:pt idx="89">
                  <c:v>196.75373840332031</c:v>
                </c:pt>
                <c:pt idx="90">
                  <c:v>201.17750549316406</c:v>
                </c:pt>
                <c:pt idx="91">
                  <c:v>200.27085876464844</c:v>
                </c:pt>
                <c:pt idx="92">
                  <c:v>199.36419677734375</c:v>
                </c:pt>
                <c:pt idx="93">
                  <c:v>198.45755004882812</c:v>
                </c:pt>
                <c:pt idx="94">
                  <c:v>197.55088806152344</c:v>
                </c:pt>
                <c:pt idx="95">
                  <c:v>196.64424133300781</c:v>
                </c:pt>
                <c:pt idx="96">
                  <c:v>195.73759460449219</c:v>
                </c:pt>
                <c:pt idx="97">
                  <c:v>194.8309326171875</c:v>
                </c:pt>
                <c:pt idx="98">
                  <c:v>193.92428588867188</c:v>
                </c:pt>
                <c:pt idx="99">
                  <c:v>193.01762390136719</c:v>
                </c:pt>
                <c:pt idx="100">
                  <c:v>192.11097717285156</c:v>
                </c:pt>
                <c:pt idx="101">
                  <c:v>194.36740112304688</c:v>
                </c:pt>
                <c:pt idx="102">
                  <c:v>196.62384033203125</c:v>
                </c:pt>
                <c:pt idx="103">
                  <c:v>198.88027954101562</c:v>
                </c:pt>
                <c:pt idx="104">
                  <c:v>201.13670349121094</c:v>
                </c:pt>
                <c:pt idx="105">
                  <c:v>203.39312744140625</c:v>
                </c:pt>
                <c:pt idx="106">
                  <c:v>205.64956665039062</c:v>
                </c:pt>
                <c:pt idx="107">
                  <c:v>207.906005859375</c:v>
                </c:pt>
                <c:pt idx="108">
                  <c:v>210.16242980957031</c:v>
                </c:pt>
                <c:pt idx="109">
                  <c:v>212.41885375976562</c:v>
                </c:pt>
                <c:pt idx="110">
                  <c:v>214.67529296875</c:v>
                </c:pt>
              </c:numCache>
            </c:numRef>
          </c:yVal>
          <c:smooth val="0"/>
          <c:extLst>
            <c:ext xmlns:c16="http://schemas.microsoft.com/office/drawing/2014/chart" uri="{C3380CC4-5D6E-409C-BE32-E72D297353CC}">
              <c16:uniqueId val="{00000006-6674-DD48-9F45-50BD027A2687}"/>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a:t>
                </a:r>
                <a:r>
                  <a:rPr lang="en-US" sz="1400" baseline="0"/>
                  <a:t> per Year</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	Electricity Generated</a:t>
            </a:r>
            <a:r>
              <a:rPr lang="en-US" sz="2400" baseline="0"/>
              <a:t> by </a:t>
            </a:r>
            <a:r>
              <a:rPr lang="en-US" sz="2400"/>
              <a:t>Nuclear</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22"/>
          <c:order val="0"/>
          <c:tx>
            <c:strRef>
              <c:f>Output!$C$1</c:f>
              <c:strCache>
                <c:ptCount val="1"/>
                <c:pt idx="0">
                  <c:v>CI En-ROADS SSP2 Baseline (2020)</c:v>
                </c:pt>
              </c:strCache>
            </c:strRef>
          </c:tx>
          <c:spPr>
            <a:ln w="88900" cap="rnd">
              <a:solidFill>
                <a:srgbClr val="0432FF"/>
              </a:solidFill>
              <a:round/>
            </a:ln>
            <a:effectLst/>
          </c:spPr>
          <c:marker>
            <c:symbol val="none"/>
          </c:marker>
          <c:xVal>
            <c:numRef>
              <c:f>Output!$A$3:$A$33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xVal>
          <c:yVal>
            <c:numRef>
              <c:f>Output!$C$3:$C$33</c:f>
              <c:numCache>
                <c:formatCode>General</c:formatCode>
                <c:ptCount val="31"/>
                <c:pt idx="0">
                  <c:v>7.2464499473571777</c:v>
                </c:pt>
                <c:pt idx="1">
                  <c:v>7.7622933387756348</c:v>
                </c:pt>
                <c:pt idx="2">
                  <c:v>7.8562502861022949</c:v>
                </c:pt>
                <c:pt idx="3">
                  <c:v>7.9290909767150879</c:v>
                </c:pt>
                <c:pt idx="4">
                  <c:v>7.9968743324279785</c:v>
                </c:pt>
                <c:pt idx="5">
                  <c:v>8.0578536987304688</c:v>
                </c:pt>
                <c:pt idx="6">
                  <c:v>8.112858772277832</c:v>
                </c:pt>
                <c:pt idx="7">
                  <c:v>8.1486539840698242</c:v>
                </c:pt>
                <c:pt idx="8">
                  <c:v>8.1735401153564453</c:v>
                </c:pt>
                <c:pt idx="9">
                  <c:v>8.1831340789794922</c:v>
                </c:pt>
                <c:pt idx="10">
                  <c:v>8.1872310638427734</c:v>
                </c:pt>
                <c:pt idx="11">
                  <c:v>8.2022743225097656</c:v>
                </c:pt>
                <c:pt idx="12">
                  <c:v>8.2306890487670898</c:v>
                </c:pt>
                <c:pt idx="13">
                  <c:v>8.2711353302001953</c:v>
                </c:pt>
                <c:pt idx="14">
                  <c:v>8.3290891647338867</c:v>
                </c:pt>
                <c:pt idx="15">
                  <c:v>8.4150753021240234</c:v>
                </c:pt>
                <c:pt idx="16">
                  <c:v>8.5290365219116211</c:v>
                </c:pt>
                <c:pt idx="17">
                  <c:v>8.6666297912597656</c:v>
                </c:pt>
                <c:pt idx="18">
                  <c:v>8.8238468170166016</c:v>
                </c:pt>
                <c:pt idx="19">
                  <c:v>8.9822416305541992</c:v>
                </c:pt>
                <c:pt idx="20">
                  <c:v>9.1213569641113281</c:v>
                </c:pt>
                <c:pt idx="21">
                  <c:v>9.2617645263671875</c:v>
                </c:pt>
                <c:pt idx="22">
                  <c:v>9.4197273254394531</c:v>
                </c:pt>
                <c:pt idx="23">
                  <c:v>9.5884065628051758</c:v>
                </c:pt>
                <c:pt idx="24">
                  <c:v>9.7606916427612305</c:v>
                </c:pt>
                <c:pt idx="25">
                  <c:v>9.9361886978149414</c:v>
                </c:pt>
                <c:pt idx="26">
                  <c:v>10.112320899963379</c:v>
                </c:pt>
                <c:pt idx="27">
                  <c:v>10.288729667663574</c:v>
                </c:pt>
                <c:pt idx="28">
                  <c:v>10.460956573486328</c:v>
                </c:pt>
                <c:pt idx="29">
                  <c:v>10.62859058380127</c:v>
                </c:pt>
                <c:pt idx="30">
                  <c:v>10.79297924041748</c:v>
                </c:pt>
              </c:numCache>
            </c:numRef>
          </c:yVal>
          <c:smooth val="0"/>
          <c:extLst>
            <c:ext xmlns:c16="http://schemas.microsoft.com/office/drawing/2014/chart" uri="{C3380CC4-5D6E-409C-BE32-E72D297353CC}">
              <c16:uniqueId val="{00000000-5BDD-AE46-9BD2-7D7CFE0AA530}"/>
            </c:ext>
          </c:extLst>
        </c:ser>
        <c:ser>
          <c:idx val="0"/>
          <c:order val="1"/>
          <c:tx>
            <c:strRef>
              <c:f>Output!$AF$1</c:f>
              <c:strCache>
                <c:ptCount val="1"/>
                <c:pt idx="0">
                  <c:v>IEA WEO History (2018)</c:v>
                </c:pt>
              </c:strCache>
            </c:strRef>
          </c:tx>
          <c:spPr>
            <a:ln w="19050" cap="rnd">
              <a:noFill/>
              <a:round/>
            </a:ln>
            <a:effectLst/>
          </c:spPr>
          <c:marker>
            <c:symbol val="diamond"/>
            <c:size val="7"/>
            <c:spPr>
              <a:solidFill>
                <a:schemeClr val="accent1"/>
              </a:solidFill>
              <a:ln w="9525">
                <a:solidFill>
                  <a:schemeClr val="accent1"/>
                </a:solid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Output!$X$3:$X$30</c:f>
              <c:numCache>
                <c:formatCode>General</c:formatCode>
                <c:ptCount val="28"/>
                <c:pt idx="0">
                  <c:v>7.2464475631713867</c:v>
                </c:pt>
                <c:pt idx="10">
                  <c:v>9.3262319564819336</c:v>
                </c:pt>
                <c:pt idx="11">
                  <c:v>9.4956846237182617</c:v>
                </c:pt>
                <c:pt idx="12">
                  <c:v>9.5788078308105469</c:v>
                </c:pt>
                <c:pt idx="13">
                  <c:v>9.4872598648071289</c:v>
                </c:pt>
                <c:pt idx="14">
                  <c:v>9.8568363189697266</c:v>
                </c:pt>
                <c:pt idx="15">
                  <c:v>9.9646205902099609</c:v>
                </c:pt>
                <c:pt idx="16">
                  <c:v>10.04929256439209</c:v>
                </c:pt>
                <c:pt idx="17">
                  <c:v>9.7892284393310547</c:v>
                </c:pt>
                <c:pt idx="18">
                  <c:v>9.8391237258911133</c:v>
                </c:pt>
                <c:pt idx="19">
                  <c:v>9.7062482833862305</c:v>
                </c:pt>
                <c:pt idx="20">
                  <c:v>9.9226446151733398</c:v>
                </c:pt>
                <c:pt idx="21">
                  <c:v>9.6575040817260742</c:v>
                </c:pt>
                <c:pt idx="22">
                  <c:v>8.8570079803466797</c:v>
                </c:pt>
                <c:pt idx="23">
                  <c:v>8.9247961044311523</c:v>
                </c:pt>
                <c:pt idx="24">
                  <c:v>9.1283397674560547</c:v>
                </c:pt>
                <c:pt idx="25">
                  <c:v>9.2526121139526367</c:v>
                </c:pt>
                <c:pt idx="26">
                  <c:v>9.3772077560424805</c:v>
                </c:pt>
                <c:pt idx="27">
                  <c:v>9.4923725128173828</c:v>
                </c:pt>
              </c:numCache>
            </c:numRef>
          </c:yVal>
          <c:smooth val="0"/>
          <c:extLst>
            <c:ext xmlns:c16="http://schemas.microsoft.com/office/drawing/2014/chart" uri="{C3380CC4-5D6E-409C-BE32-E72D297353CC}">
              <c16:uniqueId val="{00000001-5BDD-AE46-9BD2-7D7CFE0AA530}"/>
            </c:ext>
          </c:extLst>
        </c:ser>
        <c:dLbls>
          <c:showLegendKey val="0"/>
          <c:showVal val="0"/>
          <c:showCatName val="0"/>
          <c:showSerName val="0"/>
          <c:showPercent val="0"/>
          <c:showBubbleSize val="0"/>
        </c:dLbls>
        <c:axId val="638679536"/>
        <c:axId val="638681216"/>
      </c:scatterChart>
      <c:valAx>
        <c:axId val="638679536"/>
        <c:scaling>
          <c:orientation val="minMax"/>
          <c:max val="202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 per Year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SSP2</a:t>
            </a:r>
            <a:r>
              <a:rPr lang="en-US" sz="2400" baseline="0"/>
              <a:t> 2.6 </a:t>
            </a:r>
            <a:r>
              <a:rPr lang="en-US" sz="2400"/>
              <a:t>Primary Energy from Gas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'SSP2 26 Output'!$B$1</c:f>
              <c:strCache>
                <c:ptCount val="1"/>
                <c:pt idx="0">
                  <c:v>CI En-ROADS SSP2 26 (2020)</c:v>
                </c:pt>
              </c:strCache>
            </c:strRef>
          </c:tx>
          <c:spPr>
            <a:ln w="88900" cap="rnd">
              <a:solidFill>
                <a:srgbClr val="0432FF"/>
              </a:solidFill>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Output'!$B$3:$B$113</c:f>
              <c:numCache>
                <c:formatCode>General</c:formatCode>
                <c:ptCount val="111"/>
                <c:pt idx="0">
                  <c:v>69.606727600097656</c:v>
                </c:pt>
                <c:pt idx="1">
                  <c:v>71.3309326171875</c:v>
                </c:pt>
                <c:pt idx="2">
                  <c:v>71.323760986328125</c:v>
                </c:pt>
                <c:pt idx="3">
                  <c:v>71.322616577148438</c:v>
                </c:pt>
                <c:pt idx="4">
                  <c:v>71.463638305664062</c:v>
                </c:pt>
                <c:pt idx="5">
                  <c:v>71.927833557128906</c:v>
                </c:pt>
                <c:pt idx="6">
                  <c:v>72.856430053710938</c:v>
                </c:pt>
                <c:pt idx="7">
                  <c:v>74.337554931640625</c:v>
                </c:pt>
                <c:pt idx="8">
                  <c:v>76.252960205078125</c:v>
                </c:pt>
                <c:pt idx="9">
                  <c:v>78.481117248535156</c:v>
                </c:pt>
                <c:pt idx="10">
                  <c:v>80.982078552246094</c:v>
                </c:pt>
                <c:pt idx="11">
                  <c:v>83.606056213378906</c:v>
                </c:pt>
                <c:pt idx="12">
                  <c:v>85.981185913085938</c:v>
                </c:pt>
                <c:pt idx="13">
                  <c:v>88.206748962402344</c:v>
                </c:pt>
                <c:pt idx="14">
                  <c:v>90.13946533203125</c:v>
                </c:pt>
                <c:pt idx="15">
                  <c:v>92.03167724609375</c:v>
                </c:pt>
                <c:pt idx="16">
                  <c:v>94.160614013671875</c:v>
                </c:pt>
                <c:pt idx="17">
                  <c:v>96.106575012207031</c:v>
                </c:pt>
                <c:pt idx="18">
                  <c:v>98.436126708984375</c:v>
                </c:pt>
                <c:pt idx="19">
                  <c:v>101.66042327880859</c:v>
                </c:pt>
                <c:pt idx="20">
                  <c:v>103.92263031005859</c:v>
                </c:pt>
                <c:pt idx="21">
                  <c:v>105.75621032714844</c:v>
                </c:pt>
                <c:pt idx="22">
                  <c:v>107.94022369384766</c:v>
                </c:pt>
                <c:pt idx="23">
                  <c:v>110.53218841552734</c:v>
                </c:pt>
                <c:pt idx="24">
                  <c:v>113.32314300537109</c:v>
                </c:pt>
                <c:pt idx="25">
                  <c:v>114.76245880126953</c:v>
                </c:pt>
                <c:pt idx="26">
                  <c:v>115.61789703369141</c:v>
                </c:pt>
                <c:pt idx="27">
                  <c:v>117.38303375244141</c:v>
                </c:pt>
                <c:pt idx="28">
                  <c:v>119.9071044921875</c:v>
                </c:pt>
                <c:pt idx="29">
                  <c:v>122.74691772460938</c:v>
                </c:pt>
                <c:pt idx="30">
                  <c:v>125.73503112792969</c:v>
                </c:pt>
                <c:pt idx="31">
                  <c:v>128.31709289550781</c:v>
                </c:pt>
                <c:pt idx="32">
                  <c:v>130.5885009765625</c:v>
                </c:pt>
                <c:pt idx="33">
                  <c:v>132.8001708984375</c:v>
                </c:pt>
                <c:pt idx="34">
                  <c:v>134.8533935546875</c:v>
                </c:pt>
                <c:pt idx="35">
                  <c:v>136.64385986328125</c:v>
                </c:pt>
                <c:pt idx="36">
                  <c:v>138.03169250488281</c:v>
                </c:pt>
                <c:pt idx="37">
                  <c:v>138.92411804199219</c:v>
                </c:pt>
                <c:pt idx="38">
                  <c:v>139.24859619140625</c:v>
                </c:pt>
                <c:pt idx="39">
                  <c:v>138.97178649902344</c:v>
                </c:pt>
                <c:pt idx="40">
                  <c:v>138.09103393554688</c:v>
                </c:pt>
                <c:pt idx="41">
                  <c:v>136.36271667480469</c:v>
                </c:pt>
                <c:pt idx="42">
                  <c:v>133.92535400390625</c:v>
                </c:pt>
                <c:pt idx="43">
                  <c:v>131.10069274902344</c:v>
                </c:pt>
                <c:pt idx="44">
                  <c:v>128.08815002441406</c:v>
                </c:pt>
                <c:pt idx="45">
                  <c:v>125.12928771972656</c:v>
                </c:pt>
                <c:pt idx="46">
                  <c:v>122.48351287841797</c:v>
                </c:pt>
                <c:pt idx="47">
                  <c:v>120.36408996582031</c:v>
                </c:pt>
                <c:pt idx="48">
                  <c:v>118.90531158447266</c:v>
                </c:pt>
                <c:pt idx="49">
                  <c:v>118.13998413085938</c:v>
                </c:pt>
                <c:pt idx="50">
                  <c:v>117.99275970458984</c:v>
                </c:pt>
                <c:pt idx="51">
                  <c:v>118.20941162109375</c:v>
                </c:pt>
                <c:pt idx="52">
                  <c:v>118.62003326416016</c:v>
                </c:pt>
                <c:pt idx="53">
                  <c:v>119.08998107910156</c:v>
                </c:pt>
                <c:pt idx="54">
                  <c:v>119.4676513671875</c:v>
                </c:pt>
                <c:pt idx="55">
                  <c:v>119.64319610595703</c:v>
                </c:pt>
                <c:pt idx="56">
                  <c:v>119.4974365234375</c:v>
                </c:pt>
                <c:pt idx="57">
                  <c:v>118.96630096435547</c:v>
                </c:pt>
                <c:pt idx="58">
                  <c:v>117.99121856689453</c:v>
                </c:pt>
                <c:pt idx="59">
                  <c:v>116.55307769775391</c:v>
                </c:pt>
                <c:pt idx="60">
                  <c:v>114.69139099121094</c:v>
                </c:pt>
                <c:pt idx="61">
                  <c:v>112.26901245117188</c:v>
                </c:pt>
                <c:pt idx="62">
                  <c:v>109.38831329345703</c:v>
                </c:pt>
                <c:pt idx="63">
                  <c:v>106.23194885253906</c:v>
                </c:pt>
                <c:pt idx="64">
                  <c:v>102.89266967773438</c:v>
                </c:pt>
                <c:pt idx="65">
                  <c:v>99.4735107421875</c:v>
                </c:pt>
                <c:pt idx="66">
                  <c:v>96.061637878417969</c:v>
                </c:pt>
                <c:pt idx="67">
                  <c:v>92.719535827636719</c:v>
                </c:pt>
                <c:pt idx="68">
                  <c:v>89.487953186035156</c:v>
                </c:pt>
                <c:pt idx="69">
                  <c:v>86.383094787597656</c:v>
                </c:pt>
                <c:pt idx="70">
                  <c:v>83.399322509765625</c:v>
                </c:pt>
                <c:pt idx="71">
                  <c:v>80.486335754394531</c:v>
                </c:pt>
                <c:pt idx="72">
                  <c:v>77.613807678222656</c:v>
                </c:pt>
                <c:pt idx="73">
                  <c:v>74.761917114257812</c:v>
                </c:pt>
                <c:pt idx="74">
                  <c:v>71.907135009765625</c:v>
                </c:pt>
                <c:pt idx="75">
                  <c:v>69.039955139160156</c:v>
                </c:pt>
                <c:pt idx="76">
                  <c:v>66.1632080078125</c:v>
                </c:pt>
                <c:pt idx="77">
                  <c:v>63.286571502685547</c:v>
                </c:pt>
                <c:pt idx="78">
                  <c:v>60.424839019775391</c:v>
                </c:pt>
                <c:pt idx="79">
                  <c:v>57.595790863037109</c:v>
                </c:pt>
                <c:pt idx="80">
                  <c:v>54.817539215087891</c:v>
                </c:pt>
                <c:pt idx="81">
                  <c:v>52.053112030029297</c:v>
                </c:pt>
                <c:pt idx="82">
                  <c:v>49.306690216064453</c:v>
                </c:pt>
                <c:pt idx="83">
                  <c:v>46.580711364746094</c:v>
                </c:pt>
                <c:pt idx="84">
                  <c:v>43.855800628662109</c:v>
                </c:pt>
                <c:pt idx="85">
                  <c:v>41.136013031005859</c:v>
                </c:pt>
                <c:pt idx="86">
                  <c:v>38.446506500244141</c:v>
                </c:pt>
                <c:pt idx="87">
                  <c:v>35.822067260742188</c:v>
                </c:pt>
                <c:pt idx="88">
                  <c:v>33.296958923339844</c:v>
                </c:pt>
                <c:pt idx="89">
                  <c:v>30.898231506347656</c:v>
                </c:pt>
                <c:pt idx="90">
                  <c:v>28.642913818359375</c:v>
                </c:pt>
                <c:pt idx="91">
                  <c:v>26.503852844238281</c:v>
                </c:pt>
                <c:pt idx="92">
                  <c:v>24.47962760925293</c:v>
                </c:pt>
                <c:pt idx="93">
                  <c:v>22.580060958862305</c:v>
                </c:pt>
                <c:pt idx="94">
                  <c:v>20.80238151550293</c:v>
                </c:pt>
                <c:pt idx="95">
                  <c:v>19.144681930541992</c:v>
                </c:pt>
                <c:pt idx="96">
                  <c:v>17.605161666870117</c:v>
                </c:pt>
                <c:pt idx="97">
                  <c:v>16.180362701416016</c:v>
                </c:pt>
                <c:pt idx="98">
                  <c:v>14.865307807922363</c:v>
                </c:pt>
                <c:pt idx="99">
                  <c:v>13.654067993164062</c:v>
                </c:pt>
                <c:pt idx="100">
                  <c:v>12.540145874023438</c:v>
                </c:pt>
                <c:pt idx="101">
                  <c:v>11.49817943572998</c:v>
                </c:pt>
                <c:pt idx="102">
                  <c:v>10.527351379394531</c:v>
                </c:pt>
                <c:pt idx="103">
                  <c:v>9.63623046875</c:v>
                </c:pt>
                <c:pt idx="104">
                  <c:v>8.8204717636108398</c:v>
                </c:pt>
                <c:pt idx="105">
                  <c:v>8.0737380981445312</c:v>
                </c:pt>
                <c:pt idx="106">
                  <c:v>7.3898811340332031</c:v>
                </c:pt>
                <c:pt idx="107">
                  <c:v>6.7635498046875</c:v>
                </c:pt>
                <c:pt idx="108">
                  <c:v>6.1899409294128418</c:v>
                </c:pt>
                <c:pt idx="109">
                  <c:v>5.6646490097045898</c:v>
                </c:pt>
                <c:pt idx="110">
                  <c:v>5.1836061477661133</c:v>
                </c:pt>
              </c:numCache>
            </c:numRef>
          </c:yVal>
          <c:smooth val="0"/>
          <c:extLst>
            <c:ext xmlns:c16="http://schemas.microsoft.com/office/drawing/2014/chart" uri="{C3380CC4-5D6E-409C-BE32-E72D297353CC}">
              <c16:uniqueId val="{00000000-B8F3-C644-A189-E6AFA4A664FF}"/>
            </c:ext>
          </c:extLst>
        </c:ser>
        <c:ser>
          <c:idx val="4"/>
          <c:order val="1"/>
          <c:tx>
            <c:strRef>
              <c:f>'SSP2 26 Output'!$O$1</c:f>
              <c:strCache>
                <c:ptCount val="1"/>
                <c:pt idx="0">
                  <c:v>PBL IMAGE SSP2 26 (2018)</c:v>
                </c:pt>
              </c:strCache>
            </c:strRef>
          </c:tx>
          <c:spPr>
            <a:ln w="28575" cap="rnd">
              <a:solidFill>
                <a:srgbClr val="7030A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Output'!$O$3:$O$113</c:f>
              <c:numCache>
                <c:formatCode>General</c:formatCode>
                <c:ptCount val="111"/>
                <c:pt idx="15">
                  <c:v>101.93460083007812</c:v>
                </c:pt>
                <c:pt idx="16">
                  <c:v>104.09697723388672</c:v>
                </c:pt>
                <c:pt idx="17">
                  <c:v>106.25936126708984</c:v>
                </c:pt>
                <c:pt idx="18">
                  <c:v>108.42173767089844</c:v>
                </c:pt>
                <c:pt idx="19">
                  <c:v>110.58412170410156</c:v>
                </c:pt>
                <c:pt idx="20">
                  <c:v>112.74649810791016</c:v>
                </c:pt>
                <c:pt idx="21">
                  <c:v>116.05722808837891</c:v>
                </c:pt>
                <c:pt idx="22">
                  <c:v>119.36795806884766</c:v>
                </c:pt>
                <c:pt idx="23">
                  <c:v>122.67868804931641</c:v>
                </c:pt>
                <c:pt idx="24">
                  <c:v>125.98941802978516</c:v>
                </c:pt>
                <c:pt idx="25">
                  <c:v>129.30014038085938</c:v>
                </c:pt>
                <c:pt idx="26">
                  <c:v>132.61087036132812</c:v>
                </c:pt>
                <c:pt idx="27">
                  <c:v>135.92160034179688</c:v>
                </c:pt>
                <c:pt idx="28">
                  <c:v>139.23233032226562</c:v>
                </c:pt>
                <c:pt idx="29">
                  <c:v>142.54306030273438</c:v>
                </c:pt>
                <c:pt idx="30">
                  <c:v>145.85379028320312</c:v>
                </c:pt>
                <c:pt idx="31">
                  <c:v>143.90640258789062</c:v>
                </c:pt>
                <c:pt idx="32">
                  <c:v>141.95901489257812</c:v>
                </c:pt>
                <c:pt idx="33">
                  <c:v>140.01162719726562</c:v>
                </c:pt>
                <c:pt idx="34">
                  <c:v>138.06423950195312</c:v>
                </c:pt>
                <c:pt idx="35">
                  <c:v>136.11685180664062</c:v>
                </c:pt>
                <c:pt idx="36">
                  <c:v>134.16944885253906</c:v>
                </c:pt>
                <c:pt idx="37">
                  <c:v>132.22206115722656</c:v>
                </c:pt>
                <c:pt idx="38">
                  <c:v>130.27467346191406</c:v>
                </c:pt>
                <c:pt idx="39">
                  <c:v>128.32728576660156</c:v>
                </c:pt>
                <c:pt idx="40">
                  <c:v>126.37989807128906</c:v>
                </c:pt>
                <c:pt idx="41">
                  <c:v>127.84604644775391</c:v>
                </c:pt>
                <c:pt idx="42">
                  <c:v>129.31219482421875</c:v>
                </c:pt>
                <c:pt idx="43">
                  <c:v>130.77835083007812</c:v>
                </c:pt>
                <c:pt idx="44">
                  <c:v>132.2445068359375</c:v>
                </c:pt>
                <c:pt idx="45">
                  <c:v>133.71066284179688</c:v>
                </c:pt>
                <c:pt idx="46">
                  <c:v>135.17680358886719</c:v>
                </c:pt>
                <c:pt idx="47">
                  <c:v>136.64295959472656</c:v>
                </c:pt>
                <c:pt idx="48">
                  <c:v>138.10911560058594</c:v>
                </c:pt>
                <c:pt idx="49">
                  <c:v>139.57525634765625</c:v>
                </c:pt>
                <c:pt idx="50">
                  <c:v>141.04141235351562</c:v>
                </c:pt>
                <c:pt idx="51">
                  <c:v>138.57527160644531</c:v>
                </c:pt>
                <c:pt idx="52">
                  <c:v>136.109130859375</c:v>
                </c:pt>
                <c:pt idx="53">
                  <c:v>133.64299011230469</c:v>
                </c:pt>
                <c:pt idx="54">
                  <c:v>131.17684936523438</c:v>
                </c:pt>
                <c:pt idx="55">
                  <c:v>128.71070861816406</c:v>
                </c:pt>
                <c:pt idx="56">
                  <c:v>126.24456024169922</c:v>
                </c:pt>
                <c:pt idx="57">
                  <c:v>123.77841949462891</c:v>
                </c:pt>
                <c:pt idx="58">
                  <c:v>121.31227874755859</c:v>
                </c:pt>
                <c:pt idx="59">
                  <c:v>118.84613800048828</c:v>
                </c:pt>
                <c:pt idx="60">
                  <c:v>116.37999725341797</c:v>
                </c:pt>
                <c:pt idx="61">
                  <c:v>115.13632965087891</c:v>
                </c:pt>
                <c:pt idx="62">
                  <c:v>113.89265441894531</c:v>
                </c:pt>
                <c:pt idx="63">
                  <c:v>112.64898681640625</c:v>
                </c:pt>
                <c:pt idx="64">
                  <c:v>111.40531921386719</c:v>
                </c:pt>
                <c:pt idx="65">
                  <c:v>110.16165161132812</c:v>
                </c:pt>
                <c:pt idx="66">
                  <c:v>108.91797637939453</c:v>
                </c:pt>
                <c:pt idx="67">
                  <c:v>107.67430877685547</c:v>
                </c:pt>
                <c:pt idx="68">
                  <c:v>106.43064117431641</c:v>
                </c:pt>
                <c:pt idx="69">
                  <c:v>105.18696594238281</c:v>
                </c:pt>
                <c:pt idx="70">
                  <c:v>103.94329833984375</c:v>
                </c:pt>
                <c:pt idx="71">
                  <c:v>105.40386962890625</c:v>
                </c:pt>
                <c:pt idx="72">
                  <c:v>106.86444091796875</c:v>
                </c:pt>
                <c:pt idx="73">
                  <c:v>108.32501220703125</c:v>
                </c:pt>
                <c:pt idx="74">
                  <c:v>109.78558349609375</c:v>
                </c:pt>
                <c:pt idx="75">
                  <c:v>111.24615478515625</c:v>
                </c:pt>
                <c:pt idx="76">
                  <c:v>112.70671844482422</c:v>
                </c:pt>
                <c:pt idx="77">
                  <c:v>114.16728973388672</c:v>
                </c:pt>
                <c:pt idx="78">
                  <c:v>115.62786102294922</c:v>
                </c:pt>
                <c:pt idx="79">
                  <c:v>117.08843231201172</c:v>
                </c:pt>
                <c:pt idx="80">
                  <c:v>118.54900360107422</c:v>
                </c:pt>
                <c:pt idx="81">
                  <c:v>118.66986083984375</c:v>
                </c:pt>
                <c:pt idx="82">
                  <c:v>118.79072570800781</c:v>
                </c:pt>
                <c:pt idx="83">
                  <c:v>118.91158294677734</c:v>
                </c:pt>
                <c:pt idx="84">
                  <c:v>119.03244018554688</c:v>
                </c:pt>
                <c:pt idx="85">
                  <c:v>119.15330505371094</c:v>
                </c:pt>
                <c:pt idx="86">
                  <c:v>119.27416229248047</c:v>
                </c:pt>
                <c:pt idx="87">
                  <c:v>119.39501953125</c:v>
                </c:pt>
                <c:pt idx="88">
                  <c:v>119.51587677001953</c:v>
                </c:pt>
                <c:pt idx="89">
                  <c:v>119.63674163818359</c:v>
                </c:pt>
                <c:pt idx="90">
                  <c:v>119.75759887695312</c:v>
                </c:pt>
                <c:pt idx="91">
                  <c:v>119.63666534423828</c:v>
                </c:pt>
                <c:pt idx="92">
                  <c:v>119.51573944091797</c:v>
                </c:pt>
                <c:pt idx="93">
                  <c:v>119.39480590820312</c:v>
                </c:pt>
                <c:pt idx="94">
                  <c:v>119.27388000488281</c:v>
                </c:pt>
                <c:pt idx="95">
                  <c:v>119.15294647216797</c:v>
                </c:pt>
                <c:pt idx="96">
                  <c:v>119.03201293945312</c:v>
                </c:pt>
                <c:pt idx="97">
                  <c:v>118.91108703613281</c:v>
                </c:pt>
                <c:pt idx="98">
                  <c:v>118.79015350341797</c:v>
                </c:pt>
                <c:pt idx="99">
                  <c:v>118.66922760009766</c:v>
                </c:pt>
                <c:pt idx="100">
                  <c:v>118.54829406738281</c:v>
                </c:pt>
                <c:pt idx="101">
                  <c:v>117.35221862792969</c:v>
                </c:pt>
                <c:pt idx="102">
                  <c:v>116.15613555908203</c:v>
                </c:pt>
                <c:pt idx="103">
                  <c:v>114.96005249023438</c:v>
                </c:pt>
                <c:pt idx="104">
                  <c:v>113.76397705078125</c:v>
                </c:pt>
                <c:pt idx="105">
                  <c:v>112.56790161132812</c:v>
                </c:pt>
                <c:pt idx="106">
                  <c:v>111.37181854248047</c:v>
                </c:pt>
                <c:pt idx="107">
                  <c:v>110.17573547363281</c:v>
                </c:pt>
                <c:pt idx="108">
                  <c:v>108.97966003417969</c:v>
                </c:pt>
                <c:pt idx="109">
                  <c:v>107.78358459472656</c:v>
                </c:pt>
                <c:pt idx="110">
                  <c:v>106.58750152587891</c:v>
                </c:pt>
              </c:numCache>
            </c:numRef>
          </c:yVal>
          <c:smooth val="0"/>
          <c:extLst>
            <c:ext xmlns:c16="http://schemas.microsoft.com/office/drawing/2014/chart" uri="{C3380CC4-5D6E-409C-BE32-E72D297353CC}">
              <c16:uniqueId val="{00000001-B8F3-C644-A189-E6AFA4A664FF}"/>
            </c:ext>
          </c:extLst>
        </c:ser>
        <c:ser>
          <c:idx val="5"/>
          <c:order val="2"/>
          <c:tx>
            <c:strRef>
              <c:f>'SSP2 26 Output'!$P$1</c:f>
              <c:strCache>
                <c:ptCount val="1"/>
                <c:pt idx="0">
                  <c:v>IIASA MESSAGE-GLOBIOM SSP2 26 (2018)</c:v>
                </c:pt>
              </c:strCache>
            </c:strRef>
          </c:tx>
          <c:spPr>
            <a:ln w="19050" cap="rnd">
              <a:solidFill>
                <a:schemeClr val="accent5">
                  <a:lumMod val="50000"/>
                </a:schemeClr>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Output'!$P$3:$P$113</c:f>
              <c:numCache>
                <c:formatCode>General</c:formatCode>
                <c:ptCount val="111"/>
                <c:pt idx="15">
                  <c:v>100.45800018310547</c:v>
                </c:pt>
                <c:pt idx="16">
                  <c:v>101.50740051269531</c:v>
                </c:pt>
                <c:pt idx="17">
                  <c:v>102.55680084228516</c:v>
                </c:pt>
                <c:pt idx="18">
                  <c:v>103.606201171875</c:v>
                </c:pt>
                <c:pt idx="19">
                  <c:v>104.65560150146484</c:v>
                </c:pt>
                <c:pt idx="20">
                  <c:v>105.70500183105469</c:v>
                </c:pt>
                <c:pt idx="21">
                  <c:v>107.28359985351562</c:v>
                </c:pt>
                <c:pt idx="22">
                  <c:v>108.86219787597656</c:v>
                </c:pt>
                <c:pt idx="23">
                  <c:v>110.44080352783203</c:v>
                </c:pt>
                <c:pt idx="24">
                  <c:v>112.01940155029297</c:v>
                </c:pt>
                <c:pt idx="25">
                  <c:v>113.59799957275391</c:v>
                </c:pt>
                <c:pt idx="26">
                  <c:v>115.17659759521484</c:v>
                </c:pt>
                <c:pt idx="27">
                  <c:v>116.75519561767578</c:v>
                </c:pt>
                <c:pt idx="28">
                  <c:v>118.33380126953125</c:v>
                </c:pt>
                <c:pt idx="29">
                  <c:v>119.91239929199219</c:v>
                </c:pt>
                <c:pt idx="30">
                  <c:v>121.49099731445312</c:v>
                </c:pt>
                <c:pt idx="31">
                  <c:v>124.62879943847656</c:v>
                </c:pt>
                <c:pt idx="32">
                  <c:v>127.7666015625</c:v>
                </c:pt>
                <c:pt idx="33">
                  <c:v>130.90440368652344</c:v>
                </c:pt>
                <c:pt idx="34">
                  <c:v>134.04220581054688</c:v>
                </c:pt>
                <c:pt idx="35">
                  <c:v>137.17999267578125</c:v>
                </c:pt>
                <c:pt idx="36">
                  <c:v>140.31779479980469</c:v>
                </c:pt>
                <c:pt idx="37">
                  <c:v>143.45559692382812</c:v>
                </c:pt>
                <c:pt idx="38">
                  <c:v>146.59339904785156</c:v>
                </c:pt>
                <c:pt idx="39">
                  <c:v>149.731201171875</c:v>
                </c:pt>
                <c:pt idx="40">
                  <c:v>152.86900329589844</c:v>
                </c:pt>
                <c:pt idx="41">
                  <c:v>156.72050476074219</c:v>
                </c:pt>
                <c:pt idx="42">
                  <c:v>160.57200622558594</c:v>
                </c:pt>
                <c:pt idx="43">
                  <c:v>164.42350769042969</c:v>
                </c:pt>
                <c:pt idx="44">
                  <c:v>168.27500915527344</c:v>
                </c:pt>
                <c:pt idx="45">
                  <c:v>172.12649536132812</c:v>
                </c:pt>
                <c:pt idx="46">
                  <c:v>175.97799682617188</c:v>
                </c:pt>
                <c:pt idx="47">
                  <c:v>179.82949829101562</c:v>
                </c:pt>
                <c:pt idx="48">
                  <c:v>183.68099975585938</c:v>
                </c:pt>
                <c:pt idx="49">
                  <c:v>187.53250122070312</c:v>
                </c:pt>
                <c:pt idx="50">
                  <c:v>191.38400268554688</c:v>
                </c:pt>
                <c:pt idx="51">
                  <c:v>193.71499633789062</c:v>
                </c:pt>
                <c:pt idx="52">
                  <c:v>196.04600524902344</c:v>
                </c:pt>
                <c:pt idx="53">
                  <c:v>198.37699890136719</c:v>
                </c:pt>
                <c:pt idx="54">
                  <c:v>200.7080078125</c:v>
                </c:pt>
                <c:pt idx="55">
                  <c:v>203.03900146484375</c:v>
                </c:pt>
                <c:pt idx="56">
                  <c:v>205.3699951171875</c:v>
                </c:pt>
                <c:pt idx="57">
                  <c:v>207.70100402832031</c:v>
                </c:pt>
                <c:pt idx="58">
                  <c:v>210.03199768066406</c:v>
                </c:pt>
                <c:pt idx="59">
                  <c:v>212.36300659179688</c:v>
                </c:pt>
                <c:pt idx="60">
                  <c:v>214.69400024414062</c:v>
                </c:pt>
                <c:pt idx="61">
                  <c:v>214.90750122070312</c:v>
                </c:pt>
                <c:pt idx="62">
                  <c:v>215.12100219726562</c:v>
                </c:pt>
                <c:pt idx="63">
                  <c:v>215.33450317382812</c:v>
                </c:pt>
                <c:pt idx="64">
                  <c:v>215.54800415039062</c:v>
                </c:pt>
                <c:pt idx="65">
                  <c:v>215.76150512695312</c:v>
                </c:pt>
                <c:pt idx="66">
                  <c:v>215.97499084472656</c:v>
                </c:pt>
                <c:pt idx="67">
                  <c:v>216.18849182128906</c:v>
                </c:pt>
                <c:pt idx="68">
                  <c:v>216.40199279785156</c:v>
                </c:pt>
                <c:pt idx="69">
                  <c:v>216.61549377441406</c:v>
                </c:pt>
                <c:pt idx="70">
                  <c:v>216.82899475097656</c:v>
                </c:pt>
                <c:pt idx="71">
                  <c:v>214.84259033203125</c:v>
                </c:pt>
                <c:pt idx="72">
                  <c:v>212.856201171875</c:v>
                </c:pt>
                <c:pt idx="73">
                  <c:v>210.86979675292969</c:v>
                </c:pt>
                <c:pt idx="74">
                  <c:v>208.88339233398438</c:v>
                </c:pt>
                <c:pt idx="75">
                  <c:v>206.89700317382812</c:v>
                </c:pt>
                <c:pt idx="76">
                  <c:v>204.91059875488281</c:v>
                </c:pt>
                <c:pt idx="77">
                  <c:v>202.9241943359375</c:v>
                </c:pt>
                <c:pt idx="78">
                  <c:v>200.93778991699219</c:v>
                </c:pt>
                <c:pt idx="79">
                  <c:v>198.95140075683594</c:v>
                </c:pt>
                <c:pt idx="80">
                  <c:v>196.96499633789062</c:v>
                </c:pt>
                <c:pt idx="81">
                  <c:v>194.05760192871094</c:v>
                </c:pt>
                <c:pt idx="82">
                  <c:v>191.15019226074219</c:v>
                </c:pt>
                <c:pt idx="83">
                  <c:v>188.2427978515625</c:v>
                </c:pt>
                <c:pt idx="84">
                  <c:v>185.33540344238281</c:v>
                </c:pt>
                <c:pt idx="85">
                  <c:v>182.42800903320312</c:v>
                </c:pt>
                <c:pt idx="86">
                  <c:v>179.52059936523438</c:v>
                </c:pt>
                <c:pt idx="87">
                  <c:v>176.61320495605469</c:v>
                </c:pt>
                <c:pt idx="88">
                  <c:v>173.705810546875</c:v>
                </c:pt>
                <c:pt idx="89">
                  <c:v>170.79840087890625</c:v>
                </c:pt>
                <c:pt idx="90">
                  <c:v>167.89100646972656</c:v>
                </c:pt>
                <c:pt idx="91">
                  <c:v>164.53041076660156</c:v>
                </c:pt>
                <c:pt idx="92">
                  <c:v>161.1697998046875</c:v>
                </c:pt>
                <c:pt idx="93">
                  <c:v>157.8092041015625</c:v>
                </c:pt>
                <c:pt idx="94">
                  <c:v>154.4486083984375</c:v>
                </c:pt>
                <c:pt idx="95">
                  <c:v>151.0880126953125</c:v>
                </c:pt>
                <c:pt idx="96">
                  <c:v>147.72740173339844</c:v>
                </c:pt>
                <c:pt idx="97">
                  <c:v>144.36680603027344</c:v>
                </c:pt>
                <c:pt idx="98">
                  <c:v>141.00621032714844</c:v>
                </c:pt>
                <c:pt idx="99">
                  <c:v>137.64559936523438</c:v>
                </c:pt>
                <c:pt idx="100">
                  <c:v>134.28500366210938</c:v>
                </c:pt>
                <c:pt idx="101">
                  <c:v>131.5780029296875</c:v>
                </c:pt>
                <c:pt idx="102">
                  <c:v>128.87100219726562</c:v>
                </c:pt>
                <c:pt idx="103">
                  <c:v>126.16400146484375</c:v>
                </c:pt>
                <c:pt idx="104">
                  <c:v>123.45700073242188</c:v>
                </c:pt>
                <c:pt idx="105">
                  <c:v>120.75</c:v>
                </c:pt>
                <c:pt idx="106">
                  <c:v>118.04299926757812</c:v>
                </c:pt>
                <c:pt idx="107">
                  <c:v>115.33599853515625</c:v>
                </c:pt>
                <c:pt idx="108">
                  <c:v>112.62899780273438</c:v>
                </c:pt>
                <c:pt idx="109">
                  <c:v>109.9219970703125</c:v>
                </c:pt>
                <c:pt idx="110">
                  <c:v>107.21499633789062</c:v>
                </c:pt>
              </c:numCache>
            </c:numRef>
          </c:yVal>
          <c:smooth val="0"/>
          <c:extLst>
            <c:ext xmlns:c16="http://schemas.microsoft.com/office/drawing/2014/chart" uri="{C3380CC4-5D6E-409C-BE32-E72D297353CC}">
              <c16:uniqueId val="{00000002-B8F3-C644-A189-E6AFA4A664FF}"/>
            </c:ext>
          </c:extLst>
        </c:ser>
        <c:ser>
          <c:idx val="6"/>
          <c:order val="3"/>
          <c:tx>
            <c:strRef>
              <c:f>'SSP2 26 Output'!$Q$1</c:f>
              <c:strCache>
                <c:ptCount val="1"/>
                <c:pt idx="0">
                  <c:v>NIES AIM/CGE SSP2 26 (2018)</c:v>
                </c:pt>
              </c:strCache>
            </c:strRef>
          </c:tx>
          <c:spPr>
            <a:ln w="19050" cap="rnd">
              <a:solidFill>
                <a:srgbClr val="00B0F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Output'!$Q$3:$Q$113</c:f>
              <c:numCache>
                <c:formatCode>General</c:formatCode>
                <c:ptCount val="111"/>
                <c:pt idx="15">
                  <c:v>98.723602294921875</c:v>
                </c:pt>
                <c:pt idx="16">
                  <c:v>100.21714019775391</c:v>
                </c:pt>
                <c:pt idx="17">
                  <c:v>101.71067810058594</c:v>
                </c:pt>
                <c:pt idx="18">
                  <c:v>103.2042236328125</c:v>
                </c:pt>
                <c:pt idx="19">
                  <c:v>104.69776153564453</c:v>
                </c:pt>
                <c:pt idx="20">
                  <c:v>106.19129943847656</c:v>
                </c:pt>
                <c:pt idx="21">
                  <c:v>108.35769653320312</c:v>
                </c:pt>
                <c:pt idx="22">
                  <c:v>110.52410125732422</c:v>
                </c:pt>
                <c:pt idx="23">
                  <c:v>112.69049835205078</c:v>
                </c:pt>
                <c:pt idx="24">
                  <c:v>114.85690307617188</c:v>
                </c:pt>
                <c:pt idx="25">
                  <c:v>117.02330017089844</c:v>
                </c:pt>
                <c:pt idx="26">
                  <c:v>119.189697265625</c:v>
                </c:pt>
                <c:pt idx="27">
                  <c:v>121.35610198974609</c:v>
                </c:pt>
                <c:pt idx="28">
                  <c:v>123.52249908447266</c:v>
                </c:pt>
                <c:pt idx="29">
                  <c:v>125.68890380859375</c:v>
                </c:pt>
                <c:pt idx="30">
                  <c:v>127.85530090332031</c:v>
                </c:pt>
                <c:pt idx="31">
                  <c:v>126.84486389160156</c:v>
                </c:pt>
                <c:pt idx="32">
                  <c:v>125.83441925048828</c:v>
                </c:pt>
                <c:pt idx="33">
                  <c:v>124.82398223876953</c:v>
                </c:pt>
                <c:pt idx="34">
                  <c:v>123.81353759765625</c:v>
                </c:pt>
                <c:pt idx="35">
                  <c:v>122.8031005859375</c:v>
                </c:pt>
                <c:pt idx="36">
                  <c:v>121.79266357421875</c:v>
                </c:pt>
                <c:pt idx="37">
                  <c:v>120.78221893310547</c:v>
                </c:pt>
                <c:pt idx="38">
                  <c:v>119.77178192138672</c:v>
                </c:pt>
                <c:pt idx="39">
                  <c:v>118.76133728027344</c:v>
                </c:pt>
                <c:pt idx="40">
                  <c:v>117.75090026855469</c:v>
                </c:pt>
                <c:pt idx="41">
                  <c:v>116.08718872070312</c:v>
                </c:pt>
                <c:pt idx="42">
                  <c:v>114.42347717285156</c:v>
                </c:pt>
                <c:pt idx="43">
                  <c:v>112.75977325439453</c:v>
                </c:pt>
                <c:pt idx="44">
                  <c:v>111.09606170654297</c:v>
                </c:pt>
                <c:pt idx="45">
                  <c:v>109.43235015869141</c:v>
                </c:pt>
                <c:pt idx="46">
                  <c:v>107.76863861083984</c:v>
                </c:pt>
                <c:pt idx="47">
                  <c:v>106.10492706298828</c:v>
                </c:pt>
                <c:pt idx="48">
                  <c:v>104.44122314453125</c:v>
                </c:pt>
                <c:pt idx="49">
                  <c:v>102.77751159667969</c:v>
                </c:pt>
                <c:pt idx="50">
                  <c:v>101.11380004882812</c:v>
                </c:pt>
                <c:pt idx="51">
                  <c:v>101.12825775146484</c:v>
                </c:pt>
                <c:pt idx="52">
                  <c:v>101.14272308349609</c:v>
                </c:pt>
                <c:pt idx="53">
                  <c:v>101.15718078613281</c:v>
                </c:pt>
                <c:pt idx="54">
                  <c:v>101.17163848876953</c:v>
                </c:pt>
                <c:pt idx="55">
                  <c:v>101.18609619140625</c:v>
                </c:pt>
                <c:pt idx="56">
                  <c:v>101.2005615234375</c:v>
                </c:pt>
                <c:pt idx="57">
                  <c:v>101.21501922607422</c:v>
                </c:pt>
                <c:pt idx="58">
                  <c:v>101.22947692871094</c:v>
                </c:pt>
                <c:pt idx="59">
                  <c:v>101.24394226074219</c:v>
                </c:pt>
                <c:pt idx="60">
                  <c:v>101.25839996337891</c:v>
                </c:pt>
                <c:pt idx="61">
                  <c:v>101.40455627441406</c:v>
                </c:pt>
                <c:pt idx="62">
                  <c:v>101.55072021484375</c:v>
                </c:pt>
                <c:pt idx="63">
                  <c:v>101.69688415527344</c:v>
                </c:pt>
                <c:pt idx="64">
                  <c:v>101.84304046630859</c:v>
                </c:pt>
                <c:pt idx="65">
                  <c:v>101.98919677734375</c:v>
                </c:pt>
                <c:pt idx="66">
                  <c:v>102.13536071777344</c:v>
                </c:pt>
                <c:pt idx="67">
                  <c:v>102.28152465820312</c:v>
                </c:pt>
                <c:pt idx="68">
                  <c:v>102.42768096923828</c:v>
                </c:pt>
                <c:pt idx="69">
                  <c:v>102.57383728027344</c:v>
                </c:pt>
                <c:pt idx="70">
                  <c:v>102.72000122070312</c:v>
                </c:pt>
                <c:pt idx="71">
                  <c:v>102.06314849853516</c:v>
                </c:pt>
                <c:pt idx="72">
                  <c:v>101.40630340576172</c:v>
                </c:pt>
                <c:pt idx="73">
                  <c:v>100.74945068359375</c:v>
                </c:pt>
                <c:pt idx="74">
                  <c:v>100.09259796142578</c:v>
                </c:pt>
                <c:pt idx="75">
                  <c:v>99.435745239257812</c:v>
                </c:pt>
                <c:pt idx="76">
                  <c:v>98.778900146484375</c:v>
                </c:pt>
                <c:pt idx="77">
                  <c:v>98.122047424316406</c:v>
                </c:pt>
                <c:pt idx="78">
                  <c:v>97.465194702148438</c:v>
                </c:pt>
                <c:pt idx="79">
                  <c:v>96.808349609375</c:v>
                </c:pt>
                <c:pt idx="80">
                  <c:v>96.151496887207031</c:v>
                </c:pt>
                <c:pt idx="81">
                  <c:v>96.1962890625</c:v>
                </c:pt>
                <c:pt idx="82">
                  <c:v>96.241081237792969</c:v>
                </c:pt>
                <c:pt idx="83">
                  <c:v>96.285865783691406</c:v>
                </c:pt>
                <c:pt idx="84">
                  <c:v>96.330657958984375</c:v>
                </c:pt>
                <c:pt idx="85">
                  <c:v>96.375450134277344</c:v>
                </c:pt>
                <c:pt idx="86">
                  <c:v>96.420242309570312</c:v>
                </c:pt>
                <c:pt idx="87">
                  <c:v>96.465034484863281</c:v>
                </c:pt>
                <c:pt idx="88">
                  <c:v>96.509819030761719</c:v>
                </c:pt>
                <c:pt idx="89">
                  <c:v>96.554611206054688</c:v>
                </c:pt>
                <c:pt idx="90">
                  <c:v>96.599403381347656</c:v>
                </c:pt>
                <c:pt idx="91">
                  <c:v>96.461700439453125</c:v>
                </c:pt>
                <c:pt idx="92">
                  <c:v>96.324005126953125</c:v>
                </c:pt>
                <c:pt idx="93">
                  <c:v>96.186302185058594</c:v>
                </c:pt>
                <c:pt idx="94">
                  <c:v>96.048599243164062</c:v>
                </c:pt>
                <c:pt idx="95">
                  <c:v>95.910903930664062</c:v>
                </c:pt>
                <c:pt idx="96">
                  <c:v>95.773200988769531</c:v>
                </c:pt>
                <c:pt idx="97">
                  <c:v>95.635498046875</c:v>
                </c:pt>
                <c:pt idx="98">
                  <c:v>95.497795104980469</c:v>
                </c:pt>
                <c:pt idx="99">
                  <c:v>95.360099792480469</c:v>
                </c:pt>
                <c:pt idx="100">
                  <c:v>95.222396850585938</c:v>
                </c:pt>
                <c:pt idx="101">
                  <c:v>95.266548156738281</c:v>
                </c:pt>
                <c:pt idx="102">
                  <c:v>95.310699462890625</c:v>
                </c:pt>
                <c:pt idx="103">
                  <c:v>95.354850769042969</c:v>
                </c:pt>
                <c:pt idx="104">
                  <c:v>95.399002075195312</c:v>
                </c:pt>
                <c:pt idx="105">
                  <c:v>95.443145751953125</c:v>
                </c:pt>
                <c:pt idx="106">
                  <c:v>95.487297058105469</c:v>
                </c:pt>
                <c:pt idx="107">
                  <c:v>95.531448364257812</c:v>
                </c:pt>
                <c:pt idx="108">
                  <c:v>95.575599670410156</c:v>
                </c:pt>
                <c:pt idx="109">
                  <c:v>95.6197509765625</c:v>
                </c:pt>
                <c:pt idx="110">
                  <c:v>95.663902282714844</c:v>
                </c:pt>
              </c:numCache>
            </c:numRef>
          </c:yVal>
          <c:smooth val="0"/>
          <c:extLst>
            <c:ext xmlns:c16="http://schemas.microsoft.com/office/drawing/2014/chart" uri="{C3380CC4-5D6E-409C-BE32-E72D297353CC}">
              <c16:uniqueId val="{00000003-B8F3-C644-A189-E6AFA4A664FF}"/>
            </c:ext>
          </c:extLst>
        </c:ser>
        <c:ser>
          <c:idx val="7"/>
          <c:order val="4"/>
          <c:tx>
            <c:strRef>
              <c:f>'SSP2 26 Output'!$R$1</c:f>
              <c:strCache>
                <c:ptCount val="1"/>
                <c:pt idx="0">
                  <c:v>PNNL GCAM4 SSP2 26 (2018)</c:v>
                </c:pt>
              </c:strCache>
            </c:strRef>
          </c:tx>
          <c:spPr>
            <a:ln w="19050" cap="rnd">
              <a:solidFill>
                <a:srgbClr val="FF00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Output'!$R$3:$R$113</c:f>
              <c:numCache>
                <c:formatCode>General</c:formatCode>
                <c:ptCount val="111"/>
                <c:pt idx="20">
                  <c:v>113.84478759765625</c:v>
                </c:pt>
                <c:pt idx="21">
                  <c:v>117.01847839355469</c:v>
                </c:pt>
                <c:pt idx="22">
                  <c:v>120.19216918945312</c:v>
                </c:pt>
                <c:pt idx="23">
                  <c:v>123.36585235595703</c:v>
                </c:pt>
                <c:pt idx="24">
                  <c:v>126.53954315185547</c:v>
                </c:pt>
                <c:pt idx="25">
                  <c:v>129.71322631835938</c:v>
                </c:pt>
                <c:pt idx="26">
                  <c:v>132.88691711425781</c:v>
                </c:pt>
                <c:pt idx="27">
                  <c:v>136.06060791015625</c:v>
                </c:pt>
                <c:pt idx="28">
                  <c:v>139.23429870605469</c:v>
                </c:pt>
                <c:pt idx="29">
                  <c:v>142.40798950195312</c:v>
                </c:pt>
                <c:pt idx="30">
                  <c:v>145.58168029785156</c:v>
                </c:pt>
                <c:pt idx="31">
                  <c:v>151.10305786132812</c:v>
                </c:pt>
                <c:pt idx="32">
                  <c:v>156.62443542480469</c:v>
                </c:pt>
                <c:pt idx="33">
                  <c:v>162.14581298828125</c:v>
                </c:pt>
                <c:pt idx="34">
                  <c:v>167.66719055175781</c:v>
                </c:pt>
                <c:pt idx="35">
                  <c:v>173.18856811523438</c:v>
                </c:pt>
                <c:pt idx="36">
                  <c:v>178.70994567871094</c:v>
                </c:pt>
                <c:pt idx="37">
                  <c:v>184.2313232421875</c:v>
                </c:pt>
                <c:pt idx="38">
                  <c:v>189.75270080566406</c:v>
                </c:pt>
                <c:pt idx="39">
                  <c:v>195.27407836914062</c:v>
                </c:pt>
                <c:pt idx="40">
                  <c:v>200.79545593261719</c:v>
                </c:pt>
                <c:pt idx="41">
                  <c:v>200.8919677734375</c:v>
                </c:pt>
                <c:pt idx="42">
                  <c:v>200.98847961425781</c:v>
                </c:pt>
                <c:pt idx="43">
                  <c:v>201.08500671386719</c:v>
                </c:pt>
                <c:pt idx="44">
                  <c:v>201.1815185546875</c:v>
                </c:pt>
                <c:pt idx="45">
                  <c:v>201.27803039550781</c:v>
                </c:pt>
                <c:pt idx="46">
                  <c:v>201.37454223632812</c:v>
                </c:pt>
                <c:pt idx="47">
                  <c:v>201.47105407714844</c:v>
                </c:pt>
                <c:pt idx="48">
                  <c:v>201.56758117675781</c:v>
                </c:pt>
                <c:pt idx="49">
                  <c:v>201.66409301757812</c:v>
                </c:pt>
                <c:pt idx="50">
                  <c:v>201.76060485839844</c:v>
                </c:pt>
                <c:pt idx="51">
                  <c:v>201.61660766601562</c:v>
                </c:pt>
                <c:pt idx="52">
                  <c:v>201.47259521484375</c:v>
                </c:pt>
                <c:pt idx="53">
                  <c:v>201.32859802246094</c:v>
                </c:pt>
                <c:pt idx="54">
                  <c:v>201.18458557128906</c:v>
                </c:pt>
                <c:pt idx="55">
                  <c:v>201.04058837890625</c:v>
                </c:pt>
                <c:pt idx="56">
                  <c:v>200.89659118652344</c:v>
                </c:pt>
                <c:pt idx="57">
                  <c:v>200.75257873535156</c:v>
                </c:pt>
                <c:pt idx="58">
                  <c:v>200.60858154296875</c:v>
                </c:pt>
                <c:pt idx="59">
                  <c:v>200.46456909179688</c:v>
                </c:pt>
                <c:pt idx="60">
                  <c:v>200.32057189941406</c:v>
                </c:pt>
                <c:pt idx="61">
                  <c:v>199.07022094726562</c:v>
                </c:pt>
                <c:pt idx="62">
                  <c:v>197.81988525390625</c:v>
                </c:pt>
                <c:pt idx="63">
                  <c:v>196.56954956054688</c:v>
                </c:pt>
                <c:pt idx="64">
                  <c:v>195.31919860839844</c:v>
                </c:pt>
                <c:pt idx="65">
                  <c:v>194.06884765625</c:v>
                </c:pt>
                <c:pt idx="66">
                  <c:v>192.81851196289062</c:v>
                </c:pt>
                <c:pt idx="67">
                  <c:v>191.56817626953125</c:v>
                </c:pt>
                <c:pt idx="68">
                  <c:v>190.31782531738281</c:v>
                </c:pt>
                <c:pt idx="69">
                  <c:v>189.06747436523438</c:v>
                </c:pt>
                <c:pt idx="70">
                  <c:v>187.817138671875</c:v>
                </c:pt>
                <c:pt idx="71">
                  <c:v>185.2054443359375</c:v>
                </c:pt>
                <c:pt idx="72">
                  <c:v>182.59375</c:v>
                </c:pt>
                <c:pt idx="73">
                  <c:v>179.98207092285156</c:v>
                </c:pt>
                <c:pt idx="74">
                  <c:v>177.37037658691406</c:v>
                </c:pt>
                <c:pt idx="75">
                  <c:v>174.75868225097656</c:v>
                </c:pt>
                <c:pt idx="76">
                  <c:v>172.14698791503906</c:v>
                </c:pt>
                <c:pt idx="77">
                  <c:v>169.53529357910156</c:v>
                </c:pt>
                <c:pt idx="78">
                  <c:v>166.92361450195312</c:v>
                </c:pt>
                <c:pt idx="79">
                  <c:v>164.31192016601562</c:v>
                </c:pt>
                <c:pt idx="80">
                  <c:v>161.70022583007812</c:v>
                </c:pt>
                <c:pt idx="81">
                  <c:v>158.611083984375</c:v>
                </c:pt>
                <c:pt idx="82">
                  <c:v>155.52194213867188</c:v>
                </c:pt>
                <c:pt idx="83">
                  <c:v>152.43281555175781</c:v>
                </c:pt>
                <c:pt idx="84">
                  <c:v>149.34367370605469</c:v>
                </c:pt>
                <c:pt idx="85">
                  <c:v>146.25453186035156</c:v>
                </c:pt>
                <c:pt idx="86">
                  <c:v>143.16539001464844</c:v>
                </c:pt>
                <c:pt idx="87">
                  <c:v>140.07624816894531</c:v>
                </c:pt>
                <c:pt idx="88">
                  <c:v>136.98712158203125</c:v>
                </c:pt>
                <c:pt idx="89">
                  <c:v>133.89797973632812</c:v>
                </c:pt>
                <c:pt idx="90">
                  <c:v>130.808837890625</c:v>
                </c:pt>
                <c:pt idx="91">
                  <c:v>126.99015045166016</c:v>
                </c:pt>
                <c:pt idx="92">
                  <c:v>123.17145538330078</c:v>
                </c:pt>
                <c:pt idx="93">
                  <c:v>119.35276794433594</c:v>
                </c:pt>
                <c:pt idx="94">
                  <c:v>115.53408050537109</c:v>
                </c:pt>
                <c:pt idx="95">
                  <c:v>111.71539306640625</c:v>
                </c:pt>
                <c:pt idx="96">
                  <c:v>107.89669799804688</c:v>
                </c:pt>
                <c:pt idx="97">
                  <c:v>104.07801055908203</c:v>
                </c:pt>
                <c:pt idx="98">
                  <c:v>100.25932312011719</c:v>
                </c:pt>
                <c:pt idx="99">
                  <c:v>96.440628051757812</c:v>
                </c:pt>
                <c:pt idx="100">
                  <c:v>92.621940612792969</c:v>
                </c:pt>
                <c:pt idx="101">
                  <c:v>89.845512390136719</c:v>
                </c:pt>
                <c:pt idx="102">
                  <c:v>87.069084167480469</c:v>
                </c:pt>
                <c:pt idx="103">
                  <c:v>84.292655944824219</c:v>
                </c:pt>
                <c:pt idx="104">
                  <c:v>81.516227722167969</c:v>
                </c:pt>
                <c:pt idx="105">
                  <c:v>78.73980712890625</c:v>
                </c:pt>
                <c:pt idx="106">
                  <c:v>75.96337890625</c:v>
                </c:pt>
                <c:pt idx="107">
                  <c:v>73.18695068359375</c:v>
                </c:pt>
                <c:pt idx="108">
                  <c:v>70.4105224609375</c:v>
                </c:pt>
                <c:pt idx="109">
                  <c:v>67.63409423828125</c:v>
                </c:pt>
                <c:pt idx="110">
                  <c:v>64.857666015625</c:v>
                </c:pt>
              </c:numCache>
            </c:numRef>
          </c:yVal>
          <c:smooth val="0"/>
          <c:extLst>
            <c:ext xmlns:c16="http://schemas.microsoft.com/office/drawing/2014/chart" uri="{C3380CC4-5D6E-409C-BE32-E72D297353CC}">
              <c16:uniqueId val="{00000004-B8F3-C644-A189-E6AFA4A664FF}"/>
            </c:ext>
          </c:extLst>
        </c:ser>
        <c:ser>
          <c:idx val="8"/>
          <c:order val="5"/>
          <c:tx>
            <c:strRef>
              <c:f>'SSP2 26 Output'!$S$1</c:f>
              <c:strCache>
                <c:ptCount val="1"/>
                <c:pt idx="0">
                  <c:v>PIK REMIND-MAGPIE SSP2 26 (2018)</c:v>
                </c:pt>
              </c:strCache>
            </c:strRef>
          </c:tx>
          <c:spPr>
            <a:ln w="19050" cap="rnd">
              <a:solidFill>
                <a:srgbClr val="4E8F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Output'!$S$3:$S$113</c:f>
              <c:numCache>
                <c:formatCode>General</c:formatCode>
                <c:ptCount val="111"/>
                <c:pt idx="15">
                  <c:v>98.080001831054688</c:v>
                </c:pt>
                <c:pt idx="16">
                  <c:v>98.964004516601562</c:v>
                </c:pt>
                <c:pt idx="17">
                  <c:v>99.847999572753906</c:v>
                </c:pt>
                <c:pt idx="18">
                  <c:v>100.73200225830078</c:v>
                </c:pt>
                <c:pt idx="19">
                  <c:v>101.61599731445312</c:v>
                </c:pt>
                <c:pt idx="20">
                  <c:v>102.5</c:v>
                </c:pt>
                <c:pt idx="21">
                  <c:v>105.81999969482422</c:v>
                </c:pt>
                <c:pt idx="22">
                  <c:v>109.13999938964844</c:v>
                </c:pt>
                <c:pt idx="23">
                  <c:v>112.45999908447266</c:v>
                </c:pt>
                <c:pt idx="24">
                  <c:v>115.77999877929688</c:v>
                </c:pt>
                <c:pt idx="25">
                  <c:v>119.09999847412109</c:v>
                </c:pt>
                <c:pt idx="26">
                  <c:v>122.41999816894531</c:v>
                </c:pt>
                <c:pt idx="27">
                  <c:v>125.73999786376953</c:v>
                </c:pt>
                <c:pt idx="28">
                  <c:v>129.05999755859375</c:v>
                </c:pt>
                <c:pt idx="29">
                  <c:v>132.3800048828125</c:v>
                </c:pt>
                <c:pt idx="30">
                  <c:v>135.69999694824219</c:v>
                </c:pt>
                <c:pt idx="31">
                  <c:v>136.67999267578125</c:v>
                </c:pt>
                <c:pt idx="32">
                  <c:v>137.66000366210938</c:v>
                </c:pt>
                <c:pt idx="33">
                  <c:v>138.63999938964844</c:v>
                </c:pt>
                <c:pt idx="34">
                  <c:v>139.6199951171875</c:v>
                </c:pt>
                <c:pt idx="35">
                  <c:v>140.60000610351562</c:v>
                </c:pt>
                <c:pt idx="36">
                  <c:v>141.58000183105469</c:v>
                </c:pt>
                <c:pt idx="37">
                  <c:v>142.55999755859375</c:v>
                </c:pt>
                <c:pt idx="38">
                  <c:v>143.53999328613281</c:v>
                </c:pt>
                <c:pt idx="39">
                  <c:v>144.52000427246094</c:v>
                </c:pt>
                <c:pt idx="40">
                  <c:v>145.5</c:v>
                </c:pt>
                <c:pt idx="41">
                  <c:v>143.38999938964844</c:v>
                </c:pt>
                <c:pt idx="42">
                  <c:v>141.27999877929688</c:v>
                </c:pt>
                <c:pt idx="43">
                  <c:v>139.16999816894531</c:v>
                </c:pt>
                <c:pt idx="44">
                  <c:v>137.05999755859375</c:v>
                </c:pt>
                <c:pt idx="45">
                  <c:v>134.94999694824219</c:v>
                </c:pt>
                <c:pt idx="46">
                  <c:v>132.83999633789062</c:v>
                </c:pt>
                <c:pt idx="47">
                  <c:v>130.72999572753906</c:v>
                </c:pt>
                <c:pt idx="48">
                  <c:v>128.6199951171875</c:v>
                </c:pt>
                <c:pt idx="49">
                  <c:v>126.51000213623047</c:v>
                </c:pt>
                <c:pt idx="50">
                  <c:v>124.40000152587891</c:v>
                </c:pt>
                <c:pt idx="51">
                  <c:v>122.09000396728516</c:v>
                </c:pt>
                <c:pt idx="52">
                  <c:v>119.77999877929688</c:v>
                </c:pt>
                <c:pt idx="53">
                  <c:v>117.47000122070312</c:v>
                </c:pt>
                <c:pt idx="54">
                  <c:v>115.16000366210938</c:v>
                </c:pt>
                <c:pt idx="55">
                  <c:v>112.85000610351562</c:v>
                </c:pt>
                <c:pt idx="56">
                  <c:v>110.54000091552734</c:v>
                </c:pt>
                <c:pt idx="57">
                  <c:v>108.23000335693359</c:v>
                </c:pt>
                <c:pt idx="58">
                  <c:v>105.92000579833984</c:v>
                </c:pt>
                <c:pt idx="59">
                  <c:v>103.61000061035156</c:v>
                </c:pt>
                <c:pt idx="60">
                  <c:v>101.30000305175781</c:v>
                </c:pt>
                <c:pt idx="61">
                  <c:v>99.041000366210938</c:v>
                </c:pt>
                <c:pt idx="62">
                  <c:v>96.782005310058594</c:v>
                </c:pt>
                <c:pt idx="63">
                  <c:v>94.523002624511719</c:v>
                </c:pt>
                <c:pt idx="64">
                  <c:v>92.263999938964844</c:v>
                </c:pt>
                <c:pt idx="65">
                  <c:v>90.0050048828125</c:v>
                </c:pt>
                <c:pt idx="66">
                  <c:v>87.746002197265625</c:v>
                </c:pt>
                <c:pt idx="67">
                  <c:v>85.48699951171875</c:v>
                </c:pt>
                <c:pt idx="68">
                  <c:v>83.227996826171875</c:v>
                </c:pt>
                <c:pt idx="69">
                  <c:v>80.969001770019531</c:v>
                </c:pt>
                <c:pt idx="70">
                  <c:v>78.709999084472656</c:v>
                </c:pt>
                <c:pt idx="71">
                  <c:v>77.269996643066406</c:v>
                </c:pt>
                <c:pt idx="72">
                  <c:v>75.830001831054688</c:v>
                </c:pt>
                <c:pt idx="73">
                  <c:v>74.389999389648438</c:v>
                </c:pt>
                <c:pt idx="74">
                  <c:v>72.949996948242188</c:v>
                </c:pt>
                <c:pt idx="75">
                  <c:v>71.509994506835938</c:v>
                </c:pt>
                <c:pt idx="76">
                  <c:v>70.069999694824219</c:v>
                </c:pt>
                <c:pt idx="77">
                  <c:v>68.629997253417969</c:v>
                </c:pt>
                <c:pt idx="78">
                  <c:v>67.189994812011719</c:v>
                </c:pt>
                <c:pt idx="79">
                  <c:v>65.75</c:v>
                </c:pt>
                <c:pt idx="80">
                  <c:v>64.30999755859375</c:v>
                </c:pt>
                <c:pt idx="81">
                  <c:v>62.665996551513672</c:v>
                </c:pt>
                <c:pt idx="82">
                  <c:v>61.021999359130859</c:v>
                </c:pt>
                <c:pt idx="83">
                  <c:v>59.377998352050781</c:v>
                </c:pt>
                <c:pt idx="84">
                  <c:v>57.733997344970703</c:v>
                </c:pt>
                <c:pt idx="85">
                  <c:v>56.089996337890625</c:v>
                </c:pt>
                <c:pt idx="86">
                  <c:v>54.445999145507812</c:v>
                </c:pt>
                <c:pt idx="87">
                  <c:v>52.801998138427734</c:v>
                </c:pt>
                <c:pt idx="88">
                  <c:v>51.157997131347656</c:v>
                </c:pt>
                <c:pt idx="89">
                  <c:v>49.513999938964844</c:v>
                </c:pt>
                <c:pt idx="90">
                  <c:v>47.869998931884766</c:v>
                </c:pt>
                <c:pt idx="91">
                  <c:v>45.923999786376953</c:v>
                </c:pt>
                <c:pt idx="92">
                  <c:v>43.978000640869141</c:v>
                </c:pt>
                <c:pt idx="93">
                  <c:v>42.031997680664062</c:v>
                </c:pt>
                <c:pt idx="94">
                  <c:v>40.08599853515625</c:v>
                </c:pt>
                <c:pt idx="95">
                  <c:v>38.139999389648438</c:v>
                </c:pt>
                <c:pt idx="96">
                  <c:v>36.194000244140625</c:v>
                </c:pt>
                <c:pt idx="97">
                  <c:v>34.248001098632812</c:v>
                </c:pt>
                <c:pt idx="98">
                  <c:v>32.301998138427734</c:v>
                </c:pt>
                <c:pt idx="99">
                  <c:v>30.355998992919922</c:v>
                </c:pt>
                <c:pt idx="100">
                  <c:v>28.409999847412109</c:v>
                </c:pt>
                <c:pt idx="101">
                  <c:v>27.281000137329102</c:v>
                </c:pt>
                <c:pt idx="102">
                  <c:v>26.152000427246094</c:v>
                </c:pt>
                <c:pt idx="103">
                  <c:v>25.023000717163086</c:v>
                </c:pt>
                <c:pt idx="104">
                  <c:v>23.894001007080078</c:v>
                </c:pt>
                <c:pt idx="105">
                  <c:v>22.764999389648438</c:v>
                </c:pt>
                <c:pt idx="106">
                  <c:v>21.63599967956543</c:v>
                </c:pt>
                <c:pt idx="107">
                  <c:v>20.506999969482422</c:v>
                </c:pt>
                <c:pt idx="108">
                  <c:v>19.378000259399414</c:v>
                </c:pt>
                <c:pt idx="109">
                  <c:v>18.249000549316406</c:v>
                </c:pt>
                <c:pt idx="110">
                  <c:v>17.120000839233398</c:v>
                </c:pt>
              </c:numCache>
            </c:numRef>
          </c:yVal>
          <c:smooth val="0"/>
          <c:extLst>
            <c:ext xmlns:c16="http://schemas.microsoft.com/office/drawing/2014/chart" uri="{C3380CC4-5D6E-409C-BE32-E72D297353CC}">
              <c16:uniqueId val="{00000005-B8F3-C644-A189-E6AFA4A664FF}"/>
            </c:ext>
          </c:extLst>
        </c:ser>
        <c:ser>
          <c:idx val="9"/>
          <c:order val="6"/>
          <c:tx>
            <c:strRef>
              <c:f>'SSP2 26 Output'!$T$1</c:f>
              <c:strCache>
                <c:ptCount val="1"/>
                <c:pt idx="0">
                  <c:v>EIEE WITCH-GLOBIOM SSP2 26 (2018)</c:v>
                </c:pt>
              </c:strCache>
            </c:strRef>
          </c:tx>
          <c:spPr>
            <a:ln w="19050" cap="rnd">
              <a:solidFill>
                <a:srgbClr val="FFC0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Output'!$T$3:$T$113</c:f>
              <c:numCache>
                <c:formatCode>General</c:formatCode>
                <c:ptCount val="111"/>
                <c:pt idx="15">
                  <c:v>91.701820373535156</c:v>
                </c:pt>
                <c:pt idx="16">
                  <c:v>96.053871154785156</c:v>
                </c:pt>
                <c:pt idx="17">
                  <c:v>100.40592956542969</c:v>
                </c:pt>
                <c:pt idx="18">
                  <c:v>104.75798034667969</c:v>
                </c:pt>
                <c:pt idx="19">
                  <c:v>109.11003875732422</c:v>
                </c:pt>
                <c:pt idx="20">
                  <c:v>113.46208953857422</c:v>
                </c:pt>
                <c:pt idx="21">
                  <c:v>115.60027313232422</c:v>
                </c:pt>
                <c:pt idx="22">
                  <c:v>117.73845672607422</c:v>
                </c:pt>
                <c:pt idx="23">
                  <c:v>119.87664031982422</c:v>
                </c:pt>
                <c:pt idx="24">
                  <c:v>122.01482391357422</c:v>
                </c:pt>
                <c:pt idx="25">
                  <c:v>124.15301513671875</c:v>
                </c:pt>
                <c:pt idx="26">
                  <c:v>126.29119873046875</c:v>
                </c:pt>
                <c:pt idx="27">
                  <c:v>128.42938232421875</c:v>
                </c:pt>
                <c:pt idx="28">
                  <c:v>130.56756591796875</c:v>
                </c:pt>
                <c:pt idx="29">
                  <c:v>132.70574951171875</c:v>
                </c:pt>
                <c:pt idx="30">
                  <c:v>134.84393310546875</c:v>
                </c:pt>
                <c:pt idx="31">
                  <c:v>128.33709716796875</c:v>
                </c:pt>
                <c:pt idx="32">
                  <c:v>121.83026885986328</c:v>
                </c:pt>
                <c:pt idx="33">
                  <c:v>115.32344055175781</c:v>
                </c:pt>
                <c:pt idx="34">
                  <c:v>108.81661224365234</c:v>
                </c:pt>
                <c:pt idx="35">
                  <c:v>102.30978393554688</c:v>
                </c:pt>
                <c:pt idx="36">
                  <c:v>95.802947998046875</c:v>
                </c:pt>
                <c:pt idx="37">
                  <c:v>89.296119689941406</c:v>
                </c:pt>
                <c:pt idx="38">
                  <c:v>82.789291381835938</c:v>
                </c:pt>
                <c:pt idx="39">
                  <c:v>76.282455444335938</c:v>
                </c:pt>
                <c:pt idx="40">
                  <c:v>69.775627136230469</c:v>
                </c:pt>
                <c:pt idx="41">
                  <c:v>68.995841979980469</c:v>
                </c:pt>
                <c:pt idx="42">
                  <c:v>68.216049194335938</c:v>
                </c:pt>
                <c:pt idx="43">
                  <c:v>67.436264038085938</c:v>
                </c:pt>
                <c:pt idx="44">
                  <c:v>66.656478881835938</c:v>
                </c:pt>
                <c:pt idx="45">
                  <c:v>65.876693725585938</c:v>
                </c:pt>
                <c:pt idx="46">
                  <c:v>65.096900939941406</c:v>
                </c:pt>
                <c:pt idx="47">
                  <c:v>64.317115783691406</c:v>
                </c:pt>
                <c:pt idx="48">
                  <c:v>63.537326812744141</c:v>
                </c:pt>
                <c:pt idx="49">
                  <c:v>62.757541656494141</c:v>
                </c:pt>
                <c:pt idx="50">
                  <c:v>61.977752685546875</c:v>
                </c:pt>
                <c:pt idx="51">
                  <c:v>61.285648345947266</c:v>
                </c:pt>
                <c:pt idx="52">
                  <c:v>60.593547821044922</c:v>
                </c:pt>
                <c:pt idx="53">
                  <c:v>59.901443481445312</c:v>
                </c:pt>
                <c:pt idx="54">
                  <c:v>59.209342956542969</c:v>
                </c:pt>
                <c:pt idx="55">
                  <c:v>58.517238616943359</c:v>
                </c:pt>
                <c:pt idx="56">
                  <c:v>57.82513427734375</c:v>
                </c:pt>
                <c:pt idx="57">
                  <c:v>57.133033752441406</c:v>
                </c:pt>
                <c:pt idx="58">
                  <c:v>56.440929412841797</c:v>
                </c:pt>
                <c:pt idx="59">
                  <c:v>55.748828887939453</c:v>
                </c:pt>
                <c:pt idx="60">
                  <c:v>55.056724548339844</c:v>
                </c:pt>
                <c:pt idx="61">
                  <c:v>54.382541656494141</c:v>
                </c:pt>
                <c:pt idx="62">
                  <c:v>53.708354949951172</c:v>
                </c:pt>
                <c:pt idx="63">
                  <c:v>53.034172058105469</c:v>
                </c:pt>
                <c:pt idx="64">
                  <c:v>52.3599853515625</c:v>
                </c:pt>
                <c:pt idx="65">
                  <c:v>51.685802459716797</c:v>
                </c:pt>
                <c:pt idx="66">
                  <c:v>51.011619567871094</c:v>
                </c:pt>
                <c:pt idx="67">
                  <c:v>50.337432861328125</c:v>
                </c:pt>
                <c:pt idx="68">
                  <c:v>49.663249969482422</c:v>
                </c:pt>
                <c:pt idx="69">
                  <c:v>48.989063262939453</c:v>
                </c:pt>
                <c:pt idx="70">
                  <c:v>48.31488037109375</c:v>
                </c:pt>
                <c:pt idx="71">
                  <c:v>47.74267578125</c:v>
                </c:pt>
                <c:pt idx="72">
                  <c:v>47.170475006103516</c:v>
                </c:pt>
                <c:pt idx="73">
                  <c:v>46.598270416259766</c:v>
                </c:pt>
                <c:pt idx="74">
                  <c:v>46.026069641113281</c:v>
                </c:pt>
                <c:pt idx="75">
                  <c:v>45.453865051269531</c:v>
                </c:pt>
                <c:pt idx="76">
                  <c:v>44.881660461425781</c:v>
                </c:pt>
                <c:pt idx="77">
                  <c:v>44.309459686279297</c:v>
                </c:pt>
                <c:pt idx="78">
                  <c:v>43.737255096435547</c:v>
                </c:pt>
                <c:pt idx="79">
                  <c:v>43.165054321289062</c:v>
                </c:pt>
                <c:pt idx="80">
                  <c:v>42.592849731445312</c:v>
                </c:pt>
                <c:pt idx="81">
                  <c:v>41.992820739746094</c:v>
                </c:pt>
                <c:pt idx="82">
                  <c:v>41.392787933349609</c:v>
                </c:pt>
                <c:pt idx="83">
                  <c:v>40.792758941650391</c:v>
                </c:pt>
                <c:pt idx="84">
                  <c:v>40.192726135253906</c:v>
                </c:pt>
                <c:pt idx="85">
                  <c:v>39.592697143554688</c:v>
                </c:pt>
                <c:pt idx="86">
                  <c:v>38.992668151855469</c:v>
                </c:pt>
                <c:pt idx="87">
                  <c:v>38.392635345458984</c:v>
                </c:pt>
                <c:pt idx="88">
                  <c:v>37.792606353759766</c:v>
                </c:pt>
                <c:pt idx="89">
                  <c:v>37.192573547363281</c:v>
                </c:pt>
                <c:pt idx="90">
                  <c:v>36.592544555664062</c:v>
                </c:pt>
                <c:pt idx="91">
                  <c:v>35.960296630859375</c:v>
                </c:pt>
                <c:pt idx="92">
                  <c:v>35.328048706054688</c:v>
                </c:pt>
                <c:pt idx="93">
                  <c:v>34.695804595947266</c:v>
                </c:pt>
                <c:pt idx="94">
                  <c:v>34.063556671142578</c:v>
                </c:pt>
                <c:pt idx="95">
                  <c:v>33.431308746337891</c:v>
                </c:pt>
                <c:pt idx="96">
                  <c:v>32.799064636230469</c:v>
                </c:pt>
                <c:pt idx="97">
                  <c:v>32.166816711425781</c:v>
                </c:pt>
                <c:pt idx="98">
                  <c:v>31.534568786621094</c:v>
                </c:pt>
                <c:pt idx="99">
                  <c:v>30.902320861816406</c:v>
                </c:pt>
                <c:pt idx="100">
                  <c:v>30.270074844360352</c:v>
                </c:pt>
                <c:pt idx="101">
                  <c:v>29.667526245117188</c:v>
                </c:pt>
                <c:pt idx="102">
                  <c:v>29.064975738525391</c:v>
                </c:pt>
                <c:pt idx="103">
                  <c:v>28.462427139282227</c:v>
                </c:pt>
                <c:pt idx="104">
                  <c:v>27.85987663269043</c:v>
                </c:pt>
                <c:pt idx="105">
                  <c:v>27.257328033447266</c:v>
                </c:pt>
                <c:pt idx="106">
                  <c:v>26.654779434204102</c:v>
                </c:pt>
                <c:pt idx="107">
                  <c:v>26.052228927612305</c:v>
                </c:pt>
                <c:pt idx="108">
                  <c:v>25.449680328369141</c:v>
                </c:pt>
                <c:pt idx="109">
                  <c:v>24.847129821777344</c:v>
                </c:pt>
                <c:pt idx="110">
                  <c:v>24.24458122253418</c:v>
                </c:pt>
              </c:numCache>
            </c:numRef>
          </c:yVal>
          <c:smooth val="0"/>
          <c:extLst>
            <c:ext xmlns:c16="http://schemas.microsoft.com/office/drawing/2014/chart" uri="{C3380CC4-5D6E-409C-BE32-E72D297353CC}">
              <c16:uniqueId val="{00000006-B8F3-C644-A189-E6AFA4A664FF}"/>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a:t>
                </a:r>
                <a:r>
                  <a:rPr lang="en-US" sz="1400" baseline="0"/>
                  <a:t> per Year</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SSP2 2.6 Primary Energy from Oil</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'SSP2 26 Output'!$B$1</c:f>
              <c:strCache>
                <c:ptCount val="1"/>
                <c:pt idx="0">
                  <c:v>CI En-ROADS SSP2 26 (2020)</c:v>
                </c:pt>
              </c:strCache>
            </c:strRef>
          </c:tx>
          <c:spPr>
            <a:ln w="88900" cap="rnd">
              <a:solidFill>
                <a:srgbClr val="0432FF"/>
              </a:solidFill>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Output'!$B$3:$B$113</c:f>
              <c:numCache>
                <c:formatCode>General</c:formatCode>
                <c:ptCount val="111"/>
                <c:pt idx="0">
                  <c:v>135.53228759765625</c:v>
                </c:pt>
                <c:pt idx="1">
                  <c:v>135.4703369140625</c:v>
                </c:pt>
                <c:pt idx="2">
                  <c:v>134.52345275878906</c:v>
                </c:pt>
                <c:pt idx="3">
                  <c:v>134.0235595703125</c:v>
                </c:pt>
                <c:pt idx="4">
                  <c:v>133.88385009765625</c:v>
                </c:pt>
                <c:pt idx="5">
                  <c:v>134.17460632324219</c:v>
                </c:pt>
                <c:pt idx="6">
                  <c:v>134.98561096191406</c:v>
                </c:pt>
                <c:pt idx="7">
                  <c:v>136.35243225097656</c:v>
                </c:pt>
                <c:pt idx="8">
                  <c:v>138.20317077636719</c:v>
                </c:pt>
                <c:pt idx="9">
                  <c:v>140.28912353515625</c:v>
                </c:pt>
                <c:pt idx="10">
                  <c:v>142.53143310546875</c:v>
                </c:pt>
                <c:pt idx="11">
                  <c:v>145.30427551269531</c:v>
                </c:pt>
                <c:pt idx="12">
                  <c:v>148.15132141113281</c:v>
                </c:pt>
                <c:pt idx="13">
                  <c:v>150.55244445800781</c:v>
                </c:pt>
                <c:pt idx="14">
                  <c:v>152.86216735839844</c:v>
                </c:pt>
                <c:pt idx="15">
                  <c:v>155.42436218261719</c:v>
                </c:pt>
                <c:pt idx="16">
                  <c:v>158.54066467285156</c:v>
                </c:pt>
                <c:pt idx="17">
                  <c:v>161.73095703125</c:v>
                </c:pt>
                <c:pt idx="18">
                  <c:v>165.07301330566406</c:v>
                </c:pt>
                <c:pt idx="19">
                  <c:v>168.57955932617188</c:v>
                </c:pt>
                <c:pt idx="20">
                  <c:v>171.0418701171875</c:v>
                </c:pt>
                <c:pt idx="21">
                  <c:v>172.32511901855469</c:v>
                </c:pt>
                <c:pt idx="22">
                  <c:v>173.58822631835938</c:v>
                </c:pt>
                <c:pt idx="23">
                  <c:v>175.70097351074219</c:v>
                </c:pt>
                <c:pt idx="24">
                  <c:v>178.36518859863281</c:v>
                </c:pt>
                <c:pt idx="25">
                  <c:v>181.21810913085938</c:v>
                </c:pt>
                <c:pt idx="26">
                  <c:v>184.18569946289062</c:v>
                </c:pt>
                <c:pt idx="27">
                  <c:v>186.98320007324219</c:v>
                </c:pt>
                <c:pt idx="28">
                  <c:v>189.82481384277344</c:v>
                </c:pt>
                <c:pt idx="29">
                  <c:v>192.93614196777344</c:v>
                </c:pt>
                <c:pt idx="30">
                  <c:v>196.24285888671875</c:v>
                </c:pt>
                <c:pt idx="31">
                  <c:v>199.28619384765625</c:v>
                </c:pt>
                <c:pt idx="32">
                  <c:v>202.024169921875</c:v>
                </c:pt>
                <c:pt idx="33">
                  <c:v>204.69902038574219</c:v>
                </c:pt>
                <c:pt idx="34">
                  <c:v>207.23220825195312</c:v>
                </c:pt>
                <c:pt idx="35">
                  <c:v>209.55393981933594</c:v>
                </c:pt>
                <c:pt idx="36">
                  <c:v>211.60316467285156</c:v>
                </c:pt>
                <c:pt idx="37">
                  <c:v>213.36557006835938</c:v>
                </c:pt>
                <c:pt idx="38">
                  <c:v>214.85362243652344</c:v>
                </c:pt>
                <c:pt idx="39">
                  <c:v>216.09075927734375</c:v>
                </c:pt>
                <c:pt idx="40">
                  <c:v>217.101806640625</c:v>
                </c:pt>
                <c:pt idx="41">
                  <c:v>217.61819458007812</c:v>
                </c:pt>
                <c:pt idx="42">
                  <c:v>217.73432922363281</c:v>
                </c:pt>
                <c:pt idx="43">
                  <c:v>217.61866760253906</c:v>
                </c:pt>
                <c:pt idx="44">
                  <c:v>217.325439453125</c:v>
                </c:pt>
                <c:pt idx="45">
                  <c:v>216.87019348144531</c:v>
                </c:pt>
                <c:pt idx="46">
                  <c:v>216.2427978515625</c:v>
                </c:pt>
                <c:pt idx="47">
                  <c:v>215.38862609863281</c:v>
                </c:pt>
                <c:pt idx="48">
                  <c:v>214.26515197753906</c:v>
                </c:pt>
                <c:pt idx="49">
                  <c:v>212.86322021484375</c:v>
                </c:pt>
                <c:pt idx="50">
                  <c:v>211.19473266601562</c:v>
                </c:pt>
                <c:pt idx="51">
                  <c:v>209.20989990234375</c:v>
                </c:pt>
                <c:pt idx="52">
                  <c:v>206.95362854003906</c:v>
                </c:pt>
                <c:pt idx="53">
                  <c:v>204.49031066894531</c:v>
                </c:pt>
                <c:pt idx="54">
                  <c:v>201.84907531738281</c:v>
                </c:pt>
                <c:pt idx="55">
                  <c:v>199.05366516113281</c:v>
                </c:pt>
                <c:pt idx="56">
                  <c:v>196.12132263183594</c:v>
                </c:pt>
                <c:pt idx="57">
                  <c:v>193.05989074707031</c:v>
                </c:pt>
                <c:pt idx="58">
                  <c:v>189.87664794921875</c:v>
                </c:pt>
                <c:pt idx="59">
                  <c:v>186.58279418945312</c:v>
                </c:pt>
                <c:pt idx="60">
                  <c:v>183.18975830078125</c:v>
                </c:pt>
                <c:pt idx="61">
                  <c:v>179.38218688964844</c:v>
                </c:pt>
                <c:pt idx="62">
                  <c:v>175.27914428710938</c:v>
                </c:pt>
                <c:pt idx="63">
                  <c:v>171.06094360351562</c:v>
                </c:pt>
                <c:pt idx="64">
                  <c:v>166.73867797851562</c:v>
                </c:pt>
                <c:pt idx="65">
                  <c:v>162.31910705566406</c:v>
                </c:pt>
                <c:pt idx="66">
                  <c:v>157.81362915039062</c:v>
                </c:pt>
                <c:pt idx="67">
                  <c:v>153.23506164550781</c:v>
                </c:pt>
                <c:pt idx="68">
                  <c:v>148.60067749023438</c:v>
                </c:pt>
                <c:pt idx="69">
                  <c:v>143.93185424804688</c:v>
                </c:pt>
                <c:pt idx="70">
                  <c:v>139.25035095214844</c:v>
                </c:pt>
                <c:pt idx="71">
                  <c:v>134.52488708496094</c:v>
                </c:pt>
                <c:pt idx="72">
                  <c:v>129.791015625</c:v>
                </c:pt>
                <c:pt idx="73">
                  <c:v>125.09142303466797</c:v>
                </c:pt>
                <c:pt idx="74">
                  <c:v>120.44114685058594</c:v>
                </c:pt>
                <c:pt idx="75">
                  <c:v>115.85325622558594</c:v>
                </c:pt>
                <c:pt idx="76">
                  <c:v>111.33994293212891</c:v>
                </c:pt>
                <c:pt idx="77">
                  <c:v>106.91107177734375</c:v>
                </c:pt>
                <c:pt idx="78">
                  <c:v>102.57609558105469</c:v>
                </c:pt>
                <c:pt idx="79">
                  <c:v>98.344482421875</c:v>
                </c:pt>
                <c:pt idx="80">
                  <c:v>94.224166870117188</c:v>
                </c:pt>
                <c:pt idx="81">
                  <c:v>90.10052490234375</c:v>
                </c:pt>
                <c:pt idx="82">
                  <c:v>86.023155212402344</c:v>
                </c:pt>
                <c:pt idx="83">
                  <c:v>82.056861877441406</c:v>
                </c:pt>
                <c:pt idx="84">
                  <c:v>78.2030029296875</c:v>
                </c:pt>
                <c:pt idx="85">
                  <c:v>74.462028503417969</c:v>
                </c:pt>
                <c:pt idx="86">
                  <c:v>70.836067199707031</c:v>
                </c:pt>
                <c:pt idx="87">
                  <c:v>67.327796936035156</c:v>
                </c:pt>
                <c:pt idx="88">
                  <c:v>63.940261840820312</c:v>
                </c:pt>
                <c:pt idx="89">
                  <c:v>60.67608642578125</c:v>
                </c:pt>
                <c:pt idx="90">
                  <c:v>57.536705017089844</c:v>
                </c:pt>
                <c:pt idx="91">
                  <c:v>54.456344604492188</c:v>
                </c:pt>
                <c:pt idx="92">
                  <c:v>51.458171844482422</c:v>
                </c:pt>
                <c:pt idx="93">
                  <c:v>48.573989868164062</c:v>
                </c:pt>
                <c:pt idx="94">
                  <c:v>45.802024841308594</c:v>
                </c:pt>
                <c:pt idx="95">
                  <c:v>43.143924713134766</c:v>
                </c:pt>
                <c:pt idx="96">
                  <c:v>40.616302490234375</c:v>
                </c:pt>
                <c:pt idx="97">
                  <c:v>38.220352172851562</c:v>
                </c:pt>
                <c:pt idx="98">
                  <c:v>35.949298858642578</c:v>
                </c:pt>
                <c:pt idx="99">
                  <c:v>33.796302795410156</c:v>
                </c:pt>
                <c:pt idx="100">
                  <c:v>31.755144119262695</c:v>
                </c:pt>
                <c:pt idx="101">
                  <c:v>29.776590347290039</c:v>
                </c:pt>
                <c:pt idx="102">
                  <c:v>27.87554931640625</c:v>
                </c:pt>
                <c:pt idx="103">
                  <c:v>26.073703765869141</c:v>
                </c:pt>
                <c:pt idx="104">
                  <c:v>24.368268966674805</c:v>
                </c:pt>
                <c:pt idx="105">
                  <c:v>22.755382537841797</c:v>
                </c:pt>
                <c:pt idx="106">
                  <c:v>21.231388092041016</c:v>
                </c:pt>
                <c:pt idx="107">
                  <c:v>19.792705535888672</c:v>
                </c:pt>
                <c:pt idx="108">
                  <c:v>18.435785293579102</c:v>
                </c:pt>
                <c:pt idx="109">
                  <c:v>17.157384872436523</c:v>
                </c:pt>
                <c:pt idx="110">
                  <c:v>15.954352378845215</c:v>
                </c:pt>
              </c:numCache>
            </c:numRef>
          </c:yVal>
          <c:smooth val="0"/>
          <c:extLst>
            <c:ext xmlns:c16="http://schemas.microsoft.com/office/drawing/2014/chart" uri="{C3380CC4-5D6E-409C-BE32-E72D297353CC}">
              <c16:uniqueId val="{00000000-1208-C847-8C1D-F347C82544F4}"/>
            </c:ext>
          </c:extLst>
        </c:ser>
        <c:ser>
          <c:idx val="4"/>
          <c:order val="1"/>
          <c:tx>
            <c:strRef>
              <c:f>'SSP2 26 Output'!$O$1</c:f>
              <c:strCache>
                <c:ptCount val="1"/>
                <c:pt idx="0">
                  <c:v>PBL IMAGE SSP2 26 (2018)</c:v>
                </c:pt>
              </c:strCache>
            </c:strRef>
          </c:tx>
          <c:spPr>
            <a:ln w="28575" cap="rnd">
              <a:solidFill>
                <a:srgbClr val="7030A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Output'!$O$3:$O$113</c:f>
              <c:numCache>
                <c:formatCode>General</c:formatCode>
                <c:ptCount val="111"/>
                <c:pt idx="15">
                  <c:v>174.80140686035156</c:v>
                </c:pt>
                <c:pt idx="16">
                  <c:v>174.21546936035156</c:v>
                </c:pt>
                <c:pt idx="17">
                  <c:v>173.62953186035156</c:v>
                </c:pt>
                <c:pt idx="18">
                  <c:v>173.0435791015625</c:v>
                </c:pt>
                <c:pt idx="19">
                  <c:v>172.4576416015625</c:v>
                </c:pt>
                <c:pt idx="20">
                  <c:v>171.8717041015625</c:v>
                </c:pt>
                <c:pt idx="21">
                  <c:v>171.47398376464844</c:v>
                </c:pt>
                <c:pt idx="22">
                  <c:v>171.07626342773438</c:v>
                </c:pt>
                <c:pt idx="23">
                  <c:v>170.67854309082031</c:v>
                </c:pt>
                <c:pt idx="24">
                  <c:v>170.28082275390625</c:v>
                </c:pt>
                <c:pt idx="25">
                  <c:v>169.88310241699219</c:v>
                </c:pt>
                <c:pt idx="26">
                  <c:v>169.48538208007812</c:v>
                </c:pt>
                <c:pt idx="27">
                  <c:v>169.08766174316406</c:v>
                </c:pt>
                <c:pt idx="28">
                  <c:v>168.68994140625</c:v>
                </c:pt>
                <c:pt idx="29">
                  <c:v>168.29222106933594</c:v>
                </c:pt>
                <c:pt idx="30">
                  <c:v>167.89450073242188</c:v>
                </c:pt>
                <c:pt idx="31">
                  <c:v>163.37094116210938</c:v>
                </c:pt>
                <c:pt idx="32">
                  <c:v>158.84738159179688</c:v>
                </c:pt>
                <c:pt idx="33">
                  <c:v>154.32382202148438</c:v>
                </c:pt>
                <c:pt idx="34">
                  <c:v>149.80026245117188</c:v>
                </c:pt>
                <c:pt idx="35">
                  <c:v>145.27670288085938</c:v>
                </c:pt>
                <c:pt idx="36">
                  <c:v>140.75314331054688</c:v>
                </c:pt>
                <c:pt idx="37">
                  <c:v>136.22958374023438</c:v>
                </c:pt>
                <c:pt idx="38">
                  <c:v>131.70602416992188</c:v>
                </c:pt>
                <c:pt idx="39">
                  <c:v>127.18245697021484</c:v>
                </c:pt>
                <c:pt idx="40">
                  <c:v>122.65889739990234</c:v>
                </c:pt>
                <c:pt idx="41">
                  <c:v>119.65794372558594</c:v>
                </c:pt>
                <c:pt idx="42">
                  <c:v>116.65699005126953</c:v>
                </c:pt>
                <c:pt idx="43">
                  <c:v>113.65603637695312</c:v>
                </c:pt>
                <c:pt idx="44">
                  <c:v>110.65508270263672</c:v>
                </c:pt>
                <c:pt idx="45">
                  <c:v>107.65412902832031</c:v>
                </c:pt>
                <c:pt idx="46">
                  <c:v>104.65317535400391</c:v>
                </c:pt>
                <c:pt idx="47">
                  <c:v>101.6522216796875</c:v>
                </c:pt>
                <c:pt idx="48">
                  <c:v>98.651268005371094</c:v>
                </c:pt>
                <c:pt idx="49">
                  <c:v>95.650314331054688</c:v>
                </c:pt>
                <c:pt idx="50">
                  <c:v>92.649360656738281</c:v>
                </c:pt>
                <c:pt idx="51">
                  <c:v>91.600975036621094</c:v>
                </c:pt>
                <c:pt idx="52">
                  <c:v>90.552581787109375</c:v>
                </c:pt>
                <c:pt idx="53">
                  <c:v>89.504196166992188</c:v>
                </c:pt>
                <c:pt idx="54">
                  <c:v>88.455802917480469</c:v>
                </c:pt>
                <c:pt idx="55">
                  <c:v>87.407417297363281</c:v>
                </c:pt>
                <c:pt idx="56">
                  <c:v>86.359031677246094</c:v>
                </c:pt>
                <c:pt idx="57">
                  <c:v>85.310638427734375</c:v>
                </c:pt>
                <c:pt idx="58">
                  <c:v>84.262252807617188</c:v>
                </c:pt>
                <c:pt idx="59">
                  <c:v>83.213859558105469</c:v>
                </c:pt>
                <c:pt idx="60">
                  <c:v>82.165473937988281</c:v>
                </c:pt>
                <c:pt idx="61">
                  <c:v>79.159988403320312</c:v>
                </c:pt>
                <c:pt idx="62">
                  <c:v>76.154502868652344</c:v>
                </c:pt>
                <c:pt idx="63">
                  <c:v>73.149017333984375</c:v>
                </c:pt>
                <c:pt idx="64">
                  <c:v>70.143531799316406</c:v>
                </c:pt>
                <c:pt idx="65">
                  <c:v>67.138046264648438</c:v>
                </c:pt>
                <c:pt idx="66">
                  <c:v>64.132560729980469</c:v>
                </c:pt>
                <c:pt idx="67">
                  <c:v>61.127079010009766</c:v>
                </c:pt>
                <c:pt idx="68">
                  <c:v>58.121593475341797</c:v>
                </c:pt>
                <c:pt idx="69">
                  <c:v>55.116107940673828</c:v>
                </c:pt>
                <c:pt idx="70">
                  <c:v>52.110622406005859</c:v>
                </c:pt>
                <c:pt idx="71">
                  <c:v>50.576431274414062</c:v>
                </c:pt>
                <c:pt idx="72">
                  <c:v>49.042243957519531</c:v>
                </c:pt>
                <c:pt idx="73">
                  <c:v>47.508056640625</c:v>
                </c:pt>
                <c:pt idx="74">
                  <c:v>45.973865509033203</c:v>
                </c:pt>
                <c:pt idx="75">
                  <c:v>44.439674377441406</c:v>
                </c:pt>
                <c:pt idx="76">
                  <c:v>42.905487060546875</c:v>
                </c:pt>
                <c:pt idx="77">
                  <c:v>41.371299743652344</c:v>
                </c:pt>
                <c:pt idx="78">
                  <c:v>39.837108612060547</c:v>
                </c:pt>
                <c:pt idx="79">
                  <c:v>38.30291748046875</c:v>
                </c:pt>
                <c:pt idx="80">
                  <c:v>36.768730163574219</c:v>
                </c:pt>
                <c:pt idx="81">
                  <c:v>36.227386474609375</c:v>
                </c:pt>
                <c:pt idx="82">
                  <c:v>35.686038970947266</c:v>
                </c:pt>
                <c:pt idx="83">
                  <c:v>35.144695281982422</c:v>
                </c:pt>
                <c:pt idx="84">
                  <c:v>34.603351593017578</c:v>
                </c:pt>
                <c:pt idx="85">
                  <c:v>34.062004089355469</c:v>
                </c:pt>
                <c:pt idx="86">
                  <c:v>33.520660400390625</c:v>
                </c:pt>
                <c:pt idx="87">
                  <c:v>32.979316711425781</c:v>
                </c:pt>
                <c:pt idx="88">
                  <c:v>32.437969207763672</c:v>
                </c:pt>
                <c:pt idx="89">
                  <c:v>31.896625518798828</c:v>
                </c:pt>
                <c:pt idx="90">
                  <c:v>31.355279922485352</c:v>
                </c:pt>
                <c:pt idx="91">
                  <c:v>30.725076675415039</c:v>
                </c:pt>
                <c:pt idx="92">
                  <c:v>30.094873428344727</c:v>
                </c:pt>
                <c:pt idx="93">
                  <c:v>29.464670181274414</c:v>
                </c:pt>
                <c:pt idx="94">
                  <c:v>28.834466934204102</c:v>
                </c:pt>
                <c:pt idx="95">
                  <c:v>28.204265594482422</c:v>
                </c:pt>
                <c:pt idx="96">
                  <c:v>27.574062347412109</c:v>
                </c:pt>
                <c:pt idx="97">
                  <c:v>26.943859100341797</c:v>
                </c:pt>
                <c:pt idx="98">
                  <c:v>26.313655853271484</c:v>
                </c:pt>
                <c:pt idx="99">
                  <c:v>25.683452606201172</c:v>
                </c:pt>
                <c:pt idx="100">
                  <c:v>25.053249359130859</c:v>
                </c:pt>
                <c:pt idx="101">
                  <c:v>24.929019927978516</c:v>
                </c:pt>
                <c:pt idx="102">
                  <c:v>24.804792404174805</c:v>
                </c:pt>
                <c:pt idx="103">
                  <c:v>24.680562973022461</c:v>
                </c:pt>
                <c:pt idx="104">
                  <c:v>24.556333541870117</c:v>
                </c:pt>
                <c:pt idx="105">
                  <c:v>24.432106018066406</c:v>
                </c:pt>
                <c:pt idx="106">
                  <c:v>24.307876586914062</c:v>
                </c:pt>
                <c:pt idx="107">
                  <c:v>24.183647155761719</c:v>
                </c:pt>
                <c:pt idx="108">
                  <c:v>24.059417724609375</c:v>
                </c:pt>
                <c:pt idx="109">
                  <c:v>23.935190200805664</c:v>
                </c:pt>
                <c:pt idx="110">
                  <c:v>23.81096076965332</c:v>
                </c:pt>
              </c:numCache>
            </c:numRef>
          </c:yVal>
          <c:smooth val="0"/>
          <c:extLst>
            <c:ext xmlns:c16="http://schemas.microsoft.com/office/drawing/2014/chart" uri="{C3380CC4-5D6E-409C-BE32-E72D297353CC}">
              <c16:uniqueId val="{00000001-1208-C847-8C1D-F347C82544F4}"/>
            </c:ext>
          </c:extLst>
        </c:ser>
        <c:ser>
          <c:idx val="5"/>
          <c:order val="2"/>
          <c:tx>
            <c:strRef>
              <c:f>'SSP2 26 Output'!$P$1</c:f>
              <c:strCache>
                <c:ptCount val="1"/>
                <c:pt idx="0">
                  <c:v>IIASA MESSAGE-GLOBIOM SSP2 26 (2018)</c:v>
                </c:pt>
              </c:strCache>
            </c:strRef>
          </c:tx>
          <c:spPr>
            <a:ln w="19050" cap="rnd">
              <a:solidFill>
                <a:schemeClr val="accent5">
                  <a:lumMod val="50000"/>
                </a:schemeClr>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Output'!$P$3:$P$113</c:f>
              <c:numCache>
                <c:formatCode>General</c:formatCode>
                <c:ptCount val="111"/>
                <c:pt idx="15">
                  <c:v>172.63499450683594</c:v>
                </c:pt>
                <c:pt idx="16">
                  <c:v>172.73159790039062</c:v>
                </c:pt>
                <c:pt idx="17">
                  <c:v>172.82820129394531</c:v>
                </c:pt>
                <c:pt idx="18">
                  <c:v>172.92478942871094</c:v>
                </c:pt>
                <c:pt idx="19">
                  <c:v>173.02139282226562</c:v>
                </c:pt>
                <c:pt idx="20">
                  <c:v>173.11799621582031</c:v>
                </c:pt>
                <c:pt idx="21">
                  <c:v>176.54159545898438</c:v>
                </c:pt>
                <c:pt idx="22">
                  <c:v>179.96519470214844</c:v>
                </c:pt>
                <c:pt idx="23">
                  <c:v>183.3887939453125</c:v>
                </c:pt>
                <c:pt idx="24">
                  <c:v>186.81239318847656</c:v>
                </c:pt>
                <c:pt idx="25">
                  <c:v>190.23599243164062</c:v>
                </c:pt>
                <c:pt idx="26">
                  <c:v>193.65960693359375</c:v>
                </c:pt>
                <c:pt idx="27">
                  <c:v>197.08320617675781</c:v>
                </c:pt>
                <c:pt idx="28">
                  <c:v>200.50680541992188</c:v>
                </c:pt>
                <c:pt idx="29">
                  <c:v>203.93040466308594</c:v>
                </c:pt>
                <c:pt idx="30">
                  <c:v>207.35400390625</c:v>
                </c:pt>
                <c:pt idx="31">
                  <c:v>207.15519714355469</c:v>
                </c:pt>
                <c:pt idx="32">
                  <c:v>206.95640563964844</c:v>
                </c:pt>
                <c:pt idx="33">
                  <c:v>206.75759887695312</c:v>
                </c:pt>
                <c:pt idx="34">
                  <c:v>206.55880737304688</c:v>
                </c:pt>
                <c:pt idx="35">
                  <c:v>206.36000061035156</c:v>
                </c:pt>
                <c:pt idx="36">
                  <c:v>206.16119384765625</c:v>
                </c:pt>
                <c:pt idx="37">
                  <c:v>205.96240234375</c:v>
                </c:pt>
                <c:pt idx="38">
                  <c:v>205.76359558105469</c:v>
                </c:pt>
                <c:pt idx="39">
                  <c:v>205.56480407714844</c:v>
                </c:pt>
                <c:pt idx="40">
                  <c:v>205.36599731445312</c:v>
                </c:pt>
                <c:pt idx="41">
                  <c:v>203.98309326171875</c:v>
                </c:pt>
                <c:pt idx="42">
                  <c:v>202.60020446777344</c:v>
                </c:pt>
                <c:pt idx="43">
                  <c:v>201.21730041503906</c:v>
                </c:pt>
                <c:pt idx="44">
                  <c:v>199.83439636230469</c:v>
                </c:pt>
                <c:pt idx="45">
                  <c:v>198.45150756835938</c:v>
                </c:pt>
                <c:pt idx="46">
                  <c:v>197.068603515625</c:v>
                </c:pt>
                <c:pt idx="47">
                  <c:v>195.68569946289062</c:v>
                </c:pt>
                <c:pt idx="48">
                  <c:v>194.30279541015625</c:v>
                </c:pt>
                <c:pt idx="49">
                  <c:v>192.91990661621094</c:v>
                </c:pt>
                <c:pt idx="50">
                  <c:v>191.53700256347656</c:v>
                </c:pt>
                <c:pt idx="51">
                  <c:v>186.5072021484375</c:v>
                </c:pt>
                <c:pt idx="52">
                  <c:v>181.47740173339844</c:v>
                </c:pt>
                <c:pt idx="53">
                  <c:v>176.44760131835938</c:v>
                </c:pt>
                <c:pt idx="54">
                  <c:v>171.41780090332031</c:v>
                </c:pt>
                <c:pt idx="55">
                  <c:v>166.38800048828125</c:v>
                </c:pt>
                <c:pt idx="56">
                  <c:v>161.35820007324219</c:v>
                </c:pt>
                <c:pt idx="57">
                  <c:v>156.32839965820312</c:v>
                </c:pt>
                <c:pt idx="58">
                  <c:v>151.29859924316406</c:v>
                </c:pt>
                <c:pt idx="59">
                  <c:v>146.268798828125</c:v>
                </c:pt>
                <c:pt idx="60">
                  <c:v>141.23899841308594</c:v>
                </c:pt>
                <c:pt idx="61">
                  <c:v>136.67300415039062</c:v>
                </c:pt>
                <c:pt idx="62">
                  <c:v>132.10699462890625</c:v>
                </c:pt>
                <c:pt idx="63">
                  <c:v>127.54100036621094</c:v>
                </c:pt>
                <c:pt idx="64">
                  <c:v>122.97499847412109</c:v>
                </c:pt>
                <c:pt idx="65">
                  <c:v>118.40899658203125</c:v>
                </c:pt>
                <c:pt idx="66">
                  <c:v>113.84300231933594</c:v>
                </c:pt>
                <c:pt idx="67">
                  <c:v>109.27700042724609</c:v>
                </c:pt>
                <c:pt idx="68">
                  <c:v>104.71099853515625</c:v>
                </c:pt>
                <c:pt idx="69">
                  <c:v>100.14500427246094</c:v>
                </c:pt>
                <c:pt idx="70">
                  <c:v>95.579002380371094</c:v>
                </c:pt>
                <c:pt idx="71">
                  <c:v>90.149200439453125</c:v>
                </c:pt>
                <c:pt idx="72">
                  <c:v>84.719398498535156</c:v>
                </c:pt>
                <c:pt idx="73">
                  <c:v>79.289604187011719</c:v>
                </c:pt>
                <c:pt idx="74">
                  <c:v>73.85980224609375</c:v>
                </c:pt>
                <c:pt idx="75">
                  <c:v>68.430000305175781</c:v>
                </c:pt>
                <c:pt idx="76">
                  <c:v>63.000198364257812</c:v>
                </c:pt>
                <c:pt idx="77">
                  <c:v>57.570400238037109</c:v>
                </c:pt>
                <c:pt idx="78">
                  <c:v>52.140598297119141</c:v>
                </c:pt>
                <c:pt idx="79">
                  <c:v>46.710800170898438</c:v>
                </c:pt>
                <c:pt idx="80">
                  <c:v>41.280998229980469</c:v>
                </c:pt>
                <c:pt idx="81">
                  <c:v>38.492897033691406</c:v>
                </c:pt>
                <c:pt idx="82">
                  <c:v>35.704799652099609</c:v>
                </c:pt>
                <c:pt idx="83">
                  <c:v>32.916698455810547</c:v>
                </c:pt>
                <c:pt idx="84">
                  <c:v>30.128599166870117</c:v>
                </c:pt>
                <c:pt idx="85">
                  <c:v>27.340499877929688</c:v>
                </c:pt>
                <c:pt idx="86">
                  <c:v>24.552398681640625</c:v>
                </c:pt>
                <c:pt idx="87">
                  <c:v>21.764299392700195</c:v>
                </c:pt>
                <c:pt idx="88">
                  <c:v>18.976200103759766</c:v>
                </c:pt>
                <c:pt idx="89">
                  <c:v>16.188098907470703</c:v>
                </c:pt>
                <c:pt idx="90">
                  <c:v>13.399999618530273</c:v>
                </c:pt>
                <c:pt idx="91">
                  <c:v>12.585000038146973</c:v>
                </c:pt>
                <c:pt idx="92">
                  <c:v>11.769999504089355</c:v>
                </c:pt>
                <c:pt idx="93">
                  <c:v>10.954999923706055</c:v>
                </c:pt>
                <c:pt idx="94">
                  <c:v>10.139999389648438</c:v>
                </c:pt>
                <c:pt idx="95">
                  <c:v>9.3249998092651367</c:v>
                </c:pt>
                <c:pt idx="96">
                  <c:v>8.5100002288818359</c:v>
                </c:pt>
                <c:pt idx="97">
                  <c:v>7.6949996948242188</c:v>
                </c:pt>
                <c:pt idx="98">
                  <c:v>6.880000114440918</c:v>
                </c:pt>
                <c:pt idx="99">
                  <c:v>6.065000057220459</c:v>
                </c:pt>
                <c:pt idx="100">
                  <c:v>5.25</c:v>
                </c:pt>
                <c:pt idx="101">
                  <c:v>4.9637999534606934</c:v>
                </c:pt>
                <c:pt idx="102">
                  <c:v>4.6775999069213867</c:v>
                </c:pt>
                <c:pt idx="103">
                  <c:v>4.3913998603820801</c:v>
                </c:pt>
                <c:pt idx="104">
                  <c:v>4.1051998138427734</c:v>
                </c:pt>
                <c:pt idx="105">
                  <c:v>3.8190000057220459</c:v>
                </c:pt>
                <c:pt idx="106">
                  <c:v>3.5327999591827393</c:v>
                </c:pt>
                <c:pt idx="107">
                  <c:v>3.2465999126434326</c:v>
                </c:pt>
                <c:pt idx="108">
                  <c:v>2.9604001045227051</c:v>
                </c:pt>
                <c:pt idx="109">
                  <c:v>2.6742000579833984</c:v>
                </c:pt>
                <c:pt idx="110">
                  <c:v>2.3880000114440918</c:v>
                </c:pt>
              </c:numCache>
            </c:numRef>
          </c:yVal>
          <c:smooth val="0"/>
          <c:extLst>
            <c:ext xmlns:c16="http://schemas.microsoft.com/office/drawing/2014/chart" uri="{C3380CC4-5D6E-409C-BE32-E72D297353CC}">
              <c16:uniqueId val="{00000002-1208-C847-8C1D-F347C82544F4}"/>
            </c:ext>
          </c:extLst>
        </c:ser>
        <c:ser>
          <c:idx val="6"/>
          <c:order val="3"/>
          <c:tx>
            <c:strRef>
              <c:f>'SSP2 26 Output'!$Q$1</c:f>
              <c:strCache>
                <c:ptCount val="1"/>
                <c:pt idx="0">
                  <c:v>NIES AIM/CGE SSP2 26 (2018)</c:v>
                </c:pt>
              </c:strCache>
            </c:strRef>
          </c:tx>
          <c:spPr>
            <a:ln w="19050" cap="rnd">
              <a:solidFill>
                <a:srgbClr val="00B0F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Output'!$Q$3:$Q$113</c:f>
              <c:numCache>
                <c:formatCode>General</c:formatCode>
                <c:ptCount val="111"/>
                <c:pt idx="15">
                  <c:v>164.25149536132812</c:v>
                </c:pt>
                <c:pt idx="16">
                  <c:v>166.61685180664062</c:v>
                </c:pt>
                <c:pt idx="17">
                  <c:v>168.98220825195312</c:v>
                </c:pt>
                <c:pt idx="18">
                  <c:v>171.34757995605469</c:v>
                </c:pt>
                <c:pt idx="19">
                  <c:v>173.71293640136719</c:v>
                </c:pt>
                <c:pt idx="20">
                  <c:v>176.07829284667969</c:v>
                </c:pt>
                <c:pt idx="21">
                  <c:v>179.29780578613281</c:v>
                </c:pt>
                <c:pt idx="22">
                  <c:v>182.51731872558594</c:v>
                </c:pt>
                <c:pt idx="23">
                  <c:v>185.73683166503906</c:v>
                </c:pt>
                <c:pt idx="24">
                  <c:v>188.95634460449219</c:v>
                </c:pt>
                <c:pt idx="25">
                  <c:v>192.17584228515625</c:v>
                </c:pt>
                <c:pt idx="26">
                  <c:v>195.39535522460938</c:v>
                </c:pt>
                <c:pt idx="27">
                  <c:v>198.6148681640625</c:v>
                </c:pt>
                <c:pt idx="28">
                  <c:v>201.83438110351562</c:v>
                </c:pt>
                <c:pt idx="29">
                  <c:v>205.05389404296875</c:v>
                </c:pt>
                <c:pt idx="30">
                  <c:v>208.27340698242188</c:v>
                </c:pt>
                <c:pt idx="31">
                  <c:v>208.29063415527344</c:v>
                </c:pt>
                <c:pt idx="32">
                  <c:v>208.307861328125</c:v>
                </c:pt>
                <c:pt idx="33">
                  <c:v>208.32508850097656</c:v>
                </c:pt>
                <c:pt idx="34">
                  <c:v>208.34231567382812</c:v>
                </c:pt>
                <c:pt idx="35">
                  <c:v>208.35955810546875</c:v>
                </c:pt>
                <c:pt idx="36">
                  <c:v>208.37678527832031</c:v>
                </c:pt>
                <c:pt idx="37">
                  <c:v>208.39401245117188</c:v>
                </c:pt>
                <c:pt idx="38">
                  <c:v>208.41123962402344</c:v>
                </c:pt>
                <c:pt idx="39">
                  <c:v>208.428466796875</c:v>
                </c:pt>
                <c:pt idx="40">
                  <c:v>208.44569396972656</c:v>
                </c:pt>
                <c:pt idx="41">
                  <c:v>206.91531372070312</c:v>
                </c:pt>
                <c:pt idx="42">
                  <c:v>205.38493347167969</c:v>
                </c:pt>
                <c:pt idx="43">
                  <c:v>203.85455322265625</c:v>
                </c:pt>
                <c:pt idx="44">
                  <c:v>202.32417297363281</c:v>
                </c:pt>
                <c:pt idx="45">
                  <c:v>200.79379272460938</c:v>
                </c:pt>
                <c:pt idx="46">
                  <c:v>199.263427734375</c:v>
                </c:pt>
                <c:pt idx="47">
                  <c:v>197.73304748535156</c:v>
                </c:pt>
                <c:pt idx="48">
                  <c:v>196.20266723632812</c:v>
                </c:pt>
                <c:pt idx="49">
                  <c:v>194.67228698730469</c:v>
                </c:pt>
                <c:pt idx="50">
                  <c:v>193.14190673828125</c:v>
                </c:pt>
                <c:pt idx="51">
                  <c:v>193.10479736328125</c:v>
                </c:pt>
                <c:pt idx="52">
                  <c:v>193.06768798828125</c:v>
                </c:pt>
                <c:pt idx="53">
                  <c:v>193.03057861328125</c:v>
                </c:pt>
                <c:pt idx="54">
                  <c:v>192.99346923828125</c:v>
                </c:pt>
                <c:pt idx="55">
                  <c:v>192.95635986328125</c:v>
                </c:pt>
                <c:pt idx="56">
                  <c:v>192.91923522949219</c:v>
                </c:pt>
                <c:pt idx="57">
                  <c:v>192.88212585449219</c:v>
                </c:pt>
                <c:pt idx="58">
                  <c:v>192.84501647949219</c:v>
                </c:pt>
                <c:pt idx="59">
                  <c:v>192.80790710449219</c:v>
                </c:pt>
                <c:pt idx="60">
                  <c:v>192.77079772949219</c:v>
                </c:pt>
                <c:pt idx="61">
                  <c:v>191.89752197265625</c:v>
                </c:pt>
                <c:pt idx="62">
                  <c:v>191.02426147460938</c:v>
                </c:pt>
                <c:pt idx="63">
                  <c:v>190.15098571777344</c:v>
                </c:pt>
                <c:pt idx="64">
                  <c:v>189.27772521972656</c:v>
                </c:pt>
                <c:pt idx="65">
                  <c:v>188.40444946289062</c:v>
                </c:pt>
                <c:pt idx="66">
                  <c:v>187.53117370605469</c:v>
                </c:pt>
                <c:pt idx="67">
                  <c:v>186.65791320800781</c:v>
                </c:pt>
                <c:pt idx="68">
                  <c:v>185.78463745117188</c:v>
                </c:pt>
                <c:pt idx="69">
                  <c:v>184.911376953125</c:v>
                </c:pt>
                <c:pt idx="70">
                  <c:v>184.03810119628906</c:v>
                </c:pt>
                <c:pt idx="71">
                  <c:v>180.62680053710938</c:v>
                </c:pt>
                <c:pt idx="72">
                  <c:v>177.21549987792969</c:v>
                </c:pt>
                <c:pt idx="73">
                  <c:v>173.80419921875</c:v>
                </c:pt>
                <c:pt idx="74">
                  <c:v>170.39289855957031</c:v>
                </c:pt>
                <c:pt idx="75">
                  <c:v>166.98159790039062</c:v>
                </c:pt>
                <c:pt idx="76">
                  <c:v>163.57029724121094</c:v>
                </c:pt>
                <c:pt idx="77">
                  <c:v>160.15899658203125</c:v>
                </c:pt>
                <c:pt idx="78">
                  <c:v>156.74769592285156</c:v>
                </c:pt>
                <c:pt idx="79">
                  <c:v>153.33639526367188</c:v>
                </c:pt>
                <c:pt idx="80">
                  <c:v>149.92509460449219</c:v>
                </c:pt>
                <c:pt idx="81">
                  <c:v>148.29440307617188</c:v>
                </c:pt>
                <c:pt idx="82">
                  <c:v>146.6636962890625</c:v>
                </c:pt>
                <c:pt idx="83">
                  <c:v>145.03298950195312</c:v>
                </c:pt>
                <c:pt idx="84">
                  <c:v>143.40229797363281</c:v>
                </c:pt>
                <c:pt idx="85">
                  <c:v>141.7716064453125</c:v>
                </c:pt>
                <c:pt idx="86">
                  <c:v>140.14089965820312</c:v>
                </c:pt>
                <c:pt idx="87">
                  <c:v>138.51019287109375</c:v>
                </c:pt>
                <c:pt idx="88">
                  <c:v>136.87950134277344</c:v>
                </c:pt>
                <c:pt idx="89">
                  <c:v>135.24880981445312</c:v>
                </c:pt>
                <c:pt idx="90">
                  <c:v>133.61810302734375</c:v>
                </c:pt>
                <c:pt idx="91">
                  <c:v>132.19059753417969</c:v>
                </c:pt>
                <c:pt idx="92">
                  <c:v>130.76307678222656</c:v>
                </c:pt>
                <c:pt idx="93">
                  <c:v>129.3355712890625</c:v>
                </c:pt>
                <c:pt idx="94">
                  <c:v>127.90806579589844</c:v>
                </c:pt>
                <c:pt idx="95">
                  <c:v>126.48055267333984</c:v>
                </c:pt>
                <c:pt idx="96">
                  <c:v>125.05303955078125</c:v>
                </c:pt>
                <c:pt idx="97">
                  <c:v>123.62553405761719</c:v>
                </c:pt>
                <c:pt idx="98">
                  <c:v>122.19802093505859</c:v>
                </c:pt>
                <c:pt idx="99">
                  <c:v>120.77051544189453</c:v>
                </c:pt>
                <c:pt idx="100">
                  <c:v>119.34300231933594</c:v>
                </c:pt>
                <c:pt idx="101">
                  <c:v>118.64727020263672</c:v>
                </c:pt>
                <c:pt idx="102">
                  <c:v>117.9515380859375</c:v>
                </c:pt>
                <c:pt idx="103">
                  <c:v>117.25581359863281</c:v>
                </c:pt>
                <c:pt idx="104">
                  <c:v>116.56008148193359</c:v>
                </c:pt>
                <c:pt idx="105">
                  <c:v>115.86434936523438</c:v>
                </c:pt>
                <c:pt idx="106">
                  <c:v>115.16861724853516</c:v>
                </c:pt>
                <c:pt idx="107">
                  <c:v>114.47288513183594</c:v>
                </c:pt>
                <c:pt idx="108">
                  <c:v>113.77716064453125</c:v>
                </c:pt>
                <c:pt idx="109">
                  <c:v>113.08142852783203</c:v>
                </c:pt>
                <c:pt idx="110">
                  <c:v>112.38569641113281</c:v>
                </c:pt>
              </c:numCache>
            </c:numRef>
          </c:yVal>
          <c:smooth val="0"/>
          <c:extLst>
            <c:ext xmlns:c16="http://schemas.microsoft.com/office/drawing/2014/chart" uri="{C3380CC4-5D6E-409C-BE32-E72D297353CC}">
              <c16:uniqueId val="{00000003-1208-C847-8C1D-F347C82544F4}"/>
            </c:ext>
          </c:extLst>
        </c:ser>
        <c:ser>
          <c:idx val="7"/>
          <c:order val="4"/>
          <c:tx>
            <c:strRef>
              <c:f>'SSP2 26 Output'!$R$1</c:f>
              <c:strCache>
                <c:ptCount val="1"/>
                <c:pt idx="0">
                  <c:v>PNNL GCAM4 SSP2 26 (2018)</c:v>
                </c:pt>
              </c:strCache>
            </c:strRef>
          </c:tx>
          <c:spPr>
            <a:ln w="19050" cap="rnd">
              <a:solidFill>
                <a:srgbClr val="FF00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Output'!$R$3:$R$113</c:f>
              <c:numCache>
                <c:formatCode>General</c:formatCode>
                <c:ptCount val="111"/>
                <c:pt idx="20">
                  <c:v>176.07884216308594</c:v>
                </c:pt>
                <c:pt idx="21">
                  <c:v>177.59291076660156</c:v>
                </c:pt>
                <c:pt idx="22">
                  <c:v>179.10696411132812</c:v>
                </c:pt>
                <c:pt idx="23">
                  <c:v>180.62103271484375</c:v>
                </c:pt>
                <c:pt idx="24">
                  <c:v>182.13510131835938</c:v>
                </c:pt>
                <c:pt idx="25">
                  <c:v>183.649169921875</c:v>
                </c:pt>
                <c:pt idx="26">
                  <c:v>185.16322326660156</c:v>
                </c:pt>
                <c:pt idx="27">
                  <c:v>186.67729187011719</c:v>
                </c:pt>
                <c:pt idx="28">
                  <c:v>188.19136047363281</c:v>
                </c:pt>
                <c:pt idx="29">
                  <c:v>189.70541381835938</c:v>
                </c:pt>
                <c:pt idx="30">
                  <c:v>191.219482421875</c:v>
                </c:pt>
                <c:pt idx="31">
                  <c:v>191.52253723144531</c:v>
                </c:pt>
                <c:pt idx="32">
                  <c:v>191.82557678222656</c:v>
                </c:pt>
                <c:pt idx="33">
                  <c:v>192.12863159179688</c:v>
                </c:pt>
                <c:pt idx="34">
                  <c:v>192.43168640136719</c:v>
                </c:pt>
                <c:pt idx="35">
                  <c:v>192.7347412109375</c:v>
                </c:pt>
                <c:pt idx="36">
                  <c:v>193.03778076171875</c:v>
                </c:pt>
                <c:pt idx="37">
                  <c:v>193.34083557128906</c:v>
                </c:pt>
                <c:pt idx="38">
                  <c:v>193.64389038085938</c:v>
                </c:pt>
                <c:pt idx="39">
                  <c:v>193.94692993164062</c:v>
                </c:pt>
                <c:pt idx="40">
                  <c:v>194.24998474121094</c:v>
                </c:pt>
                <c:pt idx="41">
                  <c:v>192.93743896484375</c:v>
                </c:pt>
                <c:pt idx="42">
                  <c:v>191.62489318847656</c:v>
                </c:pt>
                <c:pt idx="43">
                  <c:v>190.31234741210938</c:v>
                </c:pt>
                <c:pt idx="44">
                  <c:v>188.99980163574219</c:v>
                </c:pt>
                <c:pt idx="45">
                  <c:v>187.687255859375</c:v>
                </c:pt>
                <c:pt idx="46">
                  <c:v>186.37471008300781</c:v>
                </c:pt>
                <c:pt idx="47">
                  <c:v>185.06216430664062</c:v>
                </c:pt>
                <c:pt idx="48">
                  <c:v>183.74961853027344</c:v>
                </c:pt>
                <c:pt idx="49">
                  <c:v>182.43707275390625</c:v>
                </c:pt>
                <c:pt idx="50">
                  <c:v>181.12452697753906</c:v>
                </c:pt>
                <c:pt idx="51">
                  <c:v>180.13203430175781</c:v>
                </c:pt>
                <c:pt idx="52">
                  <c:v>179.13954162597656</c:v>
                </c:pt>
                <c:pt idx="53">
                  <c:v>178.14704895019531</c:v>
                </c:pt>
                <c:pt idx="54">
                  <c:v>177.15455627441406</c:v>
                </c:pt>
                <c:pt idx="55">
                  <c:v>176.16206359863281</c:v>
                </c:pt>
                <c:pt idx="56">
                  <c:v>175.16957092285156</c:v>
                </c:pt>
                <c:pt idx="57">
                  <c:v>174.17707824707031</c:v>
                </c:pt>
                <c:pt idx="58">
                  <c:v>173.18458557128906</c:v>
                </c:pt>
                <c:pt idx="59">
                  <c:v>172.19209289550781</c:v>
                </c:pt>
                <c:pt idx="60">
                  <c:v>171.19960021972656</c:v>
                </c:pt>
                <c:pt idx="61">
                  <c:v>169.08076477050781</c:v>
                </c:pt>
                <c:pt idx="62">
                  <c:v>166.96192932128906</c:v>
                </c:pt>
                <c:pt idx="63">
                  <c:v>164.84310913085938</c:v>
                </c:pt>
                <c:pt idx="64">
                  <c:v>162.72427368164062</c:v>
                </c:pt>
                <c:pt idx="65">
                  <c:v>160.60543823242188</c:v>
                </c:pt>
                <c:pt idx="66">
                  <c:v>158.48660278320312</c:v>
                </c:pt>
                <c:pt idx="67">
                  <c:v>156.36776733398438</c:v>
                </c:pt>
                <c:pt idx="68">
                  <c:v>154.24894714355469</c:v>
                </c:pt>
                <c:pt idx="69">
                  <c:v>152.13011169433594</c:v>
                </c:pt>
                <c:pt idx="70">
                  <c:v>150.01127624511719</c:v>
                </c:pt>
                <c:pt idx="71">
                  <c:v>148.04745483398438</c:v>
                </c:pt>
                <c:pt idx="72">
                  <c:v>146.08364868164062</c:v>
                </c:pt>
                <c:pt idx="73">
                  <c:v>144.11982727050781</c:v>
                </c:pt>
                <c:pt idx="74">
                  <c:v>142.15602111816406</c:v>
                </c:pt>
                <c:pt idx="75">
                  <c:v>140.19219970703125</c:v>
                </c:pt>
                <c:pt idx="76">
                  <c:v>138.22837829589844</c:v>
                </c:pt>
                <c:pt idx="77">
                  <c:v>136.26457214355469</c:v>
                </c:pt>
                <c:pt idx="78">
                  <c:v>134.30075073242188</c:v>
                </c:pt>
                <c:pt idx="79">
                  <c:v>132.33694458007812</c:v>
                </c:pt>
                <c:pt idx="80">
                  <c:v>130.37312316894531</c:v>
                </c:pt>
                <c:pt idx="81">
                  <c:v>127.64305114746094</c:v>
                </c:pt>
                <c:pt idx="82">
                  <c:v>124.91298675537109</c:v>
                </c:pt>
                <c:pt idx="83">
                  <c:v>122.18291473388672</c:v>
                </c:pt>
                <c:pt idx="84">
                  <c:v>119.45285034179688</c:v>
                </c:pt>
                <c:pt idx="85">
                  <c:v>116.7227783203125</c:v>
                </c:pt>
                <c:pt idx="86">
                  <c:v>113.99270629882812</c:v>
                </c:pt>
                <c:pt idx="87">
                  <c:v>111.26264190673828</c:v>
                </c:pt>
                <c:pt idx="88">
                  <c:v>108.53256988525391</c:v>
                </c:pt>
                <c:pt idx="89">
                  <c:v>105.80250549316406</c:v>
                </c:pt>
                <c:pt idx="90">
                  <c:v>103.07243347167969</c:v>
                </c:pt>
                <c:pt idx="91">
                  <c:v>101.10517883300781</c:v>
                </c:pt>
                <c:pt idx="92">
                  <c:v>99.137916564941406</c:v>
                </c:pt>
                <c:pt idx="93">
                  <c:v>97.170661926269531</c:v>
                </c:pt>
                <c:pt idx="94">
                  <c:v>95.203407287597656</c:v>
                </c:pt>
                <c:pt idx="95">
                  <c:v>93.23614501953125</c:v>
                </c:pt>
                <c:pt idx="96">
                  <c:v>91.268890380859375</c:v>
                </c:pt>
                <c:pt idx="97">
                  <c:v>89.3016357421875</c:v>
                </c:pt>
                <c:pt idx="98">
                  <c:v>87.334381103515625</c:v>
                </c:pt>
                <c:pt idx="99">
                  <c:v>85.367118835449219</c:v>
                </c:pt>
                <c:pt idx="100">
                  <c:v>83.399864196777344</c:v>
                </c:pt>
                <c:pt idx="101">
                  <c:v>82.616592407226562</c:v>
                </c:pt>
                <c:pt idx="102">
                  <c:v>81.83331298828125</c:v>
                </c:pt>
                <c:pt idx="103">
                  <c:v>81.050041198730469</c:v>
                </c:pt>
                <c:pt idx="104">
                  <c:v>80.266769409179688</c:v>
                </c:pt>
                <c:pt idx="105">
                  <c:v>79.483489990234375</c:v>
                </c:pt>
                <c:pt idx="106">
                  <c:v>78.700218200683594</c:v>
                </c:pt>
                <c:pt idx="107">
                  <c:v>77.916946411132812</c:v>
                </c:pt>
                <c:pt idx="108">
                  <c:v>77.133674621582031</c:v>
                </c:pt>
                <c:pt idx="109">
                  <c:v>76.350395202636719</c:v>
                </c:pt>
                <c:pt idx="110">
                  <c:v>75.567123413085938</c:v>
                </c:pt>
              </c:numCache>
            </c:numRef>
          </c:yVal>
          <c:smooth val="0"/>
          <c:extLst>
            <c:ext xmlns:c16="http://schemas.microsoft.com/office/drawing/2014/chart" uri="{C3380CC4-5D6E-409C-BE32-E72D297353CC}">
              <c16:uniqueId val="{00000004-1208-C847-8C1D-F347C82544F4}"/>
            </c:ext>
          </c:extLst>
        </c:ser>
        <c:ser>
          <c:idx val="8"/>
          <c:order val="5"/>
          <c:tx>
            <c:strRef>
              <c:f>'SSP2 26 Output'!$S$1</c:f>
              <c:strCache>
                <c:ptCount val="1"/>
                <c:pt idx="0">
                  <c:v>PIK REMIND-MAGPIE SSP2 26 (2018)</c:v>
                </c:pt>
              </c:strCache>
            </c:strRef>
          </c:tx>
          <c:spPr>
            <a:ln w="19050" cap="rnd">
              <a:solidFill>
                <a:srgbClr val="4E8F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Output'!$S$3:$S$113</c:f>
              <c:numCache>
                <c:formatCode>General</c:formatCode>
                <c:ptCount val="111"/>
                <c:pt idx="15">
                  <c:v>167.19999694824219</c:v>
                </c:pt>
                <c:pt idx="16">
                  <c:v>168.03999328613281</c:v>
                </c:pt>
                <c:pt idx="17">
                  <c:v>168.87998962402344</c:v>
                </c:pt>
                <c:pt idx="18">
                  <c:v>169.72000122070312</c:v>
                </c:pt>
                <c:pt idx="19">
                  <c:v>170.55999755859375</c:v>
                </c:pt>
                <c:pt idx="20">
                  <c:v>171.39999389648438</c:v>
                </c:pt>
                <c:pt idx="21">
                  <c:v>173.69000244140625</c:v>
                </c:pt>
                <c:pt idx="22">
                  <c:v>175.97999572753906</c:v>
                </c:pt>
                <c:pt idx="23">
                  <c:v>178.26998901367188</c:v>
                </c:pt>
                <c:pt idx="24">
                  <c:v>180.55999755859375</c:v>
                </c:pt>
                <c:pt idx="25">
                  <c:v>182.85000610351562</c:v>
                </c:pt>
                <c:pt idx="26">
                  <c:v>185.13999938964844</c:v>
                </c:pt>
                <c:pt idx="27">
                  <c:v>187.42999267578125</c:v>
                </c:pt>
                <c:pt idx="28">
                  <c:v>189.72000122070312</c:v>
                </c:pt>
                <c:pt idx="29">
                  <c:v>192.010009765625</c:v>
                </c:pt>
                <c:pt idx="30">
                  <c:v>194.30000305175781</c:v>
                </c:pt>
                <c:pt idx="31">
                  <c:v>197.85000610351562</c:v>
                </c:pt>
                <c:pt idx="32">
                  <c:v>201.40000915527344</c:v>
                </c:pt>
                <c:pt idx="33">
                  <c:v>204.94999694824219</c:v>
                </c:pt>
                <c:pt idx="34">
                  <c:v>208.5</c:v>
                </c:pt>
                <c:pt idx="35">
                  <c:v>212.05000305175781</c:v>
                </c:pt>
                <c:pt idx="36">
                  <c:v>215.60000610351562</c:v>
                </c:pt>
                <c:pt idx="37">
                  <c:v>219.15000915527344</c:v>
                </c:pt>
                <c:pt idx="38">
                  <c:v>222.69999694824219</c:v>
                </c:pt>
                <c:pt idx="39">
                  <c:v>226.25</c:v>
                </c:pt>
                <c:pt idx="40">
                  <c:v>229.80000305175781</c:v>
                </c:pt>
                <c:pt idx="41">
                  <c:v>230.3699951171875</c:v>
                </c:pt>
                <c:pt idx="42">
                  <c:v>230.94000244140625</c:v>
                </c:pt>
                <c:pt idx="43">
                  <c:v>231.510009765625</c:v>
                </c:pt>
                <c:pt idx="44">
                  <c:v>232.08000183105469</c:v>
                </c:pt>
                <c:pt idx="45">
                  <c:v>232.64999389648438</c:v>
                </c:pt>
                <c:pt idx="46">
                  <c:v>233.22000122070312</c:v>
                </c:pt>
                <c:pt idx="47">
                  <c:v>233.79000854492188</c:v>
                </c:pt>
                <c:pt idx="48">
                  <c:v>234.36000061035156</c:v>
                </c:pt>
                <c:pt idx="49">
                  <c:v>234.92999267578125</c:v>
                </c:pt>
                <c:pt idx="50">
                  <c:v>235.5</c:v>
                </c:pt>
                <c:pt idx="51">
                  <c:v>231.63999938964844</c:v>
                </c:pt>
                <c:pt idx="52">
                  <c:v>227.77999877929688</c:v>
                </c:pt>
                <c:pt idx="53">
                  <c:v>223.91999816894531</c:v>
                </c:pt>
                <c:pt idx="54">
                  <c:v>220.05999755859375</c:v>
                </c:pt>
                <c:pt idx="55">
                  <c:v>216.19999694824219</c:v>
                </c:pt>
                <c:pt idx="56">
                  <c:v>212.33999633789062</c:v>
                </c:pt>
                <c:pt idx="57">
                  <c:v>208.47999572753906</c:v>
                </c:pt>
                <c:pt idx="58">
                  <c:v>204.6199951171875</c:v>
                </c:pt>
                <c:pt idx="59">
                  <c:v>200.75999450683594</c:v>
                </c:pt>
                <c:pt idx="60">
                  <c:v>196.89999389648438</c:v>
                </c:pt>
                <c:pt idx="61">
                  <c:v>189.05999755859375</c:v>
                </c:pt>
                <c:pt idx="62">
                  <c:v>181.22000122070312</c:v>
                </c:pt>
                <c:pt idx="63">
                  <c:v>173.37998962402344</c:v>
                </c:pt>
                <c:pt idx="64">
                  <c:v>165.53999328613281</c:v>
                </c:pt>
                <c:pt idx="65">
                  <c:v>157.69999694824219</c:v>
                </c:pt>
                <c:pt idx="66">
                  <c:v>149.86000061035156</c:v>
                </c:pt>
                <c:pt idx="67">
                  <c:v>142.02000427246094</c:v>
                </c:pt>
                <c:pt idx="68">
                  <c:v>134.17999267578125</c:v>
                </c:pt>
                <c:pt idx="69">
                  <c:v>126.33999633789062</c:v>
                </c:pt>
                <c:pt idx="70">
                  <c:v>118.5</c:v>
                </c:pt>
                <c:pt idx="71">
                  <c:v>112.26699829101562</c:v>
                </c:pt>
                <c:pt idx="72">
                  <c:v>106.03399658203125</c:v>
                </c:pt>
                <c:pt idx="73">
                  <c:v>99.801002502441406</c:v>
                </c:pt>
                <c:pt idx="74">
                  <c:v>93.568000793457031</c:v>
                </c:pt>
                <c:pt idx="75">
                  <c:v>87.334999084472656</c:v>
                </c:pt>
                <c:pt idx="76">
                  <c:v>81.101997375488281</c:v>
                </c:pt>
                <c:pt idx="77">
                  <c:v>74.868995666503906</c:v>
                </c:pt>
                <c:pt idx="78">
                  <c:v>68.636001586914062</c:v>
                </c:pt>
                <c:pt idx="79">
                  <c:v>62.402999877929688</c:v>
                </c:pt>
                <c:pt idx="80">
                  <c:v>56.169998168945312</c:v>
                </c:pt>
                <c:pt idx="81">
                  <c:v>53.222000122070312</c:v>
                </c:pt>
                <c:pt idx="82">
                  <c:v>50.273998260498047</c:v>
                </c:pt>
                <c:pt idx="83">
                  <c:v>47.326000213623047</c:v>
                </c:pt>
                <c:pt idx="84">
                  <c:v>44.377998352050781</c:v>
                </c:pt>
                <c:pt idx="85">
                  <c:v>41.430000305175781</c:v>
                </c:pt>
                <c:pt idx="86">
                  <c:v>38.481998443603516</c:v>
                </c:pt>
                <c:pt idx="87">
                  <c:v>35.534000396728516</c:v>
                </c:pt>
                <c:pt idx="88">
                  <c:v>32.58599853515625</c:v>
                </c:pt>
                <c:pt idx="89">
                  <c:v>29.63800048828125</c:v>
                </c:pt>
                <c:pt idx="90">
                  <c:v>26.690000534057617</c:v>
                </c:pt>
                <c:pt idx="91">
                  <c:v>25.281000137329102</c:v>
                </c:pt>
                <c:pt idx="92">
                  <c:v>23.871999740600586</c:v>
                </c:pt>
                <c:pt idx="93">
                  <c:v>22.463001251220703</c:v>
                </c:pt>
                <c:pt idx="94">
                  <c:v>21.054000854492188</c:v>
                </c:pt>
                <c:pt idx="95">
                  <c:v>19.645000457763672</c:v>
                </c:pt>
                <c:pt idx="96">
                  <c:v>18.236000061035156</c:v>
                </c:pt>
                <c:pt idx="97">
                  <c:v>16.826999664306641</c:v>
                </c:pt>
                <c:pt idx="98">
                  <c:v>15.418000221252441</c:v>
                </c:pt>
                <c:pt idx="99">
                  <c:v>14.009000778198242</c:v>
                </c:pt>
                <c:pt idx="100">
                  <c:v>12.600000381469727</c:v>
                </c:pt>
                <c:pt idx="101">
                  <c:v>12.270700454711914</c:v>
                </c:pt>
                <c:pt idx="102">
                  <c:v>11.941400527954102</c:v>
                </c:pt>
                <c:pt idx="103">
                  <c:v>11.612100601196289</c:v>
                </c:pt>
                <c:pt idx="104">
                  <c:v>11.282800674438477</c:v>
                </c:pt>
                <c:pt idx="105">
                  <c:v>10.953500747680664</c:v>
                </c:pt>
                <c:pt idx="106">
                  <c:v>10.624199867248535</c:v>
                </c:pt>
                <c:pt idx="107">
                  <c:v>10.294899940490723</c:v>
                </c:pt>
                <c:pt idx="108">
                  <c:v>9.9656000137329102</c:v>
                </c:pt>
                <c:pt idx="109">
                  <c:v>9.6363000869750977</c:v>
                </c:pt>
                <c:pt idx="110">
                  <c:v>9.3070001602172852</c:v>
                </c:pt>
              </c:numCache>
            </c:numRef>
          </c:yVal>
          <c:smooth val="0"/>
          <c:extLst>
            <c:ext xmlns:c16="http://schemas.microsoft.com/office/drawing/2014/chart" uri="{C3380CC4-5D6E-409C-BE32-E72D297353CC}">
              <c16:uniqueId val="{00000005-1208-C847-8C1D-F347C82544F4}"/>
            </c:ext>
          </c:extLst>
        </c:ser>
        <c:ser>
          <c:idx val="9"/>
          <c:order val="6"/>
          <c:tx>
            <c:strRef>
              <c:f>'SSP2 26 Output'!$T$1</c:f>
              <c:strCache>
                <c:ptCount val="1"/>
                <c:pt idx="0">
                  <c:v>EIEE WITCH-GLOBIOM SSP2 26 (2018)</c:v>
                </c:pt>
              </c:strCache>
            </c:strRef>
          </c:tx>
          <c:spPr>
            <a:ln w="19050" cap="rnd">
              <a:solidFill>
                <a:srgbClr val="FFC0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Output'!$T$3:$T$113</c:f>
              <c:numCache>
                <c:formatCode>General</c:formatCode>
                <c:ptCount val="111"/>
                <c:pt idx="15">
                  <c:v>159.5626220703125</c:v>
                </c:pt>
                <c:pt idx="16">
                  <c:v>163.52372741699219</c:v>
                </c:pt>
                <c:pt idx="17">
                  <c:v>167.48483276367188</c:v>
                </c:pt>
                <c:pt idx="18">
                  <c:v>171.44593811035156</c:v>
                </c:pt>
                <c:pt idx="19">
                  <c:v>175.40704345703125</c:v>
                </c:pt>
                <c:pt idx="20">
                  <c:v>179.36814880371094</c:v>
                </c:pt>
                <c:pt idx="21">
                  <c:v>183.08488464355469</c:v>
                </c:pt>
                <c:pt idx="22">
                  <c:v>186.80162048339844</c:v>
                </c:pt>
                <c:pt idx="23">
                  <c:v>190.51835632324219</c:v>
                </c:pt>
                <c:pt idx="24">
                  <c:v>194.23509216308594</c:v>
                </c:pt>
                <c:pt idx="25">
                  <c:v>197.95181274414062</c:v>
                </c:pt>
                <c:pt idx="26">
                  <c:v>201.66854858398438</c:v>
                </c:pt>
                <c:pt idx="27">
                  <c:v>205.38528442382812</c:v>
                </c:pt>
                <c:pt idx="28">
                  <c:v>209.10202026367188</c:v>
                </c:pt>
                <c:pt idx="29">
                  <c:v>212.81875610351562</c:v>
                </c:pt>
                <c:pt idx="30">
                  <c:v>216.53549194335938</c:v>
                </c:pt>
                <c:pt idx="31">
                  <c:v>211.41384887695312</c:v>
                </c:pt>
                <c:pt idx="32">
                  <c:v>206.29220581054688</c:v>
                </c:pt>
                <c:pt idx="33">
                  <c:v>201.17056274414062</c:v>
                </c:pt>
                <c:pt idx="34">
                  <c:v>196.04891967773438</c:v>
                </c:pt>
                <c:pt idx="35">
                  <c:v>190.92727661132812</c:v>
                </c:pt>
                <c:pt idx="36">
                  <c:v>185.80564880371094</c:v>
                </c:pt>
                <c:pt idx="37">
                  <c:v>180.68400573730469</c:v>
                </c:pt>
                <c:pt idx="38">
                  <c:v>175.56236267089844</c:v>
                </c:pt>
                <c:pt idx="39">
                  <c:v>170.44071960449219</c:v>
                </c:pt>
                <c:pt idx="40">
                  <c:v>165.31907653808594</c:v>
                </c:pt>
                <c:pt idx="41">
                  <c:v>165.26573181152344</c:v>
                </c:pt>
                <c:pt idx="42">
                  <c:v>165.21238708496094</c:v>
                </c:pt>
                <c:pt idx="43">
                  <c:v>165.15904235839844</c:v>
                </c:pt>
                <c:pt idx="44">
                  <c:v>165.10569763183594</c:v>
                </c:pt>
                <c:pt idx="45">
                  <c:v>165.05233764648438</c:v>
                </c:pt>
                <c:pt idx="46">
                  <c:v>164.99899291992188</c:v>
                </c:pt>
                <c:pt idx="47">
                  <c:v>164.94564819335938</c:v>
                </c:pt>
                <c:pt idx="48">
                  <c:v>164.89230346679688</c:v>
                </c:pt>
                <c:pt idx="49">
                  <c:v>164.83895874023438</c:v>
                </c:pt>
                <c:pt idx="50">
                  <c:v>164.78561401367188</c:v>
                </c:pt>
                <c:pt idx="51">
                  <c:v>164.25735473632812</c:v>
                </c:pt>
                <c:pt idx="52">
                  <c:v>163.72909545898438</c:v>
                </c:pt>
                <c:pt idx="53">
                  <c:v>163.20082092285156</c:v>
                </c:pt>
                <c:pt idx="54">
                  <c:v>162.67256164550781</c:v>
                </c:pt>
                <c:pt idx="55">
                  <c:v>162.14430236816406</c:v>
                </c:pt>
                <c:pt idx="56">
                  <c:v>161.61604309082031</c:v>
                </c:pt>
                <c:pt idx="57">
                  <c:v>161.08778381347656</c:v>
                </c:pt>
                <c:pt idx="58">
                  <c:v>160.55950927734375</c:v>
                </c:pt>
                <c:pt idx="59">
                  <c:v>160.03125</c:v>
                </c:pt>
                <c:pt idx="60">
                  <c:v>159.50299072265625</c:v>
                </c:pt>
                <c:pt idx="61">
                  <c:v>158.77017211914062</c:v>
                </c:pt>
                <c:pt idx="62">
                  <c:v>158.03733825683594</c:v>
                </c:pt>
                <c:pt idx="63">
                  <c:v>157.30451965332031</c:v>
                </c:pt>
                <c:pt idx="64">
                  <c:v>156.57170104980469</c:v>
                </c:pt>
                <c:pt idx="65">
                  <c:v>155.8388671875</c:v>
                </c:pt>
                <c:pt idx="66">
                  <c:v>155.10604858398438</c:v>
                </c:pt>
                <c:pt idx="67">
                  <c:v>154.37322998046875</c:v>
                </c:pt>
                <c:pt idx="68">
                  <c:v>153.64041137695312</c:v>
                </c:pt>
                <c:pt idx="69">
                  <c:v>152.90757751464844</c:v>
                </c:pt>
                <c:pt idx="70">
                  <c:v>152.17475891113281</c:v>
                </c:pt>
                <c:pt idx="71">
                  <c:v>151.69784545898438</c:v>
                </c:pt>
                <c:pt idx="72">
                  <c:v>151.22093200683594</c:v>
                </c:pt>
                <c:pt idx="73">
                  <c:v>150.7440185546875</c:v>
                </c:pt>
                <c:pt idx="74">
                  <c:v>150.26710510253906</c:v>
                </c:pt>
                <c:pt idx="75">
                  <c:v>149.79019165039062</c:v>
                </c:pt>
                <c:pt idx="76">
                  <c:v>149.31327819824219</c:v>
                </c:pt>
                <c:pt idx="77">
                  <c:v>148.83636474609375</c:v>
                </c:pt>
                <c:pt idx="78">
                  <c:v>148.35945129394531</c:v>
                </c:pt>
                <c:pt idx="79">
                  <c:v>147.88253784179688</c:v>
                </c:pt>
                <c:pt idx="80">
                  <c:v>147.40562438964844</c:v>
                </c:pt>
                <c:pt idx="81">
                  <c:v>146.70468139648438</c:v>
                </c:pt>
                <c:pt idx="82">
                  <c:v>146.00375366210938</c:v>
                </c:pt>
                <c:pt idx="83">
                  <c:v>145.30282592773438</c:v>
                </c:pt>
                <c:pt idx="84">
                  <c:v>144.60188293457031</c:v>
                </c:pt>
                <c:pt idx="85">
                  <c:v>143.90093994140625</c:v>
                </c:pt>
                <c:pt idx="86">
                  <c:v>143.20001220703125</c:v>
                </c:pt>
                <c:pt idx="87">
                  <c:v>142.49908447265625</c:v>
                </c:pt>
                <c:pt idx="88">
                  <c:v>141.79814147949219</c:v>
                </c:pt>
                <c:pt idx="89">
                  <c:v>141.09719848632812</c:v>
                </c:pt>
                <c:pt idx="90">
                  <c:v>140.39627075195312</c:v>
                </c:pt>
                <c:pt idx="91">
                  <c:v>136.89605712890625</c:v>
                </c:pt>
                <c:pt idx="92">
                  <c:v>133.39584350585938</c:v>
                </c:pt>
                <c:pt idx="93">
                  <c:v>129.89561462402344</c:v>
                </c:pt>
                <c:pt idx="94">
                  <c:v>126.39540100097656</c:v>
                </c:pt>
                <c:pt idx="95">
                  <c:v>122.89518737792969</c:v>
                </c:pt>
                <c:pt idx="96">
                  <c:v>119.39497375488281</c:v>
                </c:pt>
                <c:pt idx="97">
                  <c:v>115.89475250244141</c:v>
                </c:pt>
                <c:pt idx="98">
                  <c:v>112.39453887939453</c:v>
                </c:pt>
                <c:pt idx="99">
                  <c:v>108.89431762695312</c:v>
                </c:pt>
                <c:pt idx="100">
                  <c:v>105.39410400390625</c:v>
                </c:pt>
                <c:pt idx="101">
                  <c:v>98.363052368164062</c:v>
                </c:pt>
                <c:pt idx="102">
                  <c:v>91.332008361816406</c:v>
                </c:pt>
                <c:pt idx="103">
                  <c:v>84.300956726074219</c:v>
                </c:pt>
                <c:pt idx="104">
                  <c:v>77.269912719726562</c:v>
                </c:pt>
                <c:pt idx="105">
                  <c:v>70.238861083984375</c:v>
                </c:pt>
                <c:pt idx="106">
                  <c:v>63.207813262939453</c:v>
                </c:pt>
                <c:pt idx="107">
                  <c:v>56.176765441894531</c:v>
                </c:pt>
                <c:pt idx="108">
                  <c:v>49.145717620849609</c:v>
                </c:pt>
                <c:pt idx="109">
                  <c:v>42.114669799804688</c:v>
                </c:pt>
                <c:pt idx="110">
                  <c:v>35.083621978759766</c:v>
                </c:pt>
              </c:numCache>
            </c:numRef>
          </c:yVal>
          <c:smooth val="0"/>
          <c:extLst>
            <c:ext xmlns:c16="http://schemas.microsoft.com/office/drawing/2014/chart" uri="{C3380CC4-5D6E-409C-BE32-E72D297353CC}">
              <c16:uniqueId val="{00000006-1208-C847-8C1D-F347C82544F4}"/>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a:t>
                </a:r>
                <a:r>
                  <a:rPr lang="en-US" sz="1400" baseline="0"/>
                  <a:t> per Year</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SSP2 2.6 Primary Energy from </a:t>
            </a:r>
            <a:r>
              <a:rPr lang="en-US" sz="2400" b="0" i="0" u="none" strike="noStrike" baseline="0">
                <a:effectLst/>
              </a:rPr>
              <a:t>Renewables and Hydro</a:t>
            </a:r>
            <a:r>
              <a:rPr lang="en-US" sz="2400" b="0" i="0" u="none" strike="noStrike" baseline="0"/>
              <a:t> </a:t>
            </a:r>
            <a:endParaRPr lang="en-US"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'SSP2 26 Output'!$B$1</c:f>
              <c:strCache>
                <c:ptCount val="1"/>
                <c:pt idx="0">
                  <c:v>CI En-ROADS SSP2 26 (2020)</c:v>
                </c:pt>
              </c:strCache>
            </c:strRef>
          </c:tx>
          <c:spPr>
            <a:ln w="88900" cap="rnd">
              <a:solidFill>
                <a:srgbClr val="0432FF"/>
              </a:solidFill>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Output'!$B$3:$B$113</c:f>
              <c:numCache>
                <c:formatCode>General</c:formatCode>
                <c:ptCount val="111"/>
                <c:pt idx="0">
                  <c:v>8.5736780166625977</c:v>
                </c:pt>
                <c:pt idx="1">
                  <c:v>9.6236495971679688</c:v>
                </c:pt>
                <c:pt idx="2">
                  <c:v>9.9918422698974609</c:v>
                </c:pt>
                <c:pt idx="3">
                  <c:v>10.18302059173584</c:v>
                </c:pt>
                <c:pt idx="4">
                  <c:v>10.308010101318359</c:v>
                </c:pt>
                <c:pt idx="5">
                  <c:v>10.43543529510498</c:v>
                </c:pt>
                <c:pt idx="6">
                  <c:v>10.601633071899414</c:v>
                </c:pt>
                <c:pt idx="7">
                  <c:v>10.779891014099121</c:v>
                </c:pt>
                <c:pt idx="8">
                  <c:v>10.944149971008301</c:v>
                </c:pt>
                <c:pt idx="9">
                  <c:v>11.08176326751709</c:v>
                </c:pt>
                <c:pt idx="10">
                  <c:v>11.208090782165527</c:v>
                </c:pt>
                <c:pt idx="11">
                  <c:v>11.360528945922852</c:v>
                </c:pt>
                <c:pt idx="12">
                  <c:v>11.550632476806641</c:v>
                </c:pt>
                <c:pt idx="13">
                  <c:v>11.771102905273438</c:v>
                </c:pt>
                <c:pt idx="14">
                  <c:v>11.975004196166992</c:v>
                </c:pt>
                <c:pt idx="15">
                  <c:v>12.179118156433105</c:v>
                </c:pt>
                <c:pt idx="16">
                  <c:v>12.445244789123535</c:v>
                </c:pt>
                <c:pt idx="17">
                  <c:v>12.775912284851074</c:v>
                </c:pt>
                <c:pt idx="18">
                  <c:v>13.137609481811523</c:v>
                </c:pt>
                <c:pt idx="19">
                  <c:v>13.560370445251465</c:v>
                </c:pt>
                <c:pt idx="20">
                  <c:v>14.071468353271484</c:v>
                </c:pt>
                <c:pt idx="21">
                  <c:v>14.657098770141602</c:v>
                </c:pt>
                <c:pt idx="22">
                  <c:v>15.339335441589355</c:v>
                </c:pt>
                <c:pt idx="23">
                  <c:v>16.130142211914062</c:v>
                </c:pt>
                <c:pt idx="24">
                  <c:v>17.039340972900391</c:v>
                </c:pt>
                <c:pt idx="25">
                  <c:v>18.078716278076172</c:v>
                </c:pt>
                <c:pt idx="26">
                  <c:v>19.240390777587891</c:v>
                </c:pt>
                <c:pt idx="27">
                  <c:v>20.529851913452148</c:v>
                </c:pt>
                <c:pt idx="28">
                  <c:v>21.937007904052734</c:v>
                </c:pt>
                <c:pt idx="29">
                  <c:v>23.436531066894531</c:v>
                </c:pt>
                <c:pt idx="30">
                  <c:v>25.003442764282227</c:v>
                </c:pt>
                <c:pt idx="31">
                  <c:v>26.572175979614258</c:v>
                </c:pt>
                <c:pt idx="32">
                  <c:v>28.088558197021484</c:v>
                </c:pt>
                <c:pt idx="33">
                  <c:v>29.699428558349609</c:v>
                </c:pt>
                <c:pt idx="34">
                  <c:v>31.489009857177734</c:v>
                </c:pt>
                <c:pt idx="35">
                  <c:v>33.498092651367188</c:v>
                </c:pt>
                <c:pt idx="36">
                  <c:v>35.774894714355469</c:v>
                </c:pt>
                <c:pt idx="37">
                  <c:v>38.356121063232422</c:v>
                </c:pt>
                <c:pt idx="38">
                  <c:v>41.254535675048828</c:v>
                </c:pt>
                <c:pt idx="39">
                  <c:v>44.482643127441406</c:v>
                </c:pt>
                <c:pt idx="40">
                  <c:v>48.045936584472656</c:v>
                </c:pt>
                <c:pt idx="41">
                  <c:v>51.943187713623047</c:v>
                </c:pt>
                <c:pt idx="42">
                  <c:v>56.167911529541016</c:v>
                </c:pt>
                <c:pt idx="43">
                  <c:v>60.70123291015625</c:v>
                </c:pt>
                <c:pt idx="44">
                  <c:v>65.541641235351562</c:v>
                </c:pt>
                <c:pt idx="45">
                  <c:v>70.66278076171875</c:v>
                </c:pt>
                <c:pt idx="46">
                  <c:v>75.994346618652344</c:v>
                </c:pt>
                <c:pt idx="47">
                  <c:v>81.441169738769531</c:v>
                </c:pt>
                <c:pt idx="48">
                  <c:v>86.900054931640625</c:v>
                </c:pt>
                <c:pt idx="49">
                  <c:v>92.283294677734375</c:v>
                </c:pt>
                <c:pt idx="50">
                  <c:v>97.541114807128906</c:v>
                </c:pt>
                <c:pt idx="51">
                  <c:v>102.66693878173828</c:v>
                </c:pt>
                <c:pt idx="52">
                  <c:v>107.69099426269531</c:v>
                </c:pt>
                <c:pt idx="53">
                  <c:v>112.67159271240234</c:v>
                </c:pt>
                <c:pt idx="54">
                  <c:v>117.67397308349609</c:v>
                </c:pt>
                <c:pt idx="55">
                  <c:v>122.75558471679688</c:v>
                </c:pt>
                <c:pt idx="56">
                  <c:v>127.9600830078125</c:v>
                </c:pt>
                <c:pt idx="57">
                  <c:v>133.32096862792969</c:v>
                </c:pt>
                <c:pt idx="58">
                  <c:v>138.86714172363281</c:v>
                </c:pt>
                <c:pt idx="59">
                  <c:v>144.6163330078125</c:v>
                </c:pt>
                <c:pt idx="60">
                  <c:v>150.57695007324219</c:v>
                </c:pt>
                <c:pt idx="61">
                  <c:v>156.7418212890625</c:v>
                </c:pt>
                <c:pt idx="62">
                  <c:v>163.09431457519531</c:v>
                </c:pt>
                <c:pt idx="63">
                  <c:v>169.62940979003906</c:v>
                </c:pt>
                <c:pt idx="64">
                  <c:v>176.32243347167969</c:v>
                </c:pt>
                <c:pt idx="65">
                  <c:v>183.12246704101562</c:v>
                </c:pt>
                <c:pt idx="66">
                  <c:v>189.96318054199219</c:v>
                </c:pt>
                <c:pt idx="67">
                  <c:v>196.77459716796875</c:v>
                </c:pt>
                <c:pt idx="68">
                  <c:v>203.50045776367188</c:v>
                </c:pt>
                <c:pt idx="69">
                  <c:v>210.10664367675781</c:v>
                </c:pt>
                <c:pt idx="70">
                  <c:v>216.57830810546875</c:v>
                </c:pt>
                <c:pt idx="71">
                  <c:v>222.914306640625</c:v>
                </c:pt>
                <c:pt idx="72">
                  <c:v>229.12210083007812</c:v>
                </c:pt>
                <c:pt idx="73">
                  <c:v>235.22003173828125</c:v>
                </c:pt>
                <c:pt idx="74">
                  <c:v>241.22850036621094</c:v>
                </c:pt>
                <c:pt idx="75">
                  <c:v>247.16424560546875</c:v>
                </c:pt>
                <c:pt idx="76">
                  <c:v>253.03900146484375</c:v>
                </c:pt>
                <c:pt idx="77">
                  <c:v>258.8575439453125</c:v>
                </c:pt>
                <c:pt idx="78">
                  <c:v>264.62310791015625</c:v>
                </c:pt>
                <c:pt idx="79">
                  <c:v>270.33984375</c:v>
                </c:pt>
                <c:pt idx="80">
                  <c:v>275.97708129882812</c:v>
                </c:pt>
                <c:pt idx="81">
                  <c:v>281.53219604492188</c:v>
                </c:pt>
                <c:pt idx="82">
                  <c:v>287.23806762695312</c:v>
                </c:pt>
                <c:pt idx="83">
                  <c:v>293.05587768554688</c:v>
                </c:pt>
                <c:pt idx="84">
                  <c:v>298.90042114257812</c:v>
                </c:pt>
                <c:pt idx="85">
                  <c:v>304.71075439453125</c:v>
                </c:pt>
                <c:pt idx="86">
                  <c:v>310.45635986328125</c:v>
                </c:pt>
                <c:pt idx="87">
                  <c:v>316.12667846679688</c:v>
                </c:pt>
                <c:pt idx="88">
                  <c:v>321.72222900390625</c:v>
                </c:pt>
                <c:pt idx="89">
                  <c:v>327.2467041015625</c:v>
                </c:pt>
                <c:pt idx="90">
                  <c:v>332.70541381835938</c:v>
                </c:pt>
                <c:pt idx="91">
                  <c:v>338.10174560546875</c:v>
                </c:pt>
                <c:pt idx="92">
                  <c:v>343.43850708007812</c:v>
                </c:pt>
                <c:pt idx="93">
                  <c:v>348.72586059570312</c:v>
                </c:pt>
                <c:pt idx="94">
                  <c:v>353.97262573242188</c:v>
                </c:pt>
                <c:pt idx="95">
                  <c:v>359.18301391601562</c:v>
                </c:pt>
                <c:pt idx="96">
                  <c:v>364.34881591796875</c:v>
                </c:pt>
                <c:pt idx="97">
                  <c:v>369.464599609375</c:v>
                </c:pt>
                <c:pt idx="98">
                  <c:v>374.52838134765625</c:v>
                </c:pt>
                <c:pt idx="99">
                  <c:v>379.53973388671875</c:v>
                </c:pt>
                <c:pt idx="100">
                  <c:v>384.50033569335938</c:v>
                </c:pt>
                <c:pt idx="101">
                  <c:v>389.41354370117188</c:v>
                </c:pt>
                <c:pt idx="102">
                  <c:v>394.28515625</c:v>
                </c:pt>
                <c:pt idx="103">
                  <c:v>399.12518310546875</c:v>
                </c:pt>
                <c:pt idx="104">
                  <c:v>403.9423828125</c:v>
                </c:pt>
                <c:pt idx="105">
                  <c:v>408.74288940429688</c:v>
                </c:pt>
                <c:pt idx="106">
                  <c:v>413.53094482421875</c:v>
                </c:pt>
                <c:pt idx="107">
                  <c:v>418.30914306640625</c:v>
                </c:pt>
                <c:pt idx="108">
                  <c:v>423.078369140625</c:v>
                </c:pt>
                <c:pt idx="109">
                  <c:v>427.83743286132812</c:v>
                </c:pt>
                <c:pt idx="110">
                  <c:v>432.58309936523438</c:v>
                </c:pt>
              </c:numCache>
            </c:numRef>
          </c:yVal>
          <c:smooth val="0"/>
          <c:extLst>
            <c:ext xmlns:c16="http://schemas.microsoft.com/office/drawing/2014/chart" uri="{C3380CC4-5D6E-409C-BE32-E72D297353CC}">
              <c16:uniqueId val="{00000000-810A-434E-A707-2A64649BB907}"/>
            </c:ext>
          </c:extLst>
        </c:ser>
        <c:ser>
          <c:idx val="4"/>
          <c:order val="1"/>
          <c:tx>
            <c:strRef>
              <c:f>'SSP2 26 Output'!$K$1</c:f>
              <c:strCache>
                <c:ptCount val="1"/>
                <c:pt idx="0">
                  <c:v>PBL IMAGE SSP2 26 (2018)</c:v>
                </c:pt>
              </c:strCache>
            </c:strRef>
          </c:tx>
          <c:spPr>
            <a:ln w="28575" cap="rnd">
              <a:solidFill>
                <a:srgbClr val="7030A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Output'!$K$3:$K$113</c:f>
              <c:numCache>
                <c:formatCode>General</c:formatCode>
                <c:ptCount val="111"/>
                <c:pt idx="15">
                  <c:v>11.156126976013184</c:v>
                </c:pt>
                <c:pt idx="16">
                  <c:v>11.721848487854004</c:v>
                </c:pt>
                <c:pt idx="17">
                  <c:v>12.287569046020508</c:v>
                </c:pt>
                <c:pt idx="18">
                  <c:v>12.853290557861328</c:v>
                </c:pt>
                <c:pt idx="19">
                  <c:v>13.419011116027832</c:v>
                </c:pt>
                <c:pt idx="20">
                  <c:v>13.984732627868652</c:v>
                </c:pt>
                <c:pt idx="21">
                  <c:v>14.926534652709961</c:v>
                </c:pt>
                <c:pt idx="22">
                  <c:v>15.868335723876953</c:v>
                </c:pt>
                <c:pt idx="23">
                  <c:v>16.810138702392578</c:v>
                </c:pt>
                <c:pt idx="24">
                  <c:v>17.75193977355957</c:v>
                </c:pt>
                <c:pt idx="25">
                  <c:v>18.693740844726562</c:v>
                </c:pt>
                <c:pt idx="26">
                  <c:v>19.635543823242188</c:v>
                </c:pt>
                <c:pt idx="27">
                  <c:v>20.57734489440918</c:v>
                </c:pt>
                <c:pt idx="28">
                  <c:v>21.519145965576172</c:v>
                </c:pt>
                <c:pt idx="29">
                  <c:v>22.460948944091797</c:v>
                </c:pt>
                <c:pt idx="30">
                  <c:v>23.402750015258789</c:v>
                </c:pt>
                <c:pt idx="31">
                  <c:v>23.893302917480469</c:v>
                </c:pt>
                <c:pt idx="32">
                  <c:v>24.383855819702148</c:v>
                </c:pt>
                <c:pt idx="33">
                  <c:v>24.874408721923828</c:v>
                </c:pt>
                <c:pt idx="34">
                  <c:v>25.364961624145508</c:v>
                </c:pt>
                <c:pt idx="35">
                  <c:v>25.855514526367188</c:v>
                </c:pt>
                <c:pt idx="36">
                  <c:v>26.346065521240234</c:v>
                </c:pt>
                <c:pt idx="37">
                  <c:v>26.836618423461914</c:v>
                </c:pt>
                <c:pt idx="38">
                  <c:v>27.327171325683594</c:v>
                </c:pt>
                <c:pt idx="39">
                  <c:v>27.817724227905273</c:v>
                </c:pt>
                <c:pt idx="40">
                  <c:v>28.308277130126953</c:v>
                </c:pt>
                <c:pt idx="41">
                  <c:v>29.539018630981445</c:v>
                </c:pt>
                <c:pt idx="42">
                  <c:v>30.769758224487305</c:v>
                </c:pt>
                <c:pt idx="43">
                  <c:v>32.000499725341797</c:v>
                </c:pt>
                <c:pt idx="44">
                  <c:v>33.231239318847656</c:v>
                </c:pt>
                <c:pt idx="45">
                  <c:v>34.461982727050781</c:v>
                </c:pt>
                <c:pt idx="46">
                  <c:v>35.692722320556641</c:v>
                </c:pt>
                <c:pt idx="47">
                  <c:v>36.9234619140625</c:v>
                </c:pt>
                <c:pt idx="48">
                  <c:v>38.154201507568359</c:v>
                </c:pt>
                <c:pt idx="49">
                  <c:v>39.384944915771484</c:v>
                </c:pt>
                <c:pt idx="50">
                  <c:v>40.615684509277344</c:v>
                </c:pt>
                <c:pt idx="51">
                  <c:v>43.107696533203125</c:v>
                </c:pt>
                <c:pt idx="52">
                  <c:v>45.599708557128906</c:v>
                </c:pt>
                <c:pt idx="53">
                  <c:v>48.091720581054688</c:v>
                </c:pt>
                <c:pt idx="54">
                  <c:v>50.583732604980469</c:v>
                </c:pt>
                <c:pt idx="55">
                  <c:v>53.07574462890625</c:v>
                </c:pt>
                <c:pt idx="56">
                  <c:v>55.567756652832031</c:v>
                </c:pt>
                <c:pt idx="57">
                  <c:v>58.059768676757812</c:v>
                </c:pt>
                <c:pt idx="58">
                  <c:v>60.551780700683594</c:v>
                </c:pt>
                <c:pt idx="59">
                  <c:v>63.043792724609375</c:v>
                </c:pt>
                <c:pt idx="60">
                  <c:v>65.535804748535156</c:v>
                </c:pt>
                <c:pt idx="61">
                  <c:v>67.807815551757812</c:v>
                </c:pt>
                <c:pt idx="62">
                  <c:v>70.079826354980469</c:v>
                </c:pt>
                <c:pt idx="63">
                  <c:v>72.351837158203125</c:v>
                </c:pt>
                <c:pt idx="64">
                  <c:v>74.623847961425781</c:v>
                </c:pt>
                <c:pt idx="65">
                  <c:v>76.895858764648438</c:v>
                </c:pt>
                <c:pt idx="66">
                  <c:v>79.167861938476562</c:v>
                </c:pt>
                <c:pt idx="67">
                  <c:v>81.439872741699219</c:v>
                </c:pt>
                <c:pt idx="68">
                  <c:v>83.711883544921875</c:v>
                </c:pt>
                <c:pt idx="69">
                  <c:v>85.983894348144531</c:v>
                </c:pt>
                <c:pt idx="70">
                  <c:v>88.255905151367188</c:v>
                </c:pt>
                <c:pt idx="71">
                  <c:v>89.708198547363281</c:v>
                </c:pt>
                <c:pt idx="72">
                  <c:v>91.160484313964844</c:v>
                </c:pt>
                <c:pt idx="73">
                  <c:v>92.612777709960938</c:v>
                </c:pt>
                <c:pt idx="74">
                  <c:v>94.0650634765625</c:v>
                </c:pt>
                <c:pt idx="75">
                  <c:v>95.517356872558594</c:v>
                </c:pt>
                <c:pt idx="76">
                  <c:v>96.969650268554688</c:v>
                </c:pt>
                <c:pt idx="77">
                  <c:v>98.42193603515625</c:v>
                </c:pt>
                <c:pt idx="78">
                  <c:v>99.874229431152344</c:v>
                </c:pt>
                <c:pt idx="79">
                  <c:v>101.32651519775391</c:v>
                </c:pt>
                <c:pt idx="80">
                  <c:v>102.77880859375</c:v>
                </c:pt>
                <c:pt idx="81">
                  <c:v>104.09404754638672</c:v>
                </c:pt>
                <c:pt idx="82">
                  <c:v>105.40927886962891</c:v>
                </c:pt>
                <c:pt idx="83">
                  <c:v>106.72451782226562</c:v>
                </c:pt>
                <c:pt idx="84">
                  <c:v>108.03974914550781</c:v>
                </c:pt>
                <c:pt idx="85">
                  <c:v>109.35498809814453</c:v>
                </c:pt>
                <c:pt idx="86">
                  <c:v>110.67022705078125</c:v>
                </c:pt>
                <c:pt idx="87">
                  <c:v>111.98545837402344</c:v>
                </c:pt>
                <c:pt idx="88">
                  <c:v>113.30069732666016</c:v>
                </c:pt>
                <c:pt idx="89">
                  <c:v>114.61592864990234</c:v>
                </c:pt>
                <c:pt idx="90">
                  <c:v>115.93116760253906</c:v>
                </c:pt>
                <c:pt idx="91">
                  <c:v>117.99703216552734</c:v>
                </c:pt>
                <c:pt idx="92">
                  <c:v>120.06289672851562</c:v>
                </c:pt>
                <c:pt idx="93">
                  <c:v>122.12875366210938</c:v>
                </c:pt>
                <c:pt idx="94">
                  <c:v>124.19461822509766</c:v>
                </c:pt>
                <c:pt idx="95">
                  <c:v>126.26048278808594</c:v>
                </c:pt>
                <c:pt idx="96">
                  <c:v>128.32633972167969</c:v>
                </c:pt>
                <c:pt idx="97">
                  <c:v>130.3922119140625</c:v>
                </c:pt>
                <c:pt idx="98">
                  <c:v>132.45806884765625</c:v>
                </c:pt>
                <c:pt idx="99">
                  <c:v>134.52394104003906</c:v>
                </c:pt>
                <c:pt idx="100">
                  <c:v>136.58979797363281</c:v>
                </c:pt>
                <c:pt idx="101">
                  <c:v>138.99372863769531</c:v>
                </c:pt>
                <c:pt idx="102">
                  <c:v>141.39765930175781</c:v>
                </c:pt>
                <c:pt idx="103">
                  <c:v>143.80160522460938</c:v>
                </c:pt>
                <c:pt idx="104">
                  <c:v>146.20553588867188</c:v>
                </c:pt>
                <c:pt idx="105">
                  <c:v>148.60946655273438</c:v>
                </c:pt>
                <c:pt idx="106">
                  <c:v>151.01339721679688</c:v>
                </c:pt>
                <c:pt idx="107">
                  <c:v>153.41732788085938</c:v>
                </c:pt>
                <c:pt idx="108">
                  <c:v>155.82127380371094</c:v>
                </c:pt>
                <c:pt idx="109">
                  <c:v>158.22520446777344</c:v>
                </c:pt>
                <c:pt idx="110">
                  <c:v>160.62913513183594</c:v>
                </c:pt>
              </c:numCache>
            </c:numRef>
          </c:yVal>
          <c:smooth val="0"/>
          <c:extLst>
            <c:ext xmlns:c16="http://schemas.microsoft.com/office/drawing/2014/chart" uri="{C3380CC4-5D6E-409C-BE32-E72D297353CC}">
              <c16:uniqueId val="{00000001-810A-434E-A707-2A64649BB907}"/>
            </c:ext>
          </c:extLst>
        </c:ser>
        <c:ser>
          <c:idx val="5"/>
          <c:order val="2"/>
          <c:tx>
            <c:strRef>
              <c:f>'SSP2 26 Output'!$L$1</c:f>
              <c:strCache>
                <c:ptCount val="1"/>
                <c:pt idx="0">
                  <c:v>IIASA MESSAGE-GLOBIOM SSP2 26 (2018)</c:v>
                </c:pt>
              </c:strCache>
            </c:strRef>
          </c:tx>
          <c:spPr>
            <a:ln w="19050" cap="rnd">
              <a:solidFill>
                <a:schemeClr val="accent5">
                  <a:lumMod val="50000"/>
                </a:schemeClr>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Output'!$L$3:$L$113</c:f>
              <c:numCache>
                <c:formatCode>General</c:formatCode>
                <c:ptCount val="111"/>
                <c:pt idx="15">
                  <c:v>11.656999588012695</c:v>
                </c:pt>
                <c:pt idx="16">
                  <c:v>12.837399482727051</c:v>
                </c:pt>
                <c:pt idx="17">
                  <c:v>14.017799377441406</c:v>
                </c:pt>
                <c:pt idx="18">
                  <c:v>15.198200225830078</c:v>
                </c:pt>
                <c:pt idx="19">
                  <c:v>16.378599166870117</c:v>
                </c:pt>
                <c:pt idx="20">
                  <c:v>17.559000015258789</c:v>
                </c:pt>
                <c:pt idx="21">
                  <c:v>19.130599975585938</c:v>
                </c:pt>
                <c:pt idx="22">
                  <c:v>20.702199935913086</c:v>
                </c:pt>
                <c:pt idx="23">
                  <c:v>22.273799896240234</c:v>
                </c:pt>
                <c:pt idx="24">
                  <c:v>23.845399856567383</c:v>
                </c:pt>
                <c:pt idx="25">
                  <c:v>25.416999816894531</c:v>
                </c:pt>
                <c:pt idx="26">
                  <c:v>26.988601684570312</c:v>
                </c:pt>
                <c:pt idx="27">
                  <c:v>28.560201644897461</c:v>
                </c:pt>
                <c:pt idx="28">
                  <c:v>30.131801605224609</c:v>
                </c:pt>
                <c:pt idx="29">
                  <c:v>31.703401565551758</c:v>
                </c:pt>
                <c:pt idx="30">
                  <c:v>33.275001525878906</c:v>
                </c:pt>
                <c:pt idx="31">
                  <c:v>35.828201293945312</c:v>
                </c:pt>
                <c:pt idx="32">
                  <c:v>38.381401062011719</c:v>
                </c:pt>
                <c:pt idx="33">
                  <c:v>40.934600830078125</c:v>
                </c:pt>
                <c:pt idx="34">
                  <c:v>43.487800598144531</c:v>
                </c:pt>
                <c:pt idx="35">
                  <c:v>46.041000366210938</c:v>
                </c:pt>
                <c:pt idx="36">
                  <c:v>48.594200134277344</c:v>
                </c:pt>
                <c:pt idx="37">
                  <c:v>51.14739990234375</c:v>
                </c:pt>
                <c:pt idx="38">
                  <c:v>53.700599670410156</c:v>
                </c:pt>
                <c:pt idx="39">
                  <c:v>56.253799438476562</c:v>
                </c:pt>
                <c:pt idx="40">
                  <c:v>58.806999206542969</c:v>
                </c:pt>
                <c:pt idx="41">
                  <c:v>61.588897705078125</c:v>
                </c:pt>
                <c:pt idx="42">
                  <c:v>64.370796203613281</c:v>
                </c:pt>
                <c:pt idx="43">
                  <c:v>67.152702331542969</c:v>
                </c:pt>
                <c:pt idx="44">
                  <c:v>69.934600830078125</c:v>
                </c:pt>
                <c:pt idx="45">
                  <c:v>72.716499328613281</c:v>
                </c:pt>
                <c:pt idx="46">
                  <c:v>75.498397827148438</c:v>
                </c:pt>
                <c:pt idx="47">
                  <c:v>78.280296325683594</c:v>
                </c:pt>
                <c:pt idx="48">
                  <c:v>81.062202453613281</c:v>
                </c:pt>
                <c:pt idx="49">
                  <c:v>83.844100952148438</c:v>
                </c:pt>
                <c:pt idx="50">
                  <c:v>86.625999450683594</c:v>
                </c:pt>
                <c:pt idx="51">
                  <c:v>89.754196166992188</c:v>
                </c:pt>
                <c:pt idx="52">
                  <c:v>92.882400512695312</c:v>
                </c:pt>
                <c:pt idx="53">
                  <c:v>96.010597229003906</c:v>
                </c:pt>
                <c:pt idx="54">
                  <c:v>99.138801574707031</c:v>
                </c:pt>
                <c:pt idx="55">
                  <c:v>102.26699829101562</c:v>
                </c:pt>
                <c:pt idx="56">
                  <c:v>105.39519500732422</c:v>
                </c:pt>
                <c:pt idx="57">
                  <c:v>108.52339935302734</c:v>
                </c:pt>
                <c:pt idx="58">
                  <c:v>111.65159606933594</c:v>
                </c:pt>
                <c:pt idx="59">
                  <c:v>114.77980041503906</c:v>
                </c:pt>
                <c:pt idx="60">
                  <c:v>117.90799713134766</c:v>
                </c:pt>
                <c:pt idx="61">
                  <c:v>121.04059600830078</c:v>
                </c:pt>
                <c:pt idx="62">
                  <c:v>124.17319488525391</c:v>
                </c:pt>
                <c:pt idx="63">
                  <c:v>127.30579376220703</c:v>
                </c:pt>
                <c:pt idx="64">
                  <c:v>130.43840026855469</c:v>
                </c:pt>
                <c:pt idx="65">
                  <c:v>133.57099914550781</c:v>
                </c:pt>
                <c:pt idx="66">
                  <c:v>136.70359802246094</c:v>
                </c:pt>
                <c:pt idx="67">
                  <c:v>139.83619689941406</c:v>
                </c:pt>
                <c:pt idx="68">
                  <c:v>142.96879577636719</c:v>
                </c:pt>
                <c:pt idx="69">
                  <c:v>146.10139465332031</c:v>
                </c:pt>
                <c:pt idx="70">
                  <c:v>149.23399353027344</c:v>
                </c:pt>
                <c:pt idx="71">
                  <c:v>153.51010131835938</c:v>
                </c:pt>
                <c:pt idx="72">
                  <c:v>157.78619384765625</c:v>
                </c:pt>
                <c:pt idx="73">
                  <c:v>162.06228637695312</c:v>
                </c:pt>
                <c:pt idx="74">
                  <c:v>166.33839416503906</c:v>
                </c:pt>
                <c:pt idx="75">
                  <c:v>170.614501953125</c:v>
                </c:pt>
                <c:pt idx="76">
                  <c:v>174.89059448242188</c:v>
                </c:pt>
                <c:pt idx="77">
                  <c:v>179.16668701171875</c:v>
                </c:pt>
                <c:pt idx="78">
                  <c:v>183.44279479980469</c:v>
                </c:pt>
                <c:pt idx="79">
                  <c:v>187.71890258789062</c:v>
                </c:pt>
                <c:pt idx="80">
                  <c:v>191.9949951171875</c:v>
                </c:pt>
                <c:pt idx="81">
                  <c:v>197.835693359375</c:v>
                </c:pt>
                <c:pt idx="82">
                  <c:v>203.6763916015625</c:v>
                </c:pt>
                <c:pt idx="83">
                  <c:v>209.51708984375</c:v>
                </c:pt>
                <c:pt idx="84">
                  <c:v>215.3577880859375</c:v>
                </c:pt>
                <c:pt idx="85">
                  <c:v>221.198486328125</c:v>
                </c:pt>
                <c:pt idx="86">
                  <c:v>227.03919982910156</c:v>
                </c:pt>
                <c:pt idx="87">
                  <c:v>232.87989807128906</c:v>
                </c:pt>
                <c:pt idx="88">
                  <c:v>238.72059631347656</c:v>
                </c:pt>
                <c:pt idx="89">
                  <c:v>244.56129455566406</c:v>
                </c:pt>
                <c:pt idx="90">
                  <c:v>250.40199279785156</c:v>
                </c:pt>
                <c:pt idx="91">
                  <c:v>257.91619873046875</c:v>
                </c:pt>
                <c:pt idx="92">
                  <c:v>265.43038940429688</c:v>
                </c:pt>
                <c:pt idx="93">
                  <c:v>272.94461059570312</c:v>
                </c:pt>
                <c:pt idx="94">
                  <c:v>280.45880126953125</c:v>
                </c:pt>
                <c:pt idx="95">
                  <c:v>287.97299194335938</c:v>
                </c:pt>
                <c:pt idx="96">
                  <c:v>295.48721313476562</c:v>
                </c:pt>
                <c:pt idx="97">
                  <c:v>303.00140380859375</c:v>
                </c:pt>
                <c:pt idx="98">
                  <c:v>310.51559448242188</c:v>
                </c:pt>
                <c:pt idx="99">
                  <c:v>318.02981567382812</c:v>
                </c:pt>
                <c:pt idx="100">
                  <c:v>325.54400634765625</c:v>
                </c:pt>
                <c:pt idx="101">
                  <c:v>334.43069458007812</c:v>
                </c:pt>
                <c:pt idx="102">
                  <c:v>343.31741333007812</c:v>
                </c:pt>
                <c:pt idx="103">
                  <c:v>352.2041015625</c:v>
                </c:pt>
                <c:pt idx="104">
                  <c:v>361.0908203125</c:v>
                </c:pt>
                <c:pt idx="105">
                  <c:v>369.97750854492188</c:v>
                </c:pt>
                <c:pt idx="106">
                  <c:v>378.86419677734375</c:v>
                </c:pt>
                <c:pt idx="107">
                  <c:v>387.75091552734375</c:v>
                </c:pt>
                <c:pt idx="108">
                  <c:v>396.63760375976562</c:v>
                </c:pt>
                <c:pt idx="109">
                  <c:v>405.52432250976562</c:v>
                </c:pt>
                <c:pt idx="110">
                  <c:v>414.4110107421875</c:v>
                </c:pt>
              </c:numCache>
            </c:numRef>
          </c:yVal>
          <c:smooth val="0"/>
          <c:extLst>
            <c:ext xmlns:c16="http://schemas.microsoft.com/office/drawing/2014/chart" uri="{C3380CC4-5D6E-409C-BE32-E72D297353CC}">
              <c16:uniqueId val="{00000002-810A-434E-A707-2A64649BB907}"/>
            </c:ext>
          </c:extLst>
        </c:ser>
        <c:ser>
          <c:idx val="6"/>
          <c:order val="3"/>
          <c:tx>
            <c:strRef>
              <c:f>'SSP2 26 Output'!$M$1</c:f>
              <c:strCache>
                <c:ptCount val="1"/>
                <c:pt idx="0">
                  <c:v>NIES AIM/CGE SSP2 26 (2018)</c:v>
                </c:pt>
              </c:strCache>
            </c:strRef>
          </c:tx>
          <c:spPr>
            <a:ln w="19050" cap="rnd">
              <a:solidFill>
                <a:srgbClr val="00B0F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Output'!$M$3:$M$113</c:f>
              <c:numCache>
                <c:formatCode>General</c:formatCode>
                <c:ptCount val="111"/>
                <c:pt idx="15">
                  <c:v>11.04419994354248</c:v>
                </c:pt>
                <c:pt idx="16">
                  <c:v>11.473440170288086</c:v>
                </c:pt>
                <c:pt idx="17">
                  <c:v>11.902680397033691</c:v>
                </c:pt>
                <c:pt idx="18">
                  <c:v>12.33191967010498</c:v>
                </c:pt>
                <c:pt idx="19">
                  <c:v>12.761159896850586</c:v>
                </c:pt>
                <c:pt idx="20">
                  <c:v>13.190400123596191</c:v>
                </c:pt>
                <c:pt idx="21">
                  <c:v>13.759620666503906</c:v>
                </c:pt>
                <c:pt idx="22">
                  <c:v>14.328840255737305</c:v>
                </c:pt>
                <c:pt idx="23">
                  <c:v>14.898059844970703</c:v>
                </c:pt>
                <c:pt idx="24">
                  <c:v>15.467280387878418</c:v>
                </c:pt>
                <c:pt idx="25">
                  <c:v>16.036500930786133</c:v>
                </c:pt>
                <c:pt idx="26">
                  <c:v>16.605720520019531</c:v>
                </c:pt>
                <c:pt idx="27">
                  <c:v>17.17494010925293</c:v>
                </c:pt>
                <c:pt idx="28">
                  <c:v>17.744159698486328</c:v>
                </c:pt>
                <c:pt idx="29">
                  <c:v>18.313381195068359</c:v>
                </c:pt>
                <c:pt idx="30">
                  <c:v>18.882600784301758</c:v>
                </c:pt>
                <c:pt idx="31">
                  <c:v>21.379671096801758</c:v>
                </c:pt>
                <c:pt idx="32">
                  <c:v>23.876739501953125</c:v>
                </c:pt>
                <c:pt idx="33">
                  <c:v>26.373809814453125</c:v>
                </c:pt>
                <c:pt idx="34">
                  <c:v>28.870880126953125</c:v>
                </c:pt>
                <c:pt idx="35">
                  <c:v>31.367950439453125</c:v>
                </c:pt>
                <c:pt idx="36">
                  <c:v>33.865020751953125</c:v>
                </c:pt>
                <c:pt idx="37">
                  <c:v>36.362087249755859</c:v>
                </c:pt>
                <c:pt idx="38">
                  <c:v>38.859157562255859</c:v>
                </c:pt>
                <c:pt idx="39">
                  <c:v>41.356227874755859</c:v>
                </c:pt>
                <c:pt idx="40">
                  <c:v>43.853298187255859</c:v>
                </c:pt>
                <c:pt idx="41">
                  <c:v>48.399089813232422</c:v>
                </c:pt>
                <c:pt idx="42">
                  <c:v>52.944877624511719</c:v>
                </c:pt>
                <c:pt idx="43">
                  <c:v>57.490669250488281</c:v>
                </c:pt>
                <c:pt idx="44">
                  <c:v>62.036460876464844</c:v>
                </c:pt>
                <c:pt idx="45">
                  <c:v>66.582252502441406</c:v>
                </c:pt>
                <c:pt idx="46">
                  <c:v>71.128044128417969</c:v>
                </c:pt>
                <c:pt idx="47">
                  <c:v>75.673828125</c:v>
                </c:pt>
                <c:pt idx="48">
                  <c:v>80.219619750976562</c:v>
                </c:pt>
                <c:pt idx="49">
                  <c:v>84.765411376953125</c:v>
                </c:pt>
                <c:pt idx="50">
                  <c:v>89.311203002929688</c:v>
                </c:pt>
                <c:pt idx="51">
                  <c:v>91.822471618652344</c:v>
                </c:pt>
                <c:pt idx="52">
                  <c:v>94.333740234375</c:v>
                </c:pt>
                <c:pt idx="53">
                  <c:v>96.845008850097656</c:v>
                </c:pt>
                <c:pt idx="54">
                  <c:v>99.356277465820312</c:v>
                </c:pt>
                <c:pt idx="55">
                  <c:v>101.8675537109375</c:v>
                </c:pt>
                <c:pt idx="56">
                  <c:v>104.37882232666016</c:v>
                </c:pt>
                <c:pt idx="57">
                  <c:v>106.89009094238281</c:v>
                </c:pt>
                <c:pt idx="58">
                  <c:v>109.40135955810547</c:v>
                </c:pt>
                <c:pt idx="59">
                  <c:v>111.91262817382812</c:v>
                </c:pt>
                <c:pt idx="60">
                  <c:v>114.42389678955078</c:v>
                </c:pt>
                <c:pt idx="61">
                  <c:v>116.51004028320312</c:v>
                </c:pt>
                <c:pt idx="62">
                  <c:v>118.59617614746094</c:v>
                </c:pt>
                <c:pt idx="63">
                  <c:v>120.68231201171875</c:v>
                </c:pt>
                <c:pt idx="64">
                  <c:v>122.76845550537109</c:v>
                </c:pt>
                <c:pt idx="65">
                  <c:v>124.85459899902344</c:v>
                </c:pt>
                <c:pt idx="66">
                  <c:v>126.94073486328125</c:v>
                </c:pt>
                <c:pt idx="67">
                  <c:v>129.02687072753906</c:v>
                </c:pt>
                <c:pt idx="68">
                  <c:v>131.11300659179688</c:v>
                </c:pt>
                <c:pt idx="69">
                  <c:v>133.19915771484375</c:v>
                </c:pt>
                <c:pt idx="70">
                  <c:v>135.28529357910156</c:v>
                </c:pt>
                <c:pt idx="71">
                  <c:v>138.51365661621094</c:v>
                </c:pt>
                <c:pt idx="72">
                  <c:v>141.74201965332031</c:v>
                </c:pt>
                <c:pt idx="73">
                  <c:v>144.97036743164062</c:v>
                </c:pt>
                <c:pt idx="74">
                  <c:v>148.19873046875</c:v>
                </c:pt>
                <c:pt idx="75">
                  <c:v>151.42709350585938</c:v>
                </c:pt>
                <c:pt idx="76">
                  <c:v>154.65545654296875</c:v>
                </c:pt>
                <c:pt idx="77">
                  <c:v>157.88381958007812</c:v>
                </c:pt>
                <c:pt idx="78">
                  <c:v>161.11216735839844</c:v>
                </c:pt>
                <c:pt idx="79">
                  <c:v>164.34053039550781</c:v>
                </c:pt>
                <c:pt idx="80">
                  <c:v>167.56889343261719</c:v>
                </c:pt>
                <c:pt idx="81">
                  <c:v>169.75082397460938</c:v>
                </c:pt>
                <c:pt idx="82">
                  <c:v>171.93275451660156</c:v>
                </c:pt>
                <c:pt idx="83">
                  <c:v>174.11468505859375</c:v>
                </c:pt>
                <c:pt idx="84">
                  <c:v>176.29661560058594</c:v>
                </c:pt>
                <c:pt idx="85">
                  <c:v>178.47854614257812</c:v>
                </c:pt>
                <c:pt idx="86">
                  <c:v>180.66047668457031</c:v>
                </c:pt>
                <c:pt idx="87">
                  <c:v>182.8424072265625</c:v>
                </c:pt>
                <c:pt idx="88">
                  <c:v>185.02433776855469</c:v>
                </c:pt>
                <c:pt idx="89">
                  <c:v>187.20626831054688</c:v>
                </c:pt>
                <c:pt idx="90">
                  <c:v>189.38819885253906</c:v>
                </c:pt>
                <c:pt idx="91">
                  <c:v>191.28573608398438</c:v>
                </c:pt>
                <c:pt idx="92">
                  <c:v>193.18327331542969</c:v>
                </c:pt>
                <c:pt idx="93">
                  <c:v>195.08082580566406</c:v>
                </c:pt>
                <c:pt idx="94">
                  <c:v>196.97836303710938</c:v>
                </c:pt>
                <c:pt idx="95">
                  <c:v>198.87590026855469</c:v>
                </c:pt>
                <c:pt idx="96">
                  <c:v>200.7734375</c:v>
                </c:pt>
                <c:pt idx="97">
                  <c:v>202.67097473144531</c:v>
                </c:pt>
                <c:pt idx="98">
                  <c:v>204.56852722167969</c:v>
                </c:pt>
                <c:pt idx="99">
                  <c:v>206.466064453125</c:v>
                </c:pt>
                <c:pt idx="100">
                  <c:v>208.36360168457031</c:v>
                </c:pt>
                <c:pt idx="101">
                  <c:v>209.50953674316406</c:v>
                </c:pt>
                <c:pt idx="102">
                  <c:v>210.65548706054688</c:v>
                </c:pt>
                <c:pt idx="103">
                  <c:v>211.80142211914062</c:v>
                </c:pt>
                <c:pt idx="104">
                  <c:v>212.94735717773438</c:v>
                </c:pt>
                <c:pt idx="105">
                  <c:v>214.09329223632812</c:v>
                </c:pt>
                <c:pt idx="106">
                  <c:v>215.23924255371094</c:v>
                </c:pt>
                <c:pt idx="107">
                  <c:v>216.38517761230469</c:v>
                </c:pt>
                <c:pt idx="108">
                  <c:v>217.53111267089844</c:v>
                </c:pt>
                <c:pt idx="109">
                  <c:v>218.67706298828125</c:v>
                </c:pt>
                <c:pt idx="110">
                  <c:v>219.822998046875</c:v>
                </c:pt>
              </c:numCache>
            </c:numRef>
          </c:yVal>
          <c:smooth val="0"/>
          <c:extLst>
            <c:ext xmlns:c16="http://schemas.microsoft.com/office/drawing/2014/chart" uri="{C3380CC4-5D6E-409C-BE32-E72D297353CC}">
              <c16:uniqueId val="{00000003-810A-434E-A707-2A64649BB907}"/>
            </c:ext>
          </c:extLst>
        </c:ser>
        <c:ser>
          <c:idx val="7"/>
          <c:order val="4"/>
          <c:tx>
            <c:strRef>
              <c:f>'SSP2 26 Output'!$N$1</c:f>
              <c:strCache>
                <c:ptCount val="1"/>
                <c:pt idx="0">
                  <c:v>PNNL GCAM4 SSP2 26 (2018)</c:v>
                </c:pt>
              </c:strCache>
            </c:strRef>
          </c:tx>
          <c:spPr>
            <a:ln w="19050" cap="rnd">
              <a:solidFill>
                <a:srgbClr val="FF00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Output'!$N$3:$N$113</c:f>
              <c:numCache>
                <c:formatCode>General</c:formatCode>
                <c:ptCount val="111"/>
                <c:pt idx="20">
                  <c:v>13.98674201965332</c:v>
                </c:pt>
                <c:pt idx="21">
                  <c:v>14.740985870361328</c:v>
                </c:pt>
                <c:pt idx="22">
                  <c:v>15.49522876739502</c:v>
                </c:pt>
                <c:pt idx="23">
                  <c:v>16.249471664428711</c:v>
                </c:pt>
                <c:pt idx="24">
                  <c:v>17.003715515136719</c:v>
                </c:pt>
                <c:pt idx="25">
                  <c:v>17.757959365844727</c:v>
                </c:pt>
                <c:pt idx="26">
                  <c:v>18.512203216552734</c:v>
                </c:pt>
                <c:pt idx="27">
                  <c:v>19.266447067260742</c:v>
                </c:pt>
                <c:pt idx="28">
                  <c:v>20.020689010620117</c:v>
                </c:pt>
                <c:pt idx="29">
                  <c:v>20.774932861328125</c:v>
                </c:pt>
                <c:pt idx="30">
                  <c:v>21.529176712036133</c:v>
                </c:pt>
                <c:pt idx="31">
                  <c:v>22.303188323974609</c:v>
                </c:pt>
                <c:pt idx="32">
                  <c:v>23.077199935913086</c:v>
                </c:pt>
                <c:pt idx="33">
                  <c:v>23.851211547851562</c:v>
                </c:pt>
                <c:pt idx="34">
                  <c:v>24.625223159790039</c:v>
                </c:pt>
                <c:pt idx="35">
                  <c:v>25.399234771728516</c:v>
                </c:pt>
                <c:pt idx="36">
                  <c:v>26.173246383666992</c:v>
                </c:pt>
                <c:pt idx="37">
                  <c:v>26.947257995605469</c:v>
                </c:pt>
                <c:pt idx="38">
                  <c:v>27.721269607543945</c:v>
                </c:pt>
                <c:pt idx="39">
                  <c:v>28.495281219482422</c:v>
                </c:pt>
                <c:pt idx="40">
                  <c:v>29.269292831420898</c:v>
                </c:pt>
                <c:pt idx="41">
                  <c:v>31.800750732421875</c:v>
                </c:pt>
                <c:pt idx="42">
                  <c:v>34.332210540771484</c:v>
                </c:pt>
                <c:pt idx="43">
                  <c:v>36.863666534423828</c:v>
                </c:pt>
                <c:pt idx="44">
                  <c:v>39.395126342773438</c:v>
                </c:pt>
                <c:pt idx="45">
                  <c:v>41.926586151123047</c:v>
                </c:pt>
                <c:pt idx="46">
                  <c:v>44.458042144775391</c:v>
                </c:pt>
                <c:pt idx="47">
                  <c:v>46.989501953125</c:v>
                </c:pt>
                <c:pt idx="48">
                  <c:v>49.520961761474609</c:v>
                </c:pt>
                <c:pt idx="49">
                  <c:v>52.052417755126953</c:v>
                </c:pt>
                <c:pt idx="50">
                  <c:v>54.583877563476562</c:v>
                </c:pt>
                <c:pt idx="51">
                  <c:v>56.781864166259766</c:v>
                </c:pt>
                <c:pt idx="52">
                  <c:v>58.979854583740234</c:v>
                </c:pt>
                <c:pt idx="53">
                  <c:v>61.177841186523438</c:v>
                </c:pt>
                <c:pt idx="54">
                  <c:v>63.375831604003906</c:v>
                </c:pt>
                <c:pt idx="55">
                  <c:v>65.573822021484375</c:v>
                </c:pt>
                <c:pt idx="56">
                  <c:v>67.771804809570312</c:v>
                </c:pt>
                <c:pt idx="57">
                  <c:v>69.969795227050781</c:v>
                </c:pt>
                <c:pt idx="58">
                  <c:v>72.16778564453125</c:v>
                </c:pt>
                <c:pt idx="59">
                  <c:v>74.365768432617188</c:v>
                </c:pt>
                <c:pt idx="60">
                  <c:v>76.563758850097656</c:v>
                </c:pt>
                <c:pt idx="61">
                  <c:v>79.282135009765625</c:v>
                </c:pt>
                <c:pt idx="62">
                  <c:v>82.000503540039062</c:v>
                </c:pt>
                <c:pt idx="63">
                  <c:v>84.718879699707031</c:v>
                </c:pt>
                <c:pt idx="64">
                  <c:v>87.437248229980469</c:v>
                </c:pt>
                <c:pt idx="65">
                  <c:v>90.155624389648438</c:v>
                </c:pt>
                <c:pt idx="66">
                  <c:v>92.874000549316406</c:v>
                </c:pt>
                <c:pt idx="67">
                  <c:v>95.592369079589844</c:v>
                </c:pt>
                <c:pt idx="68">
                  <c:v>98.310745239257812</c:v>
                </c:pt>
                <c:pt idx="69">
                  <c:v>101.02911376953125</c:v>
                </c:pt>
                <c:pt idx="70">
                  <c:v>103.74748992919922</c:v>
                </c:pt>
                <c:pt idx="71">
                  <c:v>105.77239990234375</c:v>
                </c:pt>
                <c:pt idx="72">
                  <c:v>107.79730987548828</c:v>
                </c:pt>
                <c:pt idx="73">
                  <c:v>109.82221984863281</c:v>
                </c:pt>
                <c:pt idx="74">
                  <c:v>111.84712982177734</c:v>
                </c:pt>
                <c:pt idx="75">
                  <c:v>113.87203979492188</c:v>
                </c:pt>
                <c:pt idx="76">
                  <c:v>115.89695739746094</c:v>
                </c:pt>
                <c:pt idx="77">
                  <c:v>117.92186737060547</c:v>
                </c:pt>
                <c:pt idx="78">
                  <c:v>119.94677734375</c:v>
                </c:pt>
                <c:pt idx="79">
                  <c:v>121.97168731689453</c:v>
                </c:pt>
                <c:pt idx="80">
                  <c:v>123.99659729003906</c:v>
                </c:pt>
                <c:pt idx="81">
                  <c:v>126.30575561523438</c:v>
                </c:pt>
                <c:pt idx="82">
                  <c:v>128.61491394042969</c:v>
                </c:pt>
                <c:pt idx="83">
                  <c:v>130.92408752441406</c:v>
                </c:pt>
                <c:pt idx="84">
                  <c:v>133.23324584960938</c:v>
                </c:pt>
                <c:pt idx="85">
                  <c:v>135.54240417480469</c:v>
                </c:pt>
                <c:pt idx="86">
                  <c:v>137.8515625</c:v>
                </c:pt>
                <c:pt idx="87">
                  <c:v>140.16072082519531</c:v>
                </c:pt>
                <c:pt idx="88">
                  <c:v>142.46989440917969</c:v>
                </c:pt>
                <c:pt idx="89">
                  <c:v>144.779052734375</c:v>
                </c:pt>
                <c:pt idx="90">
                  <c:v>147.08821105957031</c:v>
                </c:pt>
                <c:pt idx="91">
                  <c:v>149.21038818359375</c:v>
                </c:pt>
                <c:pt idx="92">
                  <c:v>151.33258056640625</c:v>
                </c:pt>
                <c:pt idx="93">
                  <c:v>153.45475769042969</c:v>
                </c:pt>
                <c:pt idx="94">
                  <c:v>155.57693481445312</c:v>
                </c:pt>
                <c:pt idx="95">
                  <c:v>157.69912719726562</c:v>
                </c:pt>
                <c:pt idx="96">
                  <c:v>159.82130432128906</c:v>
                </c:pt>
                <c:pt idx="97">
                  <c:v>161.9434814453125</c:v>
                </c:pt>
                <c:pt idx="98">
                  <c:v>164.06565856933594</c:v>
                </c:pt>
                <c:pt idx="99">
                  <c:v>166.18785095214844</c:v>
                </c:pt>
                <c:pt idx="100">
                  <c:v>168.31002807617188</c:v>
                </c:pt>
                <c:pt idx="101">
                  <c:v>170.22593688964844</c:v>
                </c:pt>
                <c:pt idx="102">
                  <c:v>172.141845703125</c:v>
                </c:pt>
                <c:pt idx="103">
                  <c:v>174.05776977539062</c:v>
                </c:pt>
                <c:pt idx="104">
                  <c:v>175.97367858886719</c:v>
                </c:pt>
                <c:pt idx="105">
                  <c:v>177.88958740234375</c:v>
                </c:pt>
                <c:pt idx="106">
                  <c:v>179.80549621582031</c:v>
                </c:pt>
                <c:pt idx="107">
                  <c:v>181.72140502929688</c:v>
                </c:pt>
                <c:pt idx="108">
                  <c:v>183.6373291015625</c:v>
                </c:pt>
                <c:pt idx="109">
                  <c:v>185.55323791503906</c:v>
                </c:pt>
                <c:pt idx="110">
                  <c:v>187.46914672851562</c:v>
                </c:pt>
              </c:numCache>
            </c:numRef>
          </c:yVal>
          <c:smooth val="0"/>
          <c:extLst>
            <c:ext xmlns:c16="http://schemas.microsoft.com/office/drawing/2014/chart" uri="{C3380CC4-5D6E-409C-BE32-E72D297353CC}">
              <c16:uniqueId val="{00000004-810A-434E-A707-2A64649BB907}"/>
            </c:ext>
          </c:extLst>
        </c:ser>
        <c:ser>
          <c:idx val="8"/>
          <c:order val="5"/>
          <c:tx>
            <c:strRef>
              <c:f>'SSP2 26 Output'!$O$1</c:f>
              <c:strCache>
                <c:ptCount val="1"/>
                <c:pt idx="0">
                  <c:v>PIK REMIND-MAGPIE SSP2 26 (2018)</c:v>
                </c:pt>
              </c:strCache>
            </c:strRef>
          </c:tx>
          <c:spPr>
            <a:ln w="19050" cap="rnd">
              <a:solidFill>
                <a:srgbClr val="4E8F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Output'!$O$3:$O$113</c:f>
              <c:numCache>
                <c:formatCode>General</c:formatCode>
                <c:ptCount val="111"/>
                <c:pt idx="15">
                  <c:v>11.300000190734863</c:v>
                </c:pt>
                <c:pt idx="16">
                  <c:v>11.848000526428223</c:v>
                </c:pt>
                <c:pt idx="17">
                  <c:v>12.395999908447266</c:v>
                </c:pt>
                <c:pt idx="18">
                  <c:v>12.944000244140625</c:v>
                </c:pt>
                <c:pt idx="19">
                  <c:v>13.491999626159668</c:v>
                </c:pt>
                <c:pt idx="20">
                  <c:v>14.039999961853027</c:v>
                </c:pt>
                <c:pt idx="21">
                  <c:v>15.052999496459961</c:v>
                </c:pt>
                <c:pt idx="22">
                  <c:v>16.065999984741211</c:v>
                </c:pt>
                <c:pt idx="23">
                  <c:v>17.079000473022461</c:v>
                </c:pt>
                <c:pt idx="24">
                  <c:v>18.091999053955078</c:v>
                </c:pt>
                <c:pt idx="25">
                  <c:v>19.104999542236328</c:v>
                </c:pt>
                <c:pt idx="26">
                  <c:v>20.118000030517578</c:v>
                </c:pt>
                <c:pt idx="27">
                  <c:v>21.131000518798828</c:v>
                </c:pt>
                <c:pt idx="28">
                  <c:v>22.144001007080078</c:v>
                </c:pt>
                <c:pt idx="29">
                  <c:v>23.156999588012695</c:v>
                </c:pt>
                <c:pt idx="30">
                  <c:v>24.170000076293945</c:v>
                </c:pt>
                <c:pt idx="31">
                  <c:v>26.523000717163086</c:v>
                </c:pt>
                <c:pt idx="32">
                  <c:v>28.875999450683594</c:v>
                </c:pt>
                <c:pt idx="33">
                  <c:v>31.229000091552734</c:v>
                </c:pt>
                <c:pt idx="34">
                  <c:v>33.582000732421875</c:v>
                </c:pt>
                <c:pt idx="35">
                  <c:v>35.935001373291016</c:v>
                </c:pt>
                <c:pt idx="36">
                  <c:v>38.288002014160156</c:v>
                </c:pt>
                <c:pt idx="37">
                  <c:v>40.640998840332031</c:v>
                </c:pt>
                <c:pt idx="38">
                  <c:v>42.993999481201172</c:v>
                </c:pt>
                <c:pt idx="39">
                  <c:v>45.347000122070312</c:v>
                </c:pt>
                <c:pt idx="40">
                  <c:v>47.700000762939453</c:v>
                </c:pt>
                <c:pt idx="41">
                  <c:v>51.875999450683594</c:v>
                </c:pt>
                <c:pt idx="42">
                  <c:v>56.052001953125</c:v>
                </c:pt>
                <c:pt idx="43">
                  <c:v>60.228000640869141</c:v>
                </c:pt>
                <c:pt idx="44">
                  <c:v>64.403999328613281</c:v>
                </c:pt>
                <c:pt idx="45">
                  <c:v>68.580001831054688</c:v>
                </c:pt>
                <c:pt idx="46">
                  <c:v>72.755996704101562</c:v>
                </c:pt>
                <c:pt idx="47">
                  <c:v>76.931999206542969</c:v>
                </c:pt>
                <c:pt idx="48">
                  <c:v>81.108001708984375</c:v>
                </c:pt>
                <c:pt idx="49">
                  <c:v>85.28399658203125</c:v>
                </c:pt>
                <c:pt idx="50">
                  <c:v>89.459999084472656</c:v>
                </c:pt>
                <c:pt idx="51">
                  <c:v>95.113998413085938</c:v>
                </c:pt>
                <c:pt idx="52">
                  <c:v>100.76799774169922</c:v>
                </c:pt>
                <c:pt idx="53">
                  <c:v>106.4219970703125</c:v>
                </c:pt>
                <c:pt idx="54">
                  <c:v>112.07599639892578</c:v>
                </c:pt>
                <c:pt idx="55">
                  <c:v>117.72999572753906</c:v>
                </c:pt>
                <c:pt idx="56">
                  <c:v>123.38400268554688</c:v>
                </c:pt>
                <c:pt idx="57">
                  <c:v>129.03799438476562</c:v>
                </c:pt>
                <c:pt idx="58">
                  <c:v>134.69200134277344</c:v>
                </c:pt>
                <c:pt idx="59">
                  <c:v>140.34599304199219</c:v>
                </c:pt>
                <c:pt idx="60">
                  <c:v>146</c:v>
                </c:pt>
                <c:pt idx="61">
                  <c:v>152.66000366210938</c:v>
                </c:pt>
                <c:pt idx="62">
                  <c:v>159.32000732421875</c:v>
                </c:pt>
                <c:pt idx="63">
                  <c:v>165.97999572753906</c:v>
                </c:pt>
                <c:pt idx="64">
                  <c:v>172.63999938964844</c:v>
                </c:pt>
                <c:pt idx="65">
                  <c:v>179.30000305175781</c:v>
                </c:pt>
                <c:pt idx="66">
                  <c:v>185.96000671386719</c:v>
                </c:pt>
                <c:pt idx="67">
                  <c:v>192.62001037597656</c:v>
                </c:pt>
                <c:pt idx="68">
                  <c:v>199.27999877929688</c:v>
                </c:pt>
                <c:pt idx="69">
                  <c:v>205.94000244140625</c:v>
                </c:pt>
                <c:pt idx="70">
                  <c:v>212.60000610351562</c:v>
                </c:pt>
                <c:pt idx="71">
                  <c:v>219.96000671386719</c:v>
                </c:pt>
                <c:pt idx="72">
                  <c:v>227.32000732421875</c:v>
                </c:pt>
                <c:pt idx="73">
                  <c:v>234.68000793457031</c:v>
                </c:pt>
                <c:pt idx="74">
                  <c:v>242.04000854492188</c:v>
                </c:pt>
                <c:pt idx="75">
                  <c:v>249.40000915527344</c:v>
                </c:pt>
                <c:pt idx="76">
                  <c:v>256.760009765625</c:v>
                </c:pt>
                <c:pt idx="77">
                  <c:v>264.1199951171875</c:v>
                </c:pt>
                <c:pt idx="78">
                  <c:v>271.48001098632812</c:v>
                </c:pt>
                <c:pt idx="79">
                  <c:v>278.84002685546875</c:v>
                </c:pt>
                <c:pt idx="80">
                  <c:v>286.20001220703125</c:v>
                </c:pt>
                <c:pt idx="81">
                  <c:v>294.9000244140625</c:v>
                </c:pt>
                <c:pt idx="82">
                  <c:v>303.60000610351562</c:v>
                </c:pt>
                <c:pt idx="83">
                  <c:v>312.30001831054688</c:v>
                </c:pt>
                <c:pt idx="84">
                  <c:v>321</c:v>
                </c:pt>
                <c:pt idx="85">
                  <c:v>329.70001220703125</c:v>
                </c:pt>
                <c:pt idx="86">
                  <c:v>338.4000244140625</c:v>
                </c:pt>
                <c:pt idx="87">
                  <c:v>347.10000610351562</c:v>
                </c:pt>
                <c:pt idx="88">
                  <c:v>355.80001831054688</c:v>
                </c:pt>
                <c:pt idx="89">
                  <c:v>364.5</c:v>
                </c:pt>
                <c:pt idx="90">
                  <c:v>373.20001220703125</c:v>
                </c:pt>
                <c:pt idx="91">
                  <c:v>382.260009765625</c:v>
                </c:pt>
                <c:pt idx="92">
                  <c:v>391.32000732421875</c:v>
                </c:pt>
                <c:pt idx="93">
                  <c:v>400.3800048828125</c:v>
                </c:pt>
                <c:pt idx="94">
                  <c:v>409.44000244140625</c:v>
                </c:pt>
                <c:pt idx="95">
                  <c:v>418.5</c:v>
                </c:pt>
                <c:pt idx="96">
                  <c:v>427.55999755859375</c:v>
                </c:pt>
                <c:pt idx="97">
                  <c:v>436.6199951171875</c:v>
                </c:pt>
                <c:pt idx="98">
                  <c:v>445.67999267578125</c:v>
                </c:pt>
                <c:pt idx="99">
                  <c:v>454.739990234375</c:v>
                </c:pt>
                <c:pt idx="100">
                  <c:v>463.79998779296875</c:v>
                </c:pt>
                <c:pt idx="101">
                  <c:v>470.91998291015625</c:v>
                </c:pt>
                <c:pt idx="102">
                  <c:v>478.03997802734375</c:v>
                </c:pt>
                <c:pt idx="103">
                  <c:v>485.16000366210938</c:v>
                </c:pt>
                <c:pt idx="104">
                  <c:v>492.27999877929688</c:v>
                </c:pt>
                <c:pt idx="105">
                  <c:v>499.39999389648438</c:v>
                </c:pt>
                <c:pt idx="106">
                  <c:v>506.51998901367188</c:v>
                </c:pt>
                <c:pt idx="107">
                  <c:v>513.6400146484375</c:v>
                </c:pt>
                <c:pt idx="108">
                  <c:v>520.760009765625</c:v>
                </c:pt>
                <c:pt idx="109">
                  <c:v>527.8800048828125</c:v>
                </c:pt>
                <c:pt idx="110">
                  <c:v>535</c:v>
                </c:pt>
              </c:numCache>
            </c:numRef>
          </c:yVal>
          <c:smooth val="0"/>
          <c:extLst>
            <c:ext xmlns:c16="http://schemas.microsoft.com/office/drawing/2014/chart" uri="{C3380CC4-5D6E-409C-BE32-E72D297353CC}">
              <c16:uniqueId val="{00000005-810A-434E-A707-2A64649BB907}"/>
            </c:ext>
          </c:extLst>
        </c:ser>
        <c:ser>
          <c:idx val="9"/>
          <c:order val="6"/>
          <c:tx>
            <c:strRef>
              <c:f>'SSP2 26 Output'!$P$1</c:f>
              <c:strCache>
                <c:ptCount val="1"/>
                <c:pt idx="0">
                  <c:v>EIEE WITCH-GLOBIOM SSP2 26 (2018)</c:v>
                </c:pt>
              </c:strCache>
            </c:strRef>
          </c:tx>
          <c:spPr>
            <a:ln w="19050" cap="rnd">
              <a:solidFill>
                <a:srgbClr val="FFC0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Output'!$P$3:$P$113</c:f>
              <c:numCache>
                <c:formatCode>General</c:formatCode>
                <c:ptCount val="111"/>
                <c:pt idx="15">
                  <c:v>11.387030601501465</c:v>
                </c:pt>
                <c:pt idx="16">
                  <c:v>11.692784309387207</c:v>
                </c:pt>
                <c:pt idx="17">
                  <c:v>11.998538017272949</c:v>
                </c:pt>
                <c:pt idx="18">
                  <c:v>12.304290771484375</c:v>
                </c:pt>
                <c:pt idx="19">
                  <c:v>12.610044479370117</c:v>
                </c:pt>
                <c:pt idx="20">
                  <c:v>12.915798187255859</c:v>
                </c:pt>
                <c:pt idx="21">
                  <c:v>15.317117691040039</c:v>
                </c:pt>
                <c:pt idx="22">
                  <c:v>17.718437194824219</c:v>
                </c:pt>
                <c:pt idx="23">
                  <c:v>20.119758605957031</c:v>
                </c:pt>
                <c:pt idx="24">
                  <c:v>22.521078109741211</c:v>
                </c:pt>
                <c:pt idx="25">
                  <c:v>24.922397613525391</c:v>
                </c:pt>
                <c:pt idx="26">
                  <c:v>27.32371711730957</c:v>
                </c:pt>
                <c:pt idx="27">
                  <c:v>29.72503662109375</c:v>
                </c:pt>
                <c:pt idx="28">
                  <c:v>32.126358032226562</c:v>
                </c:pt>
                <c:pt idx="29">
                  <c:v>34.527675628662109</c:v>
                </c:pt>
                <c:pt idx="30">
                  <c:v>36.928997039794922</c:v>
                </c:pt>
                <c:pt idx="31">
                  <c:v>40.875602722167969</c:v>
                </c:pt>
                <c:pt idx="32">
                  <c:v>44.822208404541016</c:v>
                </c:pt>
                <c:pt idx="33">
                  <c:v>48.768814086914062</c:v>
                </c:pt>
                <c:pt idx="34">
                  <c:v>52.715419769287109</c:v>
                </c:pt>
                <c:pt idx="35">
                  <c:v>56.662025451660156</c:v>
                </c:pt>
                <c:pt idx="36">
                  <c:v>60.608627319335938</c:v>
                </c:pt>
                <c:pt idx="37">
                  <c:v>64.55523681640625</c:v>
                </c:pt>
                <c:pt idx="38">
                  <c:v>68.501838684082031</c:v>
                </c:pt>
                <c:pt idx="39">
                  <c:v>72.448448181152344</c:v>
                </c:pt>
                <c:pt idx="40">
                  <c:v>76.395050048828125</c:v>
                </c:pt>
                <c:pt idx="41">
                  <c:v>80.438995361328125</c:v>
                </c:pt>
                <c:pt idx="42">
                  <c:v>84.482940673828125</c:v>
                </c:pt>
                <c:pt idx="43">
                  <c:v>88.526885986328125</c:v>
                </c:pt>
                <c:pt idx="44">
                  <c:v>92.570831298828125</c:v>
                </c:pt>
                <c:pt idx="45">
                  <c:v>96.614776611328125</c:v>
                </c:pt>
                <c:pt idx="46">
                  <c:v>100.65871429443359</c:v>
                </c:pt>
                <c:pt idx="47">
                  <c:v>104.70265960693359</c:v>
                </c:pt>
                <c:pt idx="48">
                  <c:v>108.74660491943359</c:v>
                </c:pt>
                <c:pt idx="49">
                  <c:v>112.79055023193359</c:v>
                </c:pt>
                <c:pt idx="50">
                  <c:v>116.83449554443359</c:v>
                </c:pt>
                <c:pt idx="51">
                  <c:v>121.23184204101562</c:v>
                </c:pt>
                <c:pt idx="52">
                  <c:v>125.62918090820312</c:v>
                </c:pt>
                <c:pt idx="53">
                  <c:v>130.02651977539062</c:v>
                </c:pt>
                <c:pt idx="54">
                  <c:v>134.42385864257812</c:v>
                </c:pt>
                <c:pt idx="55">
                  <c:v>138.82121276855469</c:v>
                </c:pt>
                <c:pt idx="56">
                  <c:v>143.21855163574219</c:v>
                </c:pt>
                <c:pt idx="57">
                  <c:v>147.61589050292969</c:v>
                </c:pt>
                <c:pt idx="58">
                  <c:v>152.01324462890625</c:v>
                </c:pt>
                <c:pt idx="59">
                  <c:v>156.41058349609375</c:v>
                </c:pt>
                <c:pt idx="60">
                  <c:v>160.80792236328125</c:v>
                </c:pt>
                <c:pt idx="61">
                  <c:v>165.23855590820312</c:v>
                </c:pt>
                <c:pt idx="62">
                  <c:v>169.66917419433594</c:v>
                </c:pt>
                <c:pt idx="63">
                  <c:v>174.09980773925781</c:v>
                </c:pt>
                <c:pt idx="64">
                  <c:v>178.53044128417969</c:v>
                </c:pt>
                <c:pt idx="65">
                  <c:v>182.9610595703125</c:v>
                </c:pt>
                <c:pt idx="66">
                  <c:v>187.39169311523438</c:v>
                </c:pt>
                <c:pt idx="67">
                  <c:v>191.82232666015625</c:v>
                </c:pt>
                <c:pt idx="68">
                  <c:v>196.25296020507812</c:v>
                </c:pt>
                <c:pt idx="69">
                  <c:v>200.68357849121094</c:v>
                </c:pt>
                <c:pt idx="70">
                  <c:v>205.11421203613281</c:v>
                </c:pt>
                <c:pt idx="71">
                  <c:v>210.07478332519531</c:v>
                </c:pt>
                <c:pt idx="72">
                  <c:v>215.03536987304688</c:v>
                </c:pt>
                <c:pt idx="73">
                  <c:v>219.99594116210938</c:v>
                </c:pt>
                <c:pt idx="74">
                  <c:v>224.95652770996094</c:v>
                </c:pt>
                <c:pt idx="75">
                  <c:v>229.91709899902344</c:v>
                </c:pt>
                <c:pt idx="76">
                  <c:v>234.87767028808594</c:v>
                </c:pt>
                <c:pt idx="77">
                  <c:v>239.8382568359375</c:v>
                </c:pt>
                <c:pt idx="78">
                  <c:v>244.798828125</c:v>
                </c:pt>
                <c:pt idx="79">
                  <c:v>249.75941467285156</c:v>
                </c:pt>
                <c:pt idx="80">
                  <c:v>254.71998596191406</c:v>
                </c:pt>
                <c:pt idx="81">
                  <c:v>260.08938598632812</c:v>
                </c:pt>
                <c:pt idx="82">
                  <c:v>265.45877075195312</c:v>
                </c:pt>
                <c:pt idx="83">
                  <c:v>270.82815551757812</c:v>
                </c:pt>
                <c:pt idx="84">
                  <c:v>276.19754028320312</c:v>
                </c:pt>
                <c:pt idx="85">
                  <c:v>281.56692504882812</c:v>
                </c:pt>
                <c:pt idx="86">
                  <c:v>286.93630981445312</c:v>
                </c:pt>
                <c:pt idx="87">
                  <c:v>292.30572509765625</c:v>
                </c:pt>
                <c:pt idx="88">
                  <c:v>297.67510986328125</c:v>
                </c:pt>
                <c:pt idx="89">
                  <c:v>303.04449462890625</c:v>
                </c:pt>
                <c:pt idx="90">
                  <c:v>308.41387939453125</c:v>
                </c:pt>
                <c:pt idx="91">
                  <c:v>316.71136474609375</c:v>
                </c:pt>
                <c:pt idx="92">
                  <c:v>325.00881958007812</c:v>
                </c:pt>
                <c:pt idx="93">
                  <c:v>333.30630493164062</c:v>
                </c:pt>
                <c:pt idx="94">
                  <c:v>341.60379028320312</c:v>
                </c:pt>
                <c:pt idx="95">
                  <c:v>349.9012451171875</c:v>
                </c:pt>
                <c:pt idx="96">
                  <c:v>358.19873046875</c:v>
                </c:pt>
                <c:pt idx="97">
                  <c:v>366.4962158203125</c:v>
                </c:pt>
                <c:pt idx="98">
                  <c:v>374.793701171875</c:v>
                </c:pt>
                <c:pt idx="99">
                  <c:v>383.09115600585938</c:v>
                </c:pt>
                <c:pt idx="100">
                  <c:v>391.38864135742188</c:v>
                </c:pt>
                <c:pt idx="101">
                  <c:v>397.87066650390625</c:v>
                </c:pt>
                <c:pt idx="102">
                  <c:v>404.35272216796875</c:v>
                </c:pt>
                <c:pt idx="103">
                  <c:v>410.83474731445312</c:v>
                </c:pt>
                <c:pt idx="104">
                  <c:v>417.3167724609375</c:v>
                </c:pt>
                <c:pt idx="105">
                  <c:v>423.798828125</c:v>
                </c:pt>
                <c:pt idx="106">
                  <c:v>430.28085327148438</c:v>
                </c:pt>
                <c:pt idx="107">
                  <c:v>436.76287841796875</c:v>
                </c:pt>
                <c:pt idx="108">
                  <c:v>443.24490356445312</c:v>
                </c:pt>
                <c:pt idx="109">
                  <c:v>449.72695922851562</c:v>
                </c:pt>
                <c:pt idx="110">
                  <c:v>456.208984375</c:v>
                </c:pt>
              </c:numCache>
            </c:numRef>
          </c:yVal>
          <c:smooth val="0"/>
          <c:extLst>
            <c:ext xmlns:c16="http://schemas.microsoft.com/office/drawing/2014/chart" uri="{C3380CC4-5D6E-409C-BE32-E72D297353CC}">
              <c16:uniqueId val="{00000006-810A-434E-A707-2A64649BB907}"/>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a:t>
                </a:r>
                <a:r>
                  <a:rPr lang="en-US" sz="1400" baseline="0"/>
                  <a:t> per Year</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SSP</a:t>
            </a:r>
            <a:r>
              <a:rPr lang="en-US" sz="2400" baseline="0"/>
              <a:t>2 2.6</a:t>
            </a:r>
            <a:r>
              <a:rPr lang="en-US" sz="2400"/>
              <a:t> Primary Energy from Nuclear</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'SSP2 26 Output'!$B$1</c:f>
              <c:strCache>
                <c:ptCount val="1"/>
                <c:pt idx="0">
                  <c:v>CI En-ROADS SSP2 26 (2020)</c:v>
                </c:pt>
              </c:strCache>
            </c:strRef>
          </c:tx>
          <c:spPr>
            <a:ln w="88900" cap="rnd">
              <a:solidFill>
                <a:srgbClr val="0432FF"/>
              </a:solidFill>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Output'!$B$3:$B$113</c:f>
              <c:numCache>
                <c:formatCode>General</c:formatCode>
                <c:ptCount val="111"/>
                <c:pt idx="0">
                  <c:v>21.739349365234375</c:v>
                </c:pt>
                <c:pt idx="1">
                  <c:v>23.286880493164062</c:v>
                </c:pt>
                <c:pt idx="2">
                  <c:v>23.568750381469727</c:v>
                </c:pt>
                <c:pt idx="3">
                  <c:v>23.787273406982422</c:v>
                </c:pt>
                <c:pt idx="4">
                  <c:v>23.990623474121094</c:v>
                </c:pt>
                <c:pt idx="5">
                  <c:v>24.173561096191406</c:v>
                </c:pt>
                <c:pt idx="6">
                  <c:v>24.338577270507812</c:v>
                </c:pt>
                <c:pt idx="7">
                  <c:v>24.445962905883789</c:v>
                </c:pt>
                <c:pt idx="8">
                  <c:v>24.520618438720703</c:v>
                </c:pt>
                <c:pt idx="9">
                  <c:v>24.549402236938477</c:v>
                </c:pt>
                <c:pt idx="10">
                  <c:v>24.56169319152832</c:v>
                </c:pt>
                <c:pt idx="11">
                  <c:v>24.606822967529297</c:v>
                </c:pt>
                <c:pt idx="12">
                  <c:v>24.692066192626953</c:v>
                </c:pt>
                <c:pt idx="13">
                  <c:v>24.813405990600586</c:v>
                </c:pt>
                <c:pt idx="14">
                  <c:v>24.987268447875977</c:v>
                </c:pt>
                <c:pt idx="15">
                  <c:v>25.24522590637207</c:v>
                </c:pt>
                <c:pt idx="16">
                  <c:v>25.587583541870117</c:v>
                </c:pt>
                <c:pt idx="17">
                  <c:v>26.002580642700195</c:v>
                </c:pt>
                <c:pt idx="18">
                  <c:v>26.479005813598633</c:v>
                </c:pt>
                <c:pt idx="19">
                  <c:v>26.963588714599609</c:v>
                </c:pt>
                <c:pt idx="20">
                  <c:v>27.398229598999023</c:v>
                </c:pt>
                <c:pt idx="21">
                  <c:v>27.846441268920898</c:v>
                </c:pt>
                <c:pt idx="22">
                  <c:v>28.362720489501953</c:v>
                </c:pt>
                <c:pt idx="23">
                  <c:v>28.929031372070312</c:v>
                </c:pt>
                <c:pt idx="24">
                  <c:v>29.528022766113281</c:v>
                </c:pt>
                <c:pt idx="25">
                  <c:v>30.163822174072266</c:v>
                </c:pt>
                <c:pt idx="26">
                  <c:v>30.835382461547852</c:v>
                </c:pt>
                <c:pt idx="27">
                  <c:v>31.545085906982422</c:v>
                </c:pt>
                <c:pt idx="28">
                  <c:v>32.280338287353516</c:v>
                </c:pt>
                <c:pt idx="29">
                  <c:v>33.036361694335938</c:v>
                </c:pt>
                <c:pt idx="30">
                  <c:v>33.811443328857422</c:v>
                </c:pt>
                <c:pt idx="31">
                  <c:v>34.631744384765625</c:v>
                </c:pt>
                <c:pt idx="32">
                  <c:v>35.583164215087891</c:v>
                </c:pt>
                <c:pt idx="33">
                  <c:v>36.645168304443359</c:v>
                </c:pt>
                <c:pt idx="34">
                  <c:v>37.849098205566406</c:v>
                </c:pt>
                <c:pt idx="35">
                  <c:v>39.243190765380859</c:v>
                </c:pt>
                <c:pt idx="36">
                  <c:v>40.873664855957031</c:v>
                </c:pt>
                <c:pt idx="37">
                  <c:v>42.771053314208984</c:v>
                </c:pt>
                <c:pt idx="38">
                  <c:v>44.960006713867188</c:v>
                </c:pt>
                <c:pt idx="39">
                  <c:v>47.459178924560547</c:v>
                </c:pt>
                <c:pt idx="40">
                  <c:v>50.277149200439453</c:v>
                </c:pt>
                <c:pt idx="41">
                  <c:v>53.415485382080078</c:v>
                </c:pt>
                <c:pt idx="42">
                  <c:v>56.851360321044922</c:v>
                </c:pt>
                <c:pt idx="43">
                  <c:v>60.532703399658203</c:v>
                </c:pt>
                <c:pt idx="44">
                  <c:v>64.43280029296875</c:v>
                </c:pt>
                <c:pt idx="45">
                  <c:v>68.534248352050781</c:v>
                </c:pt>
                <c:pt idx="46">
                  <c:v>72.79974365234375</c:v>
                </c:pt>
                <c:pt idx="47">
                  <c:v>77.168388366699219</c:v>
                </c:pt>
                <c:pt idx="48">
                  <c:v>81.561798095703125</c:v>
                </c:pt>
                <c:pt idx="49">
                  <c:v>85.904708862304688</c:v>
                </c:pt>
                <c:pt idx="50">
                  <c:v>90.140228271484375</c:v>
                </c:pt>
                <c:pt idx="51">
                  <c:v>94.241561889648438</c:v>
                </c:pt>
                <c:pt idx="52">
                  <c:v>98.205093383789062</c:v>
                </c:pt>
                <c:pt idx="53">
                  <c:v>102.05033111572266</c:v>
                </c:pt>
                <c:pt idx="54">
                  <c:v>105.82498168945312</c:v>
                </c:pt>
                <c:pt idx="55">
                  <c:v>109.58892822265625</c:v>
                </c:pt>
                <c:pt idx="56">
                  <c:v>113.40439605712891</c:v>
                </c:pt>
                <c:pt idx="57">
                  <c:v>117.32760620117188</c:v>
                </c:pt>
                <c:pt idx="58">
                  <c:v>121.41267395019531</c:v>
                </c:pt>
                <c:pt idx="59">
                  <c:v>125.71351623535156</c:v>
                </c:pt>
                <c:pt idx="60">
                  <c:v>130.27687072753906</c:v>
                </c:pt>
                <c:pt idx="61">
                  <c:v>135.140380859375</c:v>
                </c:pt>
                <c:pt idx="62">
                  <c:v>140.32919311523438</c:v>
                </c:pt>
                <c:pt idx="63">
                  <c:v>145.86361694335938</c:v>
                </c:pt>
                <c:pt idx="64">
                  <c:v>151.76409912109375</c:v>
                </c:pt>
                <c:pt idx="65">
                  <c:v>158.04197692871094</c:v>
                </c:pt>
                <c:pt idx="66">
                  <c:v>164.69500732421875</c:v>
                </c:pt>
                <c:pt idx="67">
                  <c:v>171.705322265625</c:v>
                </c:pt>
                <c:pt idx="68">
                  <c:v>179.04925537109375</c:v>
                </c:pt>
                <c:pt idx="69">
                  <c:v>186.70632934570312</c:v>
                </c:pt>
                <c:pt idx="70">
                  <c:v>194.66009521484375</c:v>
                </c:pt>
                <c:pt idx="71">
                  <c:v>202.89790344238281</c:v>
                </c:pt>
                <c:pt idx="72">
                  <c:v>211.40798950195312</c:v>
                </c:pt>
                <c:pt idx="73">
                  <c:v>220.18389892578125</c:v>
                </c:pt>
                <c:pt idx="74">
                  <c:v>229.2252197265625</c:v>
                </c:pt>
                <c:pt idx="75">
                  <c:v>238.53167724609375</c:v>
                </c:pt>
                <c:pt idx="76">
                  <c:v>248.09846496582031</c:v>
                </c:pt>
                <c:pt idx="77">
                  <c:v>257.9112548828125</c:v>
                </c:pt>
                <c:pt idx="78">
                  <c:v>267.95248413085938</c:v>
                </c:pt>
                <c:pt idx="79">
                  <c:v>278.20425415039062</c:v>
                </c:pt>
                <c:pt idx="80">
                  <c:v>288.608642578125</c:v>
                </c:pt>
                <c:pt idx="81">
                  <c:v>299.03424072265625</c:v>
                </c:pt>
                <c:pt idx="82">
                  <c:v>309.620849609375</c:v>
                </c:pt>
                <c:pt idx="83">
                  <c:v>320.41555786132812</c:v>
                </c:pt>
                <c:pt idx="84">
                  <c:v>331.42416381835938</c:v>
                </c:pt>
                <c:pt idx="85">
                  <c:v>342.6160888671875</c:v>
                </c:pt>
                <c:pt idx="86">
                  <c:v>353.93887329101562</c:v>
                </c:pt>
                <c:pt idx="87">
                  <c:v>365.3328857421875</c:v>
                </c:pt>
                <c:pt idx="88">
                  <c:v>376.7451171875</c:v>
                </c:pt>
                <c:pt idx="89">
                  <c:v>388.13363647460938</c:v>
                </c:pt>
                <c:pt idx="90">
                  <c:v>399.47036743164062</c:v>
                </c:pt>
                <c:pt idx="91">
                  <c:v>410.73513793945312</c:v>
                </c:pt>
                <c:pt idx="92">
                  <c:v>421.90936279296875</c:v>
                </c:pt>
                <c:pt idx="93">
                  <c:v>432.9808349609375</c:v>
                </c:pt>
                <c:pt idx="94">
                  <c:v>443.94351196289062</c:v>
                </c:pt>
                <c:pt idx="95">
                  <c:v>454.792724609375</c:v>
                </c:pt>
                <c:pt idx="96">
                  <c:v>465.50927734375</c:v>
                </c:pt>
                <c:pt idx="97">
                  <c:v>476.081298828125</c:v>
                </c:pt>
                <c:pt idx="98">
                  <c:v>486.50436401367188</c:v>
                </c:pt>
                <c:pt idx="99">
                  <c:v>496.77578735351562</c:v>
                </c:pt>
                <c:pt idx="100">
                  <c:v>506.89407348632812</c:v>
                </c:pt>
                <c:pt idx="101">
                  <c:v>516.85906982421875</c:v>
                </c:pt>
                <c:pt idx="102">
                  <c:v>526.67230224609375</c:v>
                </c:pt>
                <c:pt idx="103">
                  <c:v>536.340576171875</c:v>
                </c:pt>
                <c:pt idx="104">
                  <c:v>545.87408447265625</c:v>
                </c:pt>
                <c:pt idx="105">
                  <c:v>555.28466796875</c:v>
                </c:pt>
                <c:pt idx="106">
                  <c:v>564.58392333984375</c:v>
                </c:pt>
                <c:pt idx="107">
                  <c:v>573.7823486328125</c:v>
                </c:pt>
                <c:pt idx="108">
                  <c:v>582.88848876953125</c:v>
                </c:pt>
                <c:pt idx="109">
                  <c:v>591.9090576171875</c:v>
                </c:pt>
                <c:pt idx="110">
                  <c:v>600.84912109375</c:v>
                </c:pt>
              </c:numCache>
            </c:numRef>
          </c:yVal>
          <c:smooth val="0"/>
          <c:extLst>
            <c:ext xmlns:c16="http://schemas.microsoft.com/office/drawing/2014/chart" uri="{C3380CC4-5D6E-409C-BE32-E72D297353CC}">
              <c16:uniqueId val="{00000000-AC6E-5447-AA77-013C6B42A4FB}"/>
            </c:ext>
          </c:extLst>
        </c:ser>
        <c:ser>
          <c:idx val="4"/>
          <c:order val="1"/>
          <c:tx>
            <c:strRef>
              <c:f>'SSP2 26 Output'!$M$1</c:f>
              <c:strCache>
                <c:ptCount val="1"/>
                <c:pt idx="0">
                  <c:v>PBL IMAGE SSP2 26 (2018)</c:v>
                </c:pt>
              </c:strCache>
            </c:strRef>
          </c:tx>
          <c:spPr>
            <a:ln w="28575" cap="rnd">
              <a:solidFill>
                <a:srgbClr val="7030A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Output'!$M$3:$M$113</c:f>
              <c:numCache>
                <c:formatCode>General</c:formatCode>
                <c:ptCount val="111"/>
                <c:pt idx="15">
                  <c:v>29.893882751464844</c:v>
                </c:pt>
                <c:pt idx="16">
                  <c:v>29.868686676025391</c:v>
                </c:pt>
                <c:pt idx="17">
                  <c:v>29.843494415283203</c:v>
                </c:pt>
                <c:pt idx="18">
                  <c:v>29.81829833984375</c:v>
                </c:pt>
                <c:pt idx="19">
                  <c:v>29.793106079101562</c:v>
                </c:pt>
                <c:pt idx="20">
                  <c:v>29.767910003662109</c:v>
                </c:pt>
                <c:pt idx="21">
                  <c:v>30.495426177978516</c:v>
                </c:pt>
                <c:pt idx="22">
                  <c:v>31.222942352294922</c:v>
                </c:pt>
                <c:pt idx="23">
                  <c:v>31.950458526611328</c:v>
                </c:pt>
                <c:pt idx="24">
                  <c:v>32.677974700927734</c:v>
                </c:pt>
                <c:pt idx="25">
                  <c:v>33.405490875244141</c:v>
                </c:pt>
                <c:pt idx="26">
                  <c:v>34.133007049560547</c:v>
                </c:pt>
                <c:pt idx="27">
                  <c:v>34.860523223876953</c:v>
                </c:pt>
                <c:pt idx="28">
                  <c:v>35.588035583496094</c:v>
                </c:pt>
                <c:pt idx="29">
                  <c:v>36.3155517578125</c:v>
                </c:pt>
                <c:pt idx="30">
                  <c:v>37.043067932128906</c:v>
                </c:pt>
                <c:pt idx="31">
                  <c:v>39.063312530517578</c:v>
                </c:pt>
                <c:pt idx="32">
                  <c:v>41.083553314208984</c:v>
                </c:pt>
                <c:pt idx="33">
                  <c:v>43.103797912597656</c:v>
                </c:pt>
                <c:pt idx="34">
                  <c:v>45.124038696289062</c:v>
                </c:pt>
                <c:pt idx="35">
                  <c:v>47.144279479980469</c:v>
                </c:pt>
                <c:pt idx="36">
                  <c:v>49.164524078369141</c:v>
                </c:pt>
                <c:pt idx="37">
                  <c:v>51.184764862060547</c:v>
                </c:pt>
                <c:pt idx="38">
                  <c:v>53.205009460449219</c:v>
                </c:pt>
                <c:pt idx="39">
                  <c:v>55.225250244140625</c:v>
                </c:pt>
                <c:pt idx="40">
                  <c:v>57.245491027832031</c:v>
                </c:pt>
                <c:pt idx="41">
                  <c:v>59.483028411865234</c:v>
                </c:pt>
                <c:pt idx="42">
                  <c:v>61.720561981201172</c:v>
                </c:pt>
                <c:pt idx="43">
                  <c:v>63.958095550537109</c:v>
                </c:pt>
                <c:pt idx="44">
                  <c:v>66.195632934570312</c:v>
                </c:pt>
                <c:pt idx="45">
                  <c:v>68.43316650390625</c:v>
                </c:pt>
                <c:pt idx="46">
                  <c:v>70.670700073242188</c:v>
                </c:pt>
                <c:pt idx="47">
                  <c:v>72.908233642578125</c:v>
                </c:pt>
                <c:pt idx="48">
                  <c:v>75.145767211914062</c:v>
                </c:pt>
                <c:pt idx="49">
                  <c:v>77.38330078125</c:v>
                </c:pt>
                <c:pt idx="50">
                  <c:v>79.620834350585938</c:v>
                </c:pt>
                <c:pt idx="51">
                  <c:v>82.494903564453125</c:v>
                </c:pt>
                <c:pt idx="52">
                  <c:v>85.368965148925781</c:v>
                </c:pt>
                <c:pt idx="53">
                  <c:v>88.243026733398438</c:v>
                </c:pt>
                <c:pt idx="54">
                  <c:v>91.117095947265625</c:v>
                </c:pt>
                <c:pt idx="55">
                  <c:v>93.991157531738281</c:v>
                </c:pt>
                <c:pt idx="56">
                  <c:v>96.865219116210938</c:v>
                </c:pt>
                <c:pt idx="57">
                  <c:v>99.739280700683594</c:v>
                </c:pt>
                <c:pt idx="58">
                  <c:v>102.61334228515625</c:v>
                </c:pt>
                <c:pt idx="59">
                  <c:v>105.48741149902344</c:v>
                </c:pt>
                <c:pt idx="60">
                  <c:v>108.36147308349609</c:v>
                </c:pt>
                <c:pt idx="61">
                  <c:v>111.65780639648438</c:v>
                </c:pt>
                <c:pt idx="62">
                  <c:v>114.95413970947266</c:v>
                </c:pt>
                <c:pt idx="63">
                  <c:v>118.25047302246094</c:v>
                </c:pt>
                <c:pt idx="64">
                  <c:v>121.54680633544922</c:v>
                </c:pt>
                <c:pt idx="65">
                  <c:v>124.8431396484375</c:v>
                </c:pt>
                <c:pt idx="66">
                  <c:v>128.13946533203125</c:v>
                </c:pt>
                <c:pt idx="67">
                  <c:v>131.43580627441406</c:v>
                </c:pt>
                <c:pt idx="68">
                  <c:v>134.73214721679688</c:v>
                </c:pt>
                <c:pt idx="69">
                  <c:v>138.02847290039062</c:v>
                </c:pt>
                <c:pt idx="70">
                  <c:v>141.32479858398438</c:v>
                </c:pt>
                <c:pt idx="71">
                  <c:v>144.93896484375</c:v>
                </c:pt>
                <c:pt idx="72">
                  <c:v>148.55311584472656</c:v>
                </c:pt>
                <c:pt idx="73">
                  <c:v>152.16726684570312</c:v>
                </c:pt>
                <c:pt idx="74">
                  <c:v>155.78141784667969</c:v>
                </c:pt>
                <c:pt idx="75">
                  <c:v>159.39556884765625</c:v>
                </c:pt>
                <c:pt idx="76">
                  <c:v>163.00971984863281</c:v>
                </c:pt>
                <c:pt idx="77">
                  <c:v>166.62387084960938</c:v>
                </c:pt>
                <c:pt idx="78">
                  <c:v>170.23802185058594</c:v>
                </c:pt>
                <c:pt idx="79">
                  <c:v>173.8521728515625</c:v>
                </c:pt>
                <c:pt idx="80">
                  <c:v>177.46632385253906</c:v>
                </c:pt>
                <c:pt idx="81">
                  <c:v>180.55166625976562</c:v>
                </c:pt>
                <c:pt idx="82">
                  <c:v>183.63699340820312</c:v>
                </c:pt>
                <c:pt idx="83">
                  <c:v>186.72233581542969</c:v>
                </c:pt>
                <c:pt idx="84">
                  <c:v>189.80766296386719</c:v>
                </c:pt>
                <c:pt idx="85">
                  <c:v>192.89300537109375</c:v>
                </c:pt>
                <c:pt idx="86">
                  <c:v>195.97834777832031</c:v>
                </c:pt>
                <c:pt idx="87">
                  <c:v>199.06367492675781</c:v>
                </c:pt>
                <c:pt idx="88">
                  <c:v>202.14901733398438</c:v>
                </c:pt>
                <c:pt idx="89">
                  <c:v>205.23434448242188</c:v>
                </c:pt>
                <c:pt idx="90">
                  <c:v>208.31968688964844</c:v>
                </c:pt>
                <c:pt idx="91">
                  <c:v>210.87136840820312</c:v>
                </c:pt>
                <c:pt idx="92">
                  <c:v>213.42304992675781</c:v>
                </c:pt>
                <c:pt idx="93">
                  <c:v>215.9747314453125</c:v>
                </c:pt>
                <c:pt idx="94">
                  <c:v>218.52641296386719</c:v>
                </c:pt>
                <c:pt idx="95">
                  <c:v>221.07809448242188</c:v>
                </c:pt>
                <c:pt idx="96">
                  <c:v>223.62977600097656</c:v>
                </c:pt>
                <c:pt idx="97">
                  <c:v>226.18145751953125</c:v>
                </c:pt>
                <c:pt idx="98">
                  <c:v>228.73313903808594</c:v>
                </c:pt>
                <c:pt idx="99">
                  <c:v>231.28482055664062</c:v>
                </c:pt>
                <c:pt idx="100">
                  <c:v>233.83651733398438</c:v>
                </c:pt>
                <c:pt idx="101">
                  <c:v>234.88694763183594</c:v>
                </c:pt>
                <c:pt idx="102">
                  <c:v>235.93739318847656</c:v>
                </c:pt>
                <c:pt idx="103">
                  <c:v>236.98782348632812</c:v>
                </c:pt>
                <c:pt idx="104">
                  <c:v>238.03826904296875</c:v>
                </c:pt>
                <c:pt idx="105">
                  <c:v>239.08871459960938</c:v>
                </c:pt>
                <c:pt idx="106">
                  <c:v>240.13914489746094</c:v>
                </c:pt>
                <c:pt idx="107">
                  <c:v>241.18959045410156</c:v>
                </c:pt>
                <c:pt idx="108">
                  <c:v>242.24002075195312</c:v>
                </c:pt>
                <c:pt idx="109">
                  <c:v>243.29046630859375</c:v>
                </c:pt>
                <c:pt idx="110">
                  <c:v>244.34091186523438</c:v>
                </c:pt>
              </c:numCache>
            </c:numRef>
          </c:yVal>
          <c:smooth val="0"/>
          <c:extLst>
            <c:ext xmlns:c16="http://schemas.microsoft.com/office/drawing/2014/chart" uri="{C3380CC4-5D6E-409C-BE32-E72D297353CC}">
              <c16:uniqueId val="{00000001-AC6E-5447-AA77-013C6B42A4FB}"/>
            </c:ext>
          </c:extLst>
        </c:ser>
        <c:ser>
          <c:idx val="5"/>
          <c:order val="2"/>
          <c:tx>
            <c:strRef>
              <c:f>'SSP2 26 Output'!$N$1</c:f>
              <c:strCache>
                <c:ptCount val="1"/>
                <c:pt idx="0">
                  <c:v>IIASA MESSAGE-GLOBIOM SSP2 26 (2018)</c:v>
                </c:pt>
              </c:strCache>
            </c:strRef>
          </c:tx>
          <c:spPr>
            <a:ln w="19050" cap="rnd">
              <a:solidFill>
                <a:schemeClr val="accent5">
                  <a:lumMod val="50000"/>
                </a:schemeClr>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Output'!$N$3:$N$113</c:f>
              <c:numCache>
                <c:formatCode>General</c:formatCode>
                <c:ptCount val="111"/>
                <c:pt idx="15">
                  <c:v>29.897998809814453</c:v>
                </c:pt>
                <c:pt idx="16">
                  <c:v>29.856599807739258</c:v>
                </c:pt>
                <c:pt idx="17">
                  <c:v>29.81519889831543</c:v>
                </c:pt>
                <c:pt idx="18">
                  <c:v>29.773799896240234</c:v>
                </c:pt>
                <c:pt idx="19">
                  <c:v>29.732400894165039</c:v>
                </c:pt>
                <c:pt idx="20">
                  <c:v>29.691001892089844</c:v>
                </c:pt>
                <c:pt idx="21">
                  <c:v>30.510000228881836</c:v>
                </c:pt>
                <c:pt idx="22">
                  <c:v>31.329000473022461</c:v>
                </c:pt>
                <c:pt idx="23">
                  <c:v>32.147998809814453</c:v>
                </c:pt>
                <c:pt idx="24">
                  <c:v>32.966999053955078</c:v>
                </c:pt>
                <c:pt idx="25">
                  <c:v>33.785999298095703</c:v>
                </c:pt>
                <c:pt idx="26">
                  <c:v>34.604999542236328</c:v>
                </c:pt>
                <c:pt idx="27">
                  <c:v>35.423999786376953</c:v>
                </c:pt>
                <c:pt idx="28">
                  <c:v>36.243000030517578</c:v>
                </c:pt>
                <c:pt idx="29">
                  <c:v>37.062000274658203</c:v>
                </c:pt>
                <c:pt idx="30">
                  <c:v>37.881000518798828</c:v>
                </c:pt>
                <c:pt idx="31">
                  <c:v>39.552600860595703</c:v>
                </c:pt>
                <c:pt idx="32">
                  <c:v>41.224197387695312</c:v>
                </c:pt>
                <c:pt idx="33">
                  <c:v>42.895797729492188</c:v>
                </c:pt>
                <c:pt idx="34">
                  <c:v>44.567398071289062</c:v>
                </c:pt>
                <c:pt idx="35">
                  <c:v>46.238998413085938</c:v>
                </c:pt>
                <c:pt idx="36">
                  <c:v>47.910598754882812</c:v>
                </c:pt>
                <c:pt idx="37">
                  <c:v>49.582199096679688</c:v>
                </c:pt>
                <c:pt idx="38">
                  <c:v>51.253799438476562</c:v>
                </c:pt>
                <c:pt idx="39">
                  <c:v>52.925399780273438</c:v>
                </c:pt>
                <c:pt idx="40">
                  <c:v>54.597000122070312</c:v>
                </c:pt>
                <c:pt idx="41">
                  <c:v>57.018299102783203</c:v>
                </c:pt>
                <c:pt idx="42">
                  <c:v>59.439598083496094</c:v>
                </c:pt>
                <c:pt idx="43">
                  <c:v>61.86090087890625</c:v>
                </c:pt>
                <c:pt idx="44">
                  <c:v>64.282196044921875</c:v>
                </c:pt>
                <c:pt idx="45">
                  <c:v>66.703498840332031</c:v>
                </c:pt>
                <c:pt idx="46">
                  <c:v>69.124801635742188</c:v>
                </c:pt>
                <c:pt idx="47">
                  <c:v>71.546096801757812</c:v>
                </c:pt>
                <c:pt idx="48">
                  <c:v>73.967399597167969</c:v>
                </c:pt>
                <c:pt idx="49">
                  <c:v>76.388702392578125</c:v>
                </c:pt>
                <c:pt idx="50">
                  <c:v>78.80999755859375</c:v>
                </c:pt>
                <c:pt idx="51">
                  <c:v>83.936103820800781</c:v>
                </c:pt>
                <c:pt idx="52">
                  <c:v>89.062202453613281</c:v>
                </c:pt>
                <c:pt idx="53">
                  <c:v>94.188301086425781</c:v>
                </c:pt>
                <c:pt idx="54">
                  <c:v>99.314399719238281</c:v>
                </c:pt>
                <c:pt idx="55">
                  <c:v>104.44049835205078</c:v>
                </c:pt>
                <c:pt idx="56">
                  <c:v>109.56659698486328</c:v>
                </c:pt>
                <c:pt idx="57">
                  <c:v>114.69269561767578</c:v>
                </c:pt>
                <c:pt idx="58">
                  <c:v>119.81879425048828</c:v>
                </c:pt>
                <c:pt idx="59">
                  <c:v>124.94489288330078</c:v>
                </c:pt>
                <c:pt idx="60">
                  <c:v>130.07099914550781</c:v>
                </c:pt>
                <c:pt idx="61">
                  <c:v>137.44589233398438</c:v>
                </c:pt>
                <c:pt idx="62">
                  <c:v>144.82080078125</c:v>
                </c:pt>
                <c:pt idx="63">
                  <c:v>152.19569396972656</c:v>
                </c:pt>
                <c:pt idx="64">
                  <c:v>159.57060241699219</c:v>
                </c:pt>
                <c:pt idx="65">
                  <c:v>166.94549560546875</c:v>
                </c:pt>
                <c:pt idx="66">
                  <c:v>174.32040405273438</c:v>
                </c:pt>
                <c:pt idx="67">
                  <c:v>181.69529724121094</c:v>
                </c:pt>
                <c:pt idx="68">
                  <c:v>189.07020568847656</c:v>
                </c:pt>
                <c:pt idx="69">
                  <c:v>196.44509887695312</c:v>
                </c:pt>
                <c:pt idx="70">
                  <c:v>203.82000732421875</c:v>
                </c:pt>
                <c:pt idx="71">
                  <c:v>211.90890502929688</c:v>
                </c:pt>
                <c:pt idx="72">
                  <c:v>219.997802734375</c:v>
                </c:pt>
                <c:pt idx="73">
                  <c:v>228.08670043945312</c:v>
                </c:pt>
                <c:pt idx="74">
                  <c:v>236.17559814453125</c:v>
                </c:pt>
                <c:pt idx="75">
                  <c:v>244.26449584960938</c:v>
                </c:pt>
                <c:pt idx="76">
                  <c:v>252.35340881347656</c:v>
                </c:pt>
                <c:pt idx="77">
                  <c:v>260.44229125976562</c:v>
                </c:pt>
                <c:pt idx="78">
                  <c:v>268.53118896484375</c:v>
                </c:pt>
                <c:pt idx="79">
                  <c:v>276.62008666992188</c:v>
                </c:pt>
                <c:pt idx="80">
                  <c:v>284.708984375</c:v>
                </c:pt>
                <c:pt idx="81">
                  <c:v>289.614013671875</c:v>
                </c:pt>
                <c:pt idx="82">
                  <c:v>294.51901245117188</c:v>
                </c:pt>
                <c:pt idx="83">
                  <c:v>299.42401123046875</c:v>
                </c:pt>
                <c:pt idx="84">
                  <c:v>304.32901000976562</c:v>
                </c:pt>
                <c:pt idx="85">
                  <c:v>309.2340087890625</c:v>
                </c:pt>
                <c:pt idx="86">
                  <c:v>314.13900756835938</c:v>
                </c:pt>
                <c:pt idx="87">
                  <c:v>319.04400634765625</c:v>
                </c:pt>
                <c:pt idx="88">
                  <c:v>323.94900512695312</c:v>
                </c:pt>
                <c:pt idx="89">
                  <c:v>328.85400390625</c:v>
                </c:pt>
                <c:pt idx="90">
                  <c:v>333.75900268554688</c:v>
                </c:pt>
                <c:pt idx="91">
                  <c:v>335.8092041015625</c:v>
                </c:pt>
                <c:pt idx="92">
                  <c:v>337.85940551757812</c:v>
                </c:pt>
                <c:pt idx="93">
                  <c:v>339.90960693359375</c:v>
                </c:pt>
                <c:pt idx="94">
                  <c:v>341.95980834960938</c:v>
                </c:pt>
                <c:pt idx="95">
                  <c:v>344.010009765625</c:v>
                </c:pt>
                <c:pt idx="96">
                  <c:v>346.0601806640625</c:v>
                </c:pt>
                <c:pt idx="97">
                  <c:v>348.11038208007812</c:v>
                </c:pt>
                <c:pt idx="98">
                  <c:v>350.16058349609375</c:v>
                </c:pt>
                <c:pt idx="99">
                  <c:v>352.21078491210938</c:v>
                </c:pt>
                <c:pt idx="100">
                  <c:v>354.260986328125</c:v>
                </c:pt>
                <c:pt idx="101">
                  <c:v>352.34970092773438</c:v>
                </c:pt>
                <c:pt idx="102">
                  <c:v>350.43838500976562</c:v>
                </c:pt>
                <c:pt idx="103">
                  <c:v>348.527099609375</c:v>
                </c:pt>
                <c:pt idx="104">
                  <c:v>346.61581420898438</c:v>
                </c:pt>
                <c:pt idx="105">
                  <c:v>344.70449829101562</c:v>
                </c:pt>
                <c:pt idx="106">
                  <c:v>342.793212890625</c:v>
                </c:pt>
                <c:pt idx="107">
                  <c:v>340.88189697265625</c:v>
                </c:pt>
                <c:pt idx="108">
                  <c:v>338.97061157226562</c:v>
                </c:pt>
                <c:pt idx="109">
                  <c:v>337.05929565429688</c:v>
                </c:pt>
                <c:pt idx="110">
                  <c:v>335.14801025390625</c:v>
                </c:pt>
              </c:numCache>
            </c:numRef>
          </c:yVal>
          <c:smooth val="0"/>
          <c:extLst>
            <c:ext xmlns:c16="http://schemas.microsoft.com/office/drawing/2014/chart" uri="{C3380CC4-5D6E-409C-BE32-E72D297353CC}">
              <c16:uniqueId val="{00000002-AC6E-5447-AA77-013C6B42A4FB}"/>
            </c:ext>
          </c:extLst>
        </c:ser>
        <c:ser>
          <c:idx val="6"/>
          <c:order val="3"/>
          <c:tx>
            <c:strRef>
              <c:f>'SSP2 26 Output'!$O$1</c:f>
              <c:strCache>
                <c:ptCount val="1"/>
                <c:pt idx="0">
                  <c:v>NIES AIM/CGE SSP2 26 (2018)</c:v>
                </c:pt>
              </c:strCache>
            </c:strRef>
          </c:tx>
          <c:spPr>
            <a:ln w="19050" cap="rnd">
              <a:solidFill>
                <a:srgbClr val="00B0F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Output'!$O$3:$O$113</c:f>
              <c:numCache>
                <c:formatCode>General</c:formatCode>
                <c:ptCount val="111"/>
                <c:pt idx="15">
                  <c:v>29.625301361083984</c:v>
                </c:pt>
                <c:pt idx="16">
                  <c:v>30.41465950012207</c:v>
                </c:pt>
                <c:pt idx="17">
                  <c:v>31.204019546508789</c:v>
                </c:pt>
                <c:pt idx="18">
                  <c:v>31.993379592895508</c:v>
                </c:pt>
                <c:pt idx="19">
                  <c:v>32.782737731933594</c:v>
                </c:pt>
                <c:pt idx="20">
                  <c:v>33.572097778320312</c:v>
                </c:pt>
                <c:pt idx="21">
                  <c:v>34.615859985351562</c:v>
                </c:pt>
                <c:pt idx="22">
                  <c:v>35.659618377685547</c:v>
                </c:pt>
                <c:pt idx="23">
                  <c:v>36.703380584716797</c:v>
                </c:pt>
                <c:pt idx="24">
                  <c:v>37.747138977050781</c:v>
                </c:pt>
                <c:pt idx="25">
                  <c:v>38.790901184082031</c:v>
                </c:pt>
                <c:pt idx="26">
                  <c:v>39.834659576416016</c:v>
                </c:pt>
                <c:pt idx="27">
                  <c:v>40.87841796875</c:v>
                </c:pt>
                <c:pt idx="28">
                  <c:v>41.92218017578125</c:v>
                </c:pt>
                <c:pt idx="29">
                  <c:v>42.965938568115234</c:v>
                </c:pt>
                <c:pt idx="30">
                  <c:v>44.009700775146484</c:v>
                </c:pt>
                <c:pt idx="31">
                  <c:v>46.254989624023438</c:v>
                </c:pt>
                <c:pt idx="32">
                  <c:v>48.500278472900391</c:v>
                </c:pt>
                <c:pt idx="33">
                  <c:v>50.745571136474609</c:v>
                </c:pt>
                <c:pt idx="34">
                  <c:v>52.990859985351562</c:v>
                </c:pt>
                <c:pt idx="35">
                  <c:v>55.236148834228516</c:v>
                </c:pt>
                <c:pt idx="36">
                  <c:v>57.481437683105469</c:v>
                </c:pt>
                <c:pt idx="37">
                  <c:v>59.726730346679688</c:v>
                </c:pt>
                <c:pt idx="38">
                  <c:v>61.972019195556641</c:v>
                </c:pt>
                <c:pt idx="39">
                  <c:v>64.217308044433594</c:v>
                </c:pt>
                <c:pt idx="40">
                  <c:v>66.462600708007812</c:v>
                </c:pt>
                <c:pt idx="41">
                  <c:v>67.670280456542969</c:v>
                </c:pt>
                <c:pt idx="42">
                  <c:v>68.877960205078125</c:v>
                </c:pt>
                <c:pt idx="43">
                  <c:v>70.085639953613281</c:v>
                </c:pt>
                <c:pt idx="44">
                  <c:v>71.293319702148438</c:v>
                </c:pt>
                <c:pt idx="45">
                  <c:v>72.500999450683594</c:v>
                </c:pt>
                <c:pt idx="46">
                  <c:v>73.70867919921875</c:v>
                </c:pt>
                <c:pt idx="47">
                  <c:v>74.916358947753906</c:v>
                </c:pt>
                <c:pt idx="48">
                  <c:v>76.124038696289062</c:v>
                </c:pt>
                <c:pt idx="49">
                  <c:v>77.331718444824219</c:v>
                </c:pt>
                <c:pt idx="50">
                  <c:v>78.539398193359375</c:v>
                </c:pt>
                <c:pt idx="51">
                  <c:v>78.058197021484375</c:v>
                </c:pt>
                <c:pt idx="52">
                  <c:v>77.577003479003906</c:v>
                </c:pt>
                <c:pt idx="53">
                  <c:v>77.095802307128906</c:v>
                </c:pt>
                <c:pt idx="54">
                  <c:v>76.614601135253906</c:v>
                </c:pt>
                <c:pt idx="55">
                  <c:v>76.133399963378906</c:v>
                </c:pt>
                <c:pt idx="56">
                  <c:v>75.652198791503906</c:v>
                </c:pt>
                <c:pt idx="57">
                  <c:v>75.170997619628906</c:v>
                </c:pt>
                <c:pt idx="58">
                  <c:v>74.689796447753906</c:v>
                </c:pt>
                <c:pt idx="59">
                  <c:v>74.208602905273438</c:v>
                </c:pt>
                <c:pt idx="60">
                  <c:v>73.727401733398438</c:v>
                </c:pt>
                <c:pt idx="61">
                  <c:v>74.430030822753906</c:v>
                </c:pt>
                <c:pt idx="62">
                  <c:v>75.132659912109375</c:v>
                </c:pt>
                <c:pt idx="63">
                  <c:v>75.835289001464844</c:v>
                </c:pt>
                <c:pt idx="64">
                  <c:v>76.537918090820312</c:v>
                </c:pt>
                <c:pt idx="65">
                  <c:v>77.240547180175781</c:v>
                </c:pt>
                <c:pt idx="66">
                  <c:v>77.94317626953125</c:v>
                </c:pt>
                <c:pt idx="67">
                  <c:v>78.64581298828125</c:v>
                </c:pt>
                <c:pt idx="68">
                  <c:v>79.348442077636719</c:v>
                </c:pt>
                <c:pt idx="69">
                  <c:v>80.051071166992188</c:v>
                </c:pt>
                <c:pt idx="70">
                  <c:v>80.753700256347656</c:v>
                </c:pt>
                <c:pt idx="71">
                  <c:v>82.598434448242188</c:v>
                </c:pt>
                <c:pt idx="72">
                  <c:v>84.443161010742188</c:v>
                </c:pt>
                <c:pt idx="73">
                  <c:v>86.287887573242188</c:v>
                </c:pt>
                <c:pt idx="74">
                  <c:v>88.132621765136719</c:v>
                </c:pt>
                <c:pt idx="75">
                  <c:v>89.97735595703125</c:v>
                </c:pt>
                <c:pt idx="76">
                  <c:v>91.82208251953125</c:v>
                </c:pt>
                <c:pt idx="77">
                  <c:v>93.66680908203125</c:v>
                </c:pt>
                <c:pt idx="78">
                  <c:v>95.511543273925781</c:v>
                </c:pt>
                <c:pt idx="79">
                  <c:v>97.356277465820312</c:v>
                </c:pt>
                <c:pt idx="80">
                  <c:v>99.201004028320312</c:v>
                </c:pt>
                <c:pt idx="81">
                  <c:v>101.36742401123047</c:v>
                </c:pt>
                <c:pt idx="82">
                  <c:v>103.53384399414062</c:v>
                </c:pt>
                <c:pt idx="83">
                  <c:v>105.70026397705078</c:v>
                </c:pt>
                <c:pt idx="84">
                  <c:v>107.86668395996094</c:v>
                </c:pt>
                <c:pt idx="85">
                  <c:v>110.03309631347656</c:v>
                </c:pt>
                <c:pt idx="86">
                  <c:v>112.19951629638672</c:v>
                </c:pt>
                <c:pt idx="87">
                  <c:v>114.36593627929688</c:v>
                </c:pt>
                <c:pt idx="88">
                  <c:v>116.53235626220703</c:v>
                </c:pt>
                <c:pt idx="89">
                  <c:v>118.69877624511719</c:v>
                </c:pt>
                <c:pt idx="90">
                  <c:v>120.86519622802734</c:v>
                </c:pt>
                <c:pt idx="91">
                  <c:v>123.25740051269531</c:v>
                </c:pt>
                <c:pt idx="92">
                  <c:v>125.64959716796875</c:v>
                </c:pt>
                <c:pt idx="93">
                  <c:v>128.04179382324219</c:v>
                </c:pt>
                <c:pt idx="94">
                  <c:v>130.43400573730469</c:v>
                </c:pt>
                <c:pt idx="95">
                  <c:v>132.82620239257812</c:v>
                </c:pt>
                <c:pt idx="96">
                  <c:v>135.21839904785156</c:v>
                </c:pt>
                <c:pt idx="97">
                  <c:v>137.610595703125</c:v>
                </c:pt>
                <c:pt idx="98">
                  <c:v>140.0028076171875</c:v>
                </c:pt>
                <c:pt idx="99">
                  <c:v>142.39500427246094</c:v>
                </c:pt>
                <c:pt idx="100">
                  <c:v>144.78720092773438</c:v>
                </c:pt>
                <c:pt idx="101">
                  <c:v>146.97279357910156</c:v>
                </c:pt>
                <c:pt idx="102">
                  <c:v>149.15838623046875</c:v>
                </c:pt>
                <c:pt idx="103">
                  <c:v>151.34397888183594</c:v>
                </c:pt>
                <c:pt idx="104">
                  <c:v>153.52955627441406</c:v>
                </c:pt>
                <c:pt idx="105">
                  <c:v>155.71514892578125</c:v>
                </c:pt>
                <c:pt idx="106">
                  <c:v>157.90074157714844</c:v>
                </c:pt>
                <c:pt idx="107">
                  <c:v>160.08633422851562</c:v>
                </c:pt>
                <c:pt idx="108">
                  <c:v>162.27191162109375</c:v>
                </c:pt>
                <c:pt idx="109">
                  <c:v>164.45750427246094</c:v>
                </c:pt>
                <c:pt idx="110">
                  <c:v>166.64309692382812</c:v>
                </c:pt>
              </c:numCache>
            </c:numRef>
          </c:yVal>
          <c:smooth val="0"/>
          <c:extLst>
            <c:ext xmlns:c16="http://schemas.microsoft.com/office/drawing/2014/chart" uri="{C3380CC4-5D6E-409C-BE32-E72D297353CC}">
              <c16:uniqueId val="{00000003-AC6E-5447-AA77-013C6B42A4FB}"/>
            </c:ext>
          </c:extLst>
        </c:ser>
        <c:ser>
          <c:idx val="7"/>
          <c:order val="4"/>
          <c:tx>
            <c:strRef>
              <c:f>'SSP2 26 Output'!$P$1</c:f>
              <c:strCache>
                <c:ptCount val="1"/>
                <c:pt idx="0">
                  <c:v>PNNL GCAM4 SSP2 26 (2018)</c:v>
                </c:pt>
              </c:strCache>
            </c:strRef>
          </c:tx>
          <c:spPr>
            <a:ln w="19050" cap="rnd">
              <a:solidFill>
                <a:srgbClr val="FF00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Output'!$P$3:$P$113</c:f>
              <c:numCache>
                <c:formatCode>General</c:formatCode>
                <c:ptCount val="111"/>
                <c:pt idx="20">
                  <c:v>29.767910003662109</c:v>
                </c:pt>
                <c:pt idx="21">
                  <c:v>30.963907241821289</c:v>
                </c:pt>
                <c:pt idx="22">
                  <c:v>32.159904479980469</c:v>
                </c:pt>
                <c:pt idx="23">
                  <c:v>33.355899810791016</c:v>
                </c:pt>
                <c:pt idx="24">
                  <c:v>34.551898956298828</c:v>
                </c:pt>
                <c:pt idx="25">
                  <c:v>35.747894287109375</c:v>
                </c:pt>
                <c:pt idx="26">
                  <c:v>36.943893432617188</c:v>
                </c:pt>
                <c:pt idx="27">
                  <c:v>38.139888763427734</c:v>
                </c:pt>
                <c:pt idx="28">
                  <c:v>39.335884094238281</c:v>
                </c:pt>
                <c:pt idx="29">
                  <c:v>40.531883239746094</c:v>
                </c:pt>
                <c:pt idx="30">
                  <c:v>41.727878570556641</c:v>
                </c:pt>
                <c:pt idx="31">
                  <c:v>43.588569641113281</c:v>
                </c:pt>
                <c:pt idx="32">
                  <c:v>45.449256896972656</c:v>
                </c:pt>
                <c:pt idx="33">
                  <c:v>47.309944152832031</c:v>
                </c:pt>
                <c:pt idx="34">
                  <c:v>49.170631408691406</c:v>
                </c:pt>
                <c:pt idx="35">
                  <c:v>51.031322479248047</c:v>
                </c:pt>
                <c:pt idx="36">
                  <c:v>52.892009735107422</c:v>
                </c:pt>
                <c:pt idx="37">
                  <c:v>54.752696990966797</c:v>
                </c:pt>
                <c:pt idx="38">
                  <c:v>56.613384246826172</c:v>
                </c:pt>
                <c:pt idx="39">
                  <c:v>58.474075317382812</c:v>
                </c:pt>
                <c:pt idx="40">
                  <c:v>60.334762573242188</c:v>
                </c:pt>
                <c:pt idx="41">
                  <c:v>72.696136474609375</c:v>
                </c:pt>
                <c:pt idx="42">
                  <c:v>85.057502746582031</c:v>
                </c:pt>
                <c:pt idx="43">
                  <c:v>97.418876647949219</c:v>
                </c:pt>
                <c:pt idx="44">
                  <c:v>109.78025054931641</c:v>
                </c:pt>
                <c:pt idx="45">
                  <c:v>122.14161682128906</c:v>
                </c:pt>
                <c:pt idx="46">
                  <c:v>134.50299072265625</c:v>
                </c:pt>
                <c:pt idx="47">
                  <c:v>146.86436462402344</c:v>
                </c:pt>
                <c:pt idx="48">
                  <c:v>159.22573852539062</c:v>
                </c:pt>
                <c:pt idx="49">
                  <c:v>171.58709716796875</c:v>
                </c:pt>
                <c:pt idx="50">
                  <c:v>183.94847106933594</c:v>
                </c:pt>
                <c:pt idx="51">
                  <c:v>192.47959899902344</c:v>
                </c:pt>
                <c:pt idx="52">
                  <c:v>201.01071166992188</c:v>
                </c:pt>
                <c:pt idx="53">
                  <c:v>209.54183959960938</c:v>
                </c:pt>
                <c:pt idx="54">
                  <c:v>218.07295227050781</c:v>
                </c:pt>
                <c:pt idx="55">
                  <c:v>226.60408020019531</c:v>
                </c:pt>
                <c:pt idx="56">
                  <c:v>235.13519287109375</c:v>
                </c:pt>
                <c:pt idx="57">
                  <c:v>243.66632080078125</c:v>
                </c:pt>
                <c:pt idx="58">
                  <c:v>252.19743347167969</c:v>
                </c:pt>
                <c:pt idx="59">
                  <c:v>260.72854614257812</c:v>
                </c:pt>
                <c:pt idx="60">
                  <c:v>269.25967407226562</c:v>
                </c:pt>
                <c:pt idx="61">
                  <c:v>277.1995849609375</c:v>
                </c:pt>
                <c:pt idx="62">
                  <c:v>285.13946533203125</c:v>
                </c:pt>
                <c:pt idx="63">
                  <c:v>293.07937622070312</c:v>
                </c:pt>
                <c:pt idx="64">
                  <c:v>301.01925659179688</c:v>
                </c:pt>
                <c:pt idx="65">
                  <c:v>308.95916748046875</c:v>
                </c:pt>
                <c:pt idx="66">
                  <c:v>316.89907836914062</c:v>
                </c:pt>
                <c:pt idx="67">
                  <c:v>324.83895874023438</c:v>
                </c:pt>
                <c:pt idx="68">
                  <c:v>332.77886962890625</c:v>
                </c:pt>
                <c:pt idx="69">
                  <c:v>340.71875</c:v>
                </c:pt>
                <c:pt idx="70">
                  <c:v>348.65866088867188</c:v>
                </c:pt>
                <c:pt idx="71">
                  <c:v>358.32781982421875</c:v>
                </c:pt>
                <c:pt idx="72">
                  <c:v>367.99697875976562</c:v>
                </c:pt>
                <c:pt idx="73">
                  <c:v>377.6661376953125</c:v>
                </c:pt>
                <c:pt idx="74">
                  <c:v>387.33526611328125</c:v>
                </c:pt>
                <c:pt idx="75">
                  <c:v>397.00442504882812</c:v>
                </c:pt>
                <c:pt idx="76">
                  <c:v>406.673583984375</c:v>
                </c:pt>
                <c:pt idx="77">
                  <c:v>416.34274291992188</c:v>
                </c:pt>
                <c:pt idx="78">
                  <c:v>426.01190185546875</c:v>
                </c:pt>
                <c:pt idx="79">
                  <c:v>435.68106079101562</c:v>
                </c:pt>
                <c:pt idx="80">
                  <c:v>445.3502197265625</c:v>
                </c:pt>
                <c:pt idx="81">
                  <c:v>454.21835327148438</c:v>
                </c:pt>
                <c:pt idx="82">
                  <c:v>463.08651733398438</c:v>
                </c:pt>
                <c:pt idx="83">
                  <c:v>471.95465087890625</c:v>
                </c:pt>
                <c:pt idx="84">
                  <c:v>480.82281494140625</c:v>
                </c:pt>
                <c:pt idx="85">
                  <c:v>489.69094848632812</c:v>
                </c:pt>
                <c:pt idx="86">
                  <c:v>498.55908203125</c:v>
                </c:pt>
                <c:pt idx="87">
                  <c:v>507.42724609375</c:v>
                </c:pt>
                <c:pt idx="88">
                  <c:v>516.29541015625</c:v>
                </c:pt>
                <c:pt idx="89">
                  <c:v>525.16351318359375</c:v>
                </c:pt>
                <c:pt idx="90">
                  <c:v>534.03167724609375</c:v>
                </c:pt>
                <c:pt idx="91">
                  <c:v>542.36260986328125</c:v>
                </c:pt>
                <c:pt idx="92">
                  <c:v>550.6934814453125</c:v>
                </c:pt>
                <c:pt idx="93">
                  <c:v>559.0244140625</c:v>
                </c:pt>
                <c:pt idx="94">
                  <c:v>567.3553466796875</c:v>
                </c:pt>
                <c:pt idx="95">
                  <c:v>575.68621826171875</c:v>
                </c:pt>
                <c:pt idx="96">
                  <c:v>584.01715087890625</c:v>
                </c:pt>
                <c:pt idx="97">
                  <c:v>592.3480224609375</c:v>
                </c:pt>
                <c:pt idx="98">
                  <c:v>600.678955078125</c:v>
                </c:pt>
                <c:pt idx="99">
                  <c:v>609.0098876953125</c:v>
                </c:pt>
                <c:pt idx="100">
                  <c:v>617.34075927734375</c:v>
                </c:pt>
                <c:pt idx="101">
                  <c:v>617.178466796875</c:v>
                </c:pt>
                <c:pt idx="102">
                  <c:v>617.01617431640625</c:v>
                </c:pt>
                <c:pt idx="103">
                  <c:v>616.85382080078125</c:v>
                </c:pt>
                <c:pt idx="104">
                  <c:v>616.6915283203125</c:v>
                </c:pt>
                <c:pt idx="105">
                  <c:v>616.52923583984375</c:v>
                </c:pt>
                <c:pt idx="106">
                  <c:v>616.366943359375</c:v>
                </c:pt>
                <c:pt idx="107">
                  <c:v>616.20458984375</c:v>
                </c:pt>
                <c:pt idx="108">
                  <c:v>616.04229736328125</c:v>
                </c:pt>
                <c:pt idx="109">
                  <c:v>615.8800048828125</c:v>
                </c:pt>
                <c:pt idx="110">
                  <c:v>615.7176513671875</c:v>
                </c:pt>
              </c:numCache>
            </c:numRef>
          </c:yVal>
          <c:smooth val="0"/>
          <c:extLst>
            <c:ext xmlns:c16="http://schemas.microsoft.com/office/drawing/2014/chart" uri="{C3380CC4-5D6E-409C-BE32-E72D297353CC}">
              <c16:uniqueId val="{00000004-AC6E-5447-AA77-013C6B42A4FB}"/>
            </c:ext>
          </c:extLst>
        </c:ser>
        <c:ser>
          <c:idx val="8"/>
          <c:order val="5"/>
          <c:tx>
            <c:strRef>
              <c:f>'SSP2 26 Output'!$Q$1</c:f>
              <c:strCache>
                <c:ptCount val="1"/>
                <c:pt idx="0">
                  <c:v>PIK REMIND-MAGPIE SSP2 26 (2018)</c:v>
                </c:pt>
              </c:strCache>
            </c:strRef>
          </c:tx>
          <c:spPr>
            <a:ln w="19050" cap="rnd">
              <a:solidFill>
                <a:srgbClr val="4E8F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Output'!$Q$3:$Q$113</c:f>
              <c:numCache>
                <c:formatCode>General</c:formatCode>
                <c:ptCount val="111"/>
                <c:pt idx="15">
                  <c:v>30.360000610351562</c:v>
                </c:pt>
                <c:pt idx="16">
                  <c:v>30.450000762939453</c:v>
                </c:pt>
                <c:pt idx="17">
                  <c:v>30.540000915527344</c:v>
                </c:pt>
                <c:pt idx="18">
                  <c:v>30.630001068115234</c:v>
                </c:pt>
                <c:pt idx="19">
                  <c:v>30.720001220703125</c:v>
                </c:pt>
                <c:pt idx="20">
                  <c:v>30.810001373291016</c:v>
                </c:pt>
                <c:pt idx="21">
                  <c:v>31.551000595092773</c:v>
                </c:pt>
                <c:pt idx="22">
                  <c:v>32.291999816894531</c:v>
                </c:pt>
                <c:pt idx="23">
                  <c:v>33.033000946044922</c:v>
                </c:pt>
                <c:pt idx="24">
                  <c:v>33.774002075195312</c:v>
                </c:pt>
                <c:pt idx="25">
                  <c:v>34.514999389648438</c:v>
                </c:pt>
                <c:pt idx="26">
                  <c:v>35.256000518798828</c:v>
                </c:pt>
                <c:pt idx="27">
                  <c:v>35.997001647949219</c:v>
                </c:pt>
                <c:pt idx="28">
                  <c:v>36.737998962402344</c:v>
                </c:pt>
                <c:pt idx="29">
                  <c:v>37.479000091552734</c:v>
                </c:pt>
                <c:pt idx="30">
                  <c:v>38.220001220703125</c:v>
                </c:pt>
                <c:pt idx="31">
                  <c:v>40.667999267578125</c:v>
                </c:pt>
                <c:pt idx="32">
                  <c:v>43.115997314453125</c:v>
                </c:pt>
                <c:pt idx="33">
                  <c:v>45.563999176025391</c:v>
                </c:pt>
                <c:pt idx="34">
                  <c:v>48.012001037597656</c:v>
                </c:pt>
                <c:pt idx="35">
                  <c:v>50.459999084472656</c:v>
                </c:pt>
                <c:pt idx="36">
                  <c:v>52.907997131347656</c:v>
                </c:pt>
                <c:pt idx="37">
                  <c:v>55.355998992919922</c:v>
                </c:pt>
                <c:pt idx="38">
                  <c:v>57.804000854492188</c:v>
                </c:pt>
                <c:pt idx="39">
                  <c:v>60.251998901367188</c:v>
                </c:pt>
                <c:pt idx="40">
                  <c:v>62.699996948242188</c:v>
                </c:pt>
                <c:pt idx="41">
                  <c:v>66.752998352050781</c:v>
                </c:pt>
                <c:pt idx="42">
                  <c:v>70.805999755859375</c:v>
                </c:pt>
                <c:pt idx="43">
                  <c:v>74.859001159667969</c:v>
                </c:pt>
                <c:pt idx="44">
                  <c:v>78.912002563476562</c:v>
                </c:pt>
                <c:pt idx="45">
                  <c:v>82.964996337890625</c:v>
                </c:pt>
                <c:pt idx="46">
                  <c:v>87.017997741699219</c:v>
                </c:pt>
                <c:pt idx="47">
                  <c:v>91.070999145507812</c:v>
                </c:pt>
                <c:pt idx="48">
                  <c:v>95.124000549316406</c:v>
                </c:pt>
                <c:pt idx="49">
                  <c:v>99.177001953125</c:v>
                </c:pt>
                <c:pt idx="50">
                  <c:v>103.22999572753906</c:v>
                </c:pt>
                <c:pt idx="51">
                  <c:v>105.88199615478516</c:v>
                </c:pt>
                <c:pt idx="52">
                  <c:v>108.53399658203125</c:v>
                </c:pt>
                <c:pt idx="53">
                  <c:v>111.18599700927734</c:v>
                </c:pt>
                <c:pt idx="54">
                  <c:v>113.83799743652344</c:v>
                </c:pt>
                <c:pt idx="55">
                  <c:v>116.48999786376953</c:v>
                </c:pt>
                <c:pt idx="56">
                  <c:v>119.14199829101562</c:v>
                </c:pt>
                <c:pt idx="57">
                  <c:v>121.79399871826172</c:v>
                </c:pt>
                <c:pt idx="58">
                  <c:v>124.44599914550781</c:v>
                </c:pt>
                <c:pt idx="59">
                  <c:v>127.09799957275391</c:v>
                </c:pt>
                <c:pt idx="60">
                  <c:v>129.75</c:v>
                </c:pt>
                <c:pt idx="61">
                  <c:v>130.01699829101562</c:v>
                </c:pt>
                <c:pt idx="62">
                  <c:v>130.28399658203125</c:v>
                </c:pt>
                <c:pt idx="63">
                  <c:v>130.55099487304688</c:v>
                </c:pt>
                <c:pt idx="64">
                  <c:v>130.8179931640625</c:v>
                </c:pt>
                <c:pt idx="65">
                  <c:v>131.08499145507812</c:v>
                </c:pt>
                <c:pt idx="66">
                  <c:v>131.35200500488281</c:v>
                </c:pt>
                <c:pt idx="67">
                  <c:v>131.61900329589844</c:v>
                </c:pt>
                <c:pt idx="68">
                  <c:v>131.88600158691406</c:v>
                </c:pt>
                <c:pt idx="69">
                  <c:v>132.15299987792969</c:v>
                </c:pt>
                <c:pt idx="70">
                  <c:v>132.41999816894531</c:v>
                </c:pt>
                <c:pt idx="71">
                  <c:v>131.12399291992188</c:v>
                </c:pt>
                <c:pt idx="72">
                  <c:v>129.8280029296875</c:v>
                </c:pt>
                <c:pt idx="73">
                  <c:v>128.53199768066406</c:v>
                </c:pt>
                <c:pt idx="74">
                  <c:v>127.23600006103516</c:v>
                </c:pt>
                <c:pt idx="75">
                  <c:v>125.94000244140625</c:v>
                </c:pt>
                <c:pt idx="76">
                  <c:v>124.64399719238281</c:v>
                </c:pt>
                <c:pt idx="77">
                  <c:v>123.34799957275391</c:v>
                </c:pt>
                <c:pt idx="78">
                  <c:v>122.052001953125</c:v>
                </c:pt>
                <c:pt idx="79">
                  <c:v>120.75599670410156</c:v>
                </c:pt>
                <c:pt idx="80">
                  <c:v>119.45999908447266</c:v>
                </c:pt>
                <c:pt idx="81">
                  <c:v>117.34199523925781</c:v>
                </c:pt>
                <c:pt idx="82">
                  <c:v>115.2239990234375</c:v>
                </c:pt>
                <c:pt idx="83">
                  <c:v>113.10599517822266</c:v>
                </c:pt>
                <c:pt idx="84">
                  <c:v>110.98799896240234</c:v>
                </c:pt>
                <c:pt idx="85">
                  <c:v>108.8699951171875</c:v>
                </c:pt>
                <c:pt idx="86">
                  <c:v>106.75199890136719</c:v>
                </c:pt>
                <c:pt idx="87">
                  <c:v>104.63399505615234</c:v>
                </c:pt>
                <c:pt idx="88">
                  <c:v>102.51599884033203</c:v>
                </c:pt>
                <c:pt idx="89">
                  <c:v>100.39799499511719</c:v>
                </c:pt>
                <c:pt idx="90">
                  <c:v>98.279998779296875</c:v>
                </c:pt>
                <c:pt idx="91">
                  <c:v>96.254997253417969</c:v>
                </c:pt>
                <c:pt idx="92">
                  <c:v>94.229995727539062</c:v>
                </c:pt>
                <c:pt idx="93">
                  <c:v>92.204994201660156</c:v>
                </c:pt>
                <c:pt idx="94">
                  <c:v>90.180000305175781</c:v>
                </c:pt>
                <c:pt idx="95">
                  <c:v>88.154998779296875</c:v>
                </c:pt>
                <c:pt idx="96">
                  <c:v>86.129997253417969</c:v>
                </c:pt>
                <c:pt idx="97">
                  <c:v>84.104995727539062</c:v>
                </c:pt>
                <c:pt idx="98">
                  <c:v>82.080001831054688</c:v>
                </c:pt>
                <c:pt idx="99">
                  <c:v>80.055000305175781</c:v>
                </c:pt>
                <c:pt idx="100">
                  <c:v>78.029998779296875</c:v>
                </c:pt>
                <c:pt idx="101">
                  <c:v>76.536003112792969</c:v>
                </c:pt>
                <c:pt idx="102">
                  <c:v>75.041999816894531</c:v>
                </c:pt>
                <c:pt idx="103">
                  <c:v>73.548004150390625</c:v>
                </c:pt>
                <c:pt idx="104">
                  <c:v>72.054000854492188</c:v>
                </c:pt>
                <c:pt idx="105">
                  <c:v>70.55999755859375</c:v>
                </c:pt>
                <c:pt idx="106">
                  <c:v>69.066001892089844</c:v>
                </c:pt>
                <c:pt idx="107">
                  <c:v>67.571998596191406</c:v>
                </c:pt>
                <c:pt idx="108">
                  <c:v>66.0780029296875</c:v>
                </c:pt>
                <c:pt idx="109">
                  <c:v>64.583999633789062</c:v>
                </c:pt>
                <c:pt idx="110">
                  <c:v>63.090003967285156</c:v>
                </c:pt>
              </c:numCache>
            </c:numRef>
          </c:yVal>
          <c:smooth val="0"/>
          <c:extLst>
            <c:ext xmlns:c16="http://schemas.microsoft.com/office/drawing/2014/chart" uri="{C3380CC4-5D6E-409C-BE32-E72D297353CC}">
              <c16:uniqueId val="{00000005-AC6E-5447-AA77-013C6B42A4FB}"/>
            </c:ext>
          </c:extLst>
        </c:ser>
        <c:ser>
          <c:idx val="9"/>
          <c:order val="6"/>
          <c:tx>
            <c:strRef>
              <c:f>'SSP2 26 Output'!$R$1</c:f>
              <c:strCache>
                <c:ptCount val="1"/>
                <c:pt idx="0">
                  <c:v>EIEE WITCH-GLOBIOM SSP2 26 (2018)</c:v>
                </c:pt>
              </c:strCache>
            </c:strRef>
          </c:tx>
          <c:spPr>
            <a:ln w="19050" cap="rnd">
              <a:solidFill>
                <a:srgbClr val="FFC0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Output'!$R$3:$R$113</c:f>
              <c:numCache>
                <c:formatCode>General</c:formatCode>
                <c:ptCount val="111"/>
                <c:pt idx="15">
                  <c:v>29.718698501586914</c:v>
                </c:pt>
                <c:pt idx="16">
                  <c:v>31.018306732177734</c:v>
                </c:pt>
                <c:pt idx="17">
                  <c:v>32.317913055419922</c:v>
                </c:pt>
                <c:pt idx="18">
                  <c:v>33.617523193359375</c:v>
                </c:pt>
                <c:pt idx="19">
                  <c:v>34.917129516601562</c:v>
                </c:pt>
                <c:pt idx="20">
                  <c:v>36.21673583984375</c:v>
                </c:pt>
                <c:pt idx="21">
                  <c:v>38.2674560546875</c:v>
                </c:pt>
                <c:pt idx="22">
                  <c:v>40.31817626953125</c:v>
                </c:pt>
                <c:pt idx="23">
                  <c:v>42.368896484375</c:v>
                </c:pt>
                <c:pt idx="24">
                  <c:v>44.41961669921875</c:v>
                </c:pt>
                <c:pt idx="25">
                  <c:v>46.4703369140625</c:v>
                </c:pt>
                <c:pt idx="26">
                  <c:v>48.52105712890625</c:v>
                </c:pt>
                <c:pt idx="27">
                  <c:v>50.57177734375</c:v>
                </c:pt>
                <c:pt idx="28">
                  <c:v>52.62249755859375</c:v>
                </c:pt>
                <c:pt idx="29">
                  <c:v>54.6732177734375</c:v>
                </c:pt>
                <c:pt idx="30">
                  <c:v>56.72393798828125</c:v>
                </c:pt>
                <c:pt idx="31">
                  <c:v>59.580959320068359</c:v>
                </c:pt>
                <c:pt idx="32">
                  <c:v>62.437980651855469</c:v>
                </c:pt>
                <c:pt idx="33">
                  <c:v>65.295005798339844</c:v>
                </c:pt>
                <c:pt idx="34">
                  <c:v>68.152023315429688</c:v>
                </c:pt>
                <c:pt idx="35">
                  <c:v>71.009048461914062</c:v>
                </c:pt>
                <c:pt idx="36">
                  <c:v>73.866065979003906</c:v>
                </c:pt>
                <c:pt idx="37">
                  <c:v>76.72308349609375</c:v>
                </c:pt>
                <c:pt idx="38">
                  <c:v>79.580108642578125</c:v>
                </c:pt>
                <c:pt idx="39">
                  <c:v>82.437126159667969</c:v>
                </c:pt>
                <c:pt idx="40">
                  <c:v>85.294151306152344</c:v>
                </c:pt>
                <c:pt idx="41">
                  <c:v>86.146278381347656</c:v>
                </c:pt>
                <c:pt idx="42">
                  <c:v>86.9984130859375</c:v>
                </c:pt>
                <c:pt idx="43">
                  <c:v>87.850547790527344</c:v>
                </c:pt>
                <c:pt idx="44">
                  <c:v>88.702674865722656</c:v>
                </c:pt>
                <c:pt idx="45">
                  <c:v>89.5548095703125</c:v>
                </c:pt>
                <c:pt idx="46">
                  <c:v>90.406944274902344</c:v>
                </c:pt>
                <c:pt idx="47">
                  <c:v>91.259071350097656</c:v>
                </c:pt>
                <c:pt idx="48">
                  <c:v>92.1112060546875</c:v>
                </c:pt>
                <c:pt idx="49">
                  <c:v>92.963340759277344</c:v>
                </c:pt>
                <c:pt idx="50">
                  <c:v>93.815475463867188</c:v>
                </c:pt>
                <c:pt idx="51">
                  <c:v>94.687225341796875</c:v>
                </c:pt>
                <c:pt idx="52">
                  <c:v>95.558982849121094</c:v>
                </c:pt>
                <c:pt idx="53">
                  <c:v>96.430740356445312</c:v>
                </c:pt>
                <c:pt idx="54">
                  <c:v>97.302497863769531</c:v>
                </c:pt>
                <c:pt idx="55">
                  <c:v>98.17425537109375</c:v>
                </c:pt>
                <c:pt idx="56">
                  <c:v>99.046012878417969</c:v>
                </c:pt>
                <c:pt idx="57">
                  <c:v>99.917770385742188</c:v>
                </c:pt>
                <c:pt idx="58">
                  <c:v>100.78952789306641</c:v>
                </c:pt>
                <c:pt idx="59">
                  <c:v>101.66128540039062</c:v>
                </c:pt>
                <c:pt idx="60">
                  <c:v>102.53304290771484</c:v>
                </c:pt>
                <c:pt idx="61">
                  <c:v>103.25961303710938</c:v>
                </c:pt>
                <c:pt idx="62">
                  <c:v>103.98618316650391</c:v>
                </c:pt>
                <c:pt idx="63">
                  <c:v>104.71275329589844</c:v>
                </c:pt>
                <c:pt idx="64">
                  <c:v>105.43932342529297</c:v>
                </c:pt>
                <c:pt idx="65">
                  <c:v>106.1658935546875</c:v>
                </c:pt>
                <c:pt idx="66">
                  <c:v>106.8924560546875</c:v>
                </c:pt>
                <c:pt idx="67">
                  <c:v>107.61902618408203</c:v>
                </c:pt>
                <c:pt idx="68">
                  <c:v>108.34559631347656</c:v>
                </c:pt>
                <c:pt idx="69">
                  <c:v>109.07216644287109</c:v>
                </c:pt>
                <c:pt idx="70">
                  <c:v>109.79873657226562</c:v>
                </c:pt>
                <c:pt idx="71">
                  <c:v>110.53329467773438</c:v>
                </c:pt>
                <c:pt idx="72">
                  <c:v>111.26785278320312</c:v>
                </c:pt>
                <c:pt idx="73">
                  <c:v>112.00241088867188</c:v>
                </c:pt>
                <c:pt idx="74">
                  <c:v>112.73696899414062</c:v>
                </c:pt>
                <c:pt idx="75">
                  <c:v>113.47152709960938</c:v>
                </c:pt>
                <c:pt idx="76">
                  <c:v>114.20608520507812</c:v>
                </c:pt>
                <c:pt idx="77">
                  <c:v>114.94064331054688</c:v>
                </c:pt>
                <c:pt idx="78">
                  <c:v>115.67520141601562</c:v>
                </c:pt>
                <c:pt idx="79">
                  <c:v>116.40975952148438</c:v>
                </c:pt>
                <c:pt idx="80">
                  <c:v>117.14431762695312</c:v>
                </c:pt>
                <c:pt idx="81">
                  <c:v>117.66944885253906</c:v>
                </c:pt>
                <c:pt idx="82">
                  <c:v>118.194580078125</c:v>
                </c:pt>
                <c:pt idx="83">
                  <c:v>118.71971130371094</c:v>
                </c:pt>
                <c:pt idx="84">
                  <c:v>119.24484252929688</c:v>
                </c:pt>
                <c:pt idx="85">
                  <c:v>119.76996612548828</c:v>
                </c:pt>
                <c:pt idx="86">
                  <c:v>120.29509735107422</c:v>
                </c:pt>
                <c:pt idx="87">
                  <c:v>120.82022857666016</c:v>
                </c:pt>
                <c:pt idx="88">
                  <c:v>121.34535217285156</c:v>
                </c:pt>
                <c:pt idx="89">
                  <c:v>121.8704833984375</c:v>
                </c:pt>
                <c:pt idx="90">
                  <c:v>122.39561462402344</c:v>
                </c:pt>
                <c:pt idx="91">
                  <c:v>123.24500274658203</c:v>
                </c:pt>
                <c:pt idx="92">
                  <c:v>124.09439849853516</c:v>
                </c:pt>
                <c:pt idx="93">
                  <c:v>124.94378662109375</c:v>
                </c:pt>
                <c:pt idx="94">
                  <c:v>125.79317474365234</c:v>
                </c:pt>
                <c:pt idx="95">
                  <c:v>126.64257049560547</c:v>
                </c:pt>
                <c:pt idx="96">
                  <c:v>127.49195861816406</c:v>
                </c:pt>
                <c:pt idx="97">
                  <c:v>128.34135437011719</c:v>
                </c:pt>
                <c:pt idx="98">
                  <c:v>129.19073486328125</c:v>
                </c:pt>
                <c:pt idx="99">
                  <c:v>130.04013061523438</c:v>
                </c:pt>
                <c:pt idx="100">
                  <c:v>130.8895263671875</c:v>
                </c:pt>
                <c:pt idx="101">
                  <c:v>131.45974731445312</c:v>
                </c:pt>
                <c:pt idx="102">
                  <c:v>132.02998352050781</c:v>
                </c:pt>
                <c:pt idx="103">
                  <c:v>132.60020446777344</c:v>
                </c:pt>
                <c:pt idx="104">
                  <c:v>133.17042541503906</c:v>
                </c:pt>
                <c:pt idx="105">
                  <c:v>133.74066162109375</c:v>
                </c:pt>
                <c:pt idx="106">
                  <c:v>134.31088256835938</c:v>
                </c:pt>
                <c:pt idx="107">
                  <c:v>134.88111877441406</c:v>
                </c:pt>
                <c:pt idx="108">
                  <c:v>135.45133972167969</c:v>
                </c:pt>
                <c:pt idx="109">
                  <c:v>136.02156066894531</c:v>
                </c:pt>
                <c:pt idx="110">
                  <c:v>136.591796875</c:v>
                </c:pt>
              </c:numCache>
            </c:numRef>
          </c:yVal>
          <c:smooth val="0"/>
          <c:extLst>
            <c:ext xmlns:c16="http://schemas.microsoft.com/office/drawing/2014/chart" uri="{C3380CC4-5D6E-409C-BE32-E72D297353CC}">
              <c16:uniqueId val="{00000006-AC6E-5447-AA77-013C6B42A4FB}"/>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a:t>
                </a:r>
                <a:r>
                  <a:rPr lang="en-US" sz="1400" baseline="0"/>
                  <a:t> per Year</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SSP2</a:t>
            </a:r>
            <a:r>
              <a:rPr lang="en-US" sz="2400" baseline="0"/>
              <a:t> 2.6</a:t>
            </a:r>
            <a:r>
              <a:rPr lang="en-US" sz="2400"/>
              <a:t> Primary Energy from Coal</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'SSP2 26 Output'!$B$1</c:f>
              <c:strCache>
                <c:ptCount val="1"/>
                <c:pt idx="0">
                  <c:v>CI En-ROADS SSP2 26 (2020)</c:v>
                </c:pt>
              </c:strCache>
            </c:strRef>
          </c:tx>
          <c:spPr>
            <a:ln w="88900" cap="rnd">
              <a:solidFill>
                <a:srgbClr val="0432FF"/>
              </a:solidFill>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Output'!$B$3:$B$113</c:f>
              <c:numCache>
                <c:formatCode>General</c:formatCode>
                <c:ptCount val="111"/>
                <c:pt idx="0">
                  <c:v>92.959609985351562</c:v>
                </c:pt>
                <c:pt idx="1">
                  <c:v>100.02430725097656</c:v>
                </c:pt>
                <c:pt idx="2">
                  <c:v>102.69012451171875</c:v>
                </c:pt>
                <c:pt idx="3">
                  <c:v>104.60871124267578</c:v>
                </c:pt>
                <c:pt idx="4">
                  <c:v>106.24666595458984</c:v>
                </c:pt>
                <c:pt idx="5">
                  <c:v>107.71027374267578</c:v>
                </c:pt>
                <c:pt idx="6">
                  <c:v>109.03983306884766</c:v>
                </c:pt>
                <c:pt idx="7">
                  <c:v>110.344970703125</c:v>
                </c:pt>
                <c:pt idx="8">
                  <c:v>111.58428192138672</c:v>
                </c:pt>
                <c:pt idx="9">
                  <c:v>112.80119323730469</c:v>
                </c:pt>
                <c:pt idx="10">
                  <c:v>114.13571166992188</c:v>
                </c:pt>
                <c:pt idx="11">
                  <c:v>116.30345916748047</c:v>
                </c:pt>
                <c:pt idx="12">
                  <c:v>118.33974456787109</c:v>
                </c:pt>
                <c:pt idx="13">
                  <c:v>119.01789093017578</c:v>
                </c:pt>
                <c:pt idx="14">
                  <c:v>119.86965179443359</c:v>
                </c:pt>
                <c:pt idx="15">
                  <c:v>121.30789947509766</c:v>
                </c:pt>
                <c:pt idx="16">
                  <c:v>122.79558563232422</c:v>
                </c:pt>
                <c:pt idx="17">
                  <c:v>124.50551605224609</c:v>
                </c:pt>
                <c:pt idx="18">
                  <c:v>127.84629821777344</c:v>
                </c:pt>
                <c:pt idx="19">
                  <c:v>133.6868896484375</c:v>
                </c:pt>
                <c:pt idx="20">
                  <c:v>138.32920837402344</c:v>
                </c:pt>
                <c:pt idx="21">
                  <c:v>140.51228332519531</c:v>
                </c:pt>
                <c:pt idx="22">
                  <c:v>143.44259643554688</c:v>
                </c:pt>
                <c:pt idx="23">
                  <c:v>146.30368041992188</c:v>
                </c:pt>
                <c:pt idx="24">
                  <c:v>148.82542419433594</c:v>
                </c:pt>
                <c:pt idx="25">
                  <c:v>152.16426086425781</c:v>
                </c:pt>
                <c:pt idx="26">
                  <c:v>154.87380981445312</c:v>
                </c:pt>
                <c:pt idx="27">
                  <c:v>155.53770446777344</c:v>
                </c:pt>
                <c:pt idx="28">
                  <c:v>155.37971496582031</c:v>
                </c:pt>
                <c:pt idx="29">
                  <c:v>155.46055603027344</c:v>
                </c:pt>
                <c:pt idx="30">
                  <c:v>155.48147583007812</c:v>
                </c:pt>
                <c:pt idx="31">
                  <c:v>154.15022277832031</c:v>
                </c:pt>
                <c:pt idx="32">
                  <c:v>151.30355834960938</c:v>
                </c:pt>
                <c:pt idx="33">
                  <c:v>147.93643188476562</c:v>
                </c:pt>
                <c:pt idx="34">
                  <c:v>144.112060546875</c:v>
                </c:pt>
                <c:pt idx="35">
                  <c:v>139.86460876464844</c:v>
                </c:pt>
                <c:pt idx="36">
                  <c:v>135.26814270019531</c:v>
                </c:pt>
                <c:pt idx="37">
                  <c:v>130.41305541992188</c:v>
                </c:pt>
                <c:pt idx="38">
                  <c:v>125.39665222167969</c:v>
                </c:pt>
                <c:pt idx="39">
                  <c:v>120.33904266357422</c:v>
                </c:pt>
                <c:pt idx="40">
                  <c:v>115.36586761474609</c:v>
                </c:pt>
                <c:pt idx="41">
                  <c:v>110.21279907226562</c:v>
                </c:pt>
                <c:pt idx="42">
                  <c:v>105.10081481933594</c:v>
                </c:pt>
                <c:pt idx="43">
                  <c:v>100.36516571044922</c:v>
                </c:pt>
                <c:pt idx="44">
                  <c:v>96.035552978515625</c:v>
                </c:pt>
                <c:pt idx="45">
                  <c:v>92.083290100097656</c:v>
                </c:pt>
                <c:pt idx="46">
                  <c:v>88.440872192382812</c:v>
                </c:pt>
                <c:pt idx="47">
                  <c:v>85.004066467285156</c:v>
                </c:pt>
                <c:pt idx="48">
                  <c:v>81.662811279296875</c:v>
                </c:pt>
                <c:pt idx="49">
                  <c:v>78.333709716796875</c:v>
                </c:pt>
                <c:pt idx="50">
                  <c:v>74.971908569335938</c:v>
                </c:pt>
                <c:pt idx="51">
                  <c:v>71.502372741699219</c:v>
                </c:pt>
                <c:pt idx="52">
                  <c:v>67.957351684570312</c:v>
                </c:pt>
                <c:pt idx="53">
                  <c:v>64.409996032714844</c:v>
                </c:pt>
                <c:pt idx="54">
                  <c:v>60.896732330322266</c:v>
                </c:pt>
                <c:pt idx="55">
                  <c:v>57.450206756591797</c:v>
                </c:pt>
                <c:pt idx="56">
                  <c:v>54.085926055908203</c:v>
                </c:pt>
                <c:pt idx="57">
                  <c:v>50.818721771240234</c:v>
                </c:pt>
                <c:pt idx="58">
                  <c:v>47.660030364990234</c:v>
                </c:pt>
                <c:pt idx="59">
                  <c:v>44.618003845214844</c:v>
                </c:pt>
                <c:pt idx="60">
                  <c:v>41.699573516845703</c:v>
                </c:pt>
                <c:pt idx="61">
                  <c:v>38.813400268554688</c:v>
                </c:pt>
                <c:pt idx="62">
                  <c:v>35.978260040283203</c:v>
                </c:pt>
                <c:pt idx="63">
                  <c:v>33.272659301757812</c:v>
                </c:pt>
                <c:pt idx="64">
                  <c:v>30.710750579833984</c:v>
                </c:pt>
                <c:pt idx="65">
                  <c:v>28.295476913452148</c:v>
                </c:pt>
                <c:pt idx="66">
                  <c:v>26.027393341064453</c:v>
                </c:pt>
                <c:pt idx="67">
                  <c:v>23.905227661132812</c:v>
                </c:pt>
                <c:pt idx="68">
                  <c:v>21.926454544067383</c:v>
                </c:pt>
                <c:pt idx="69">
                  <c:v>20.087522506713867</c:v>
                </c:pt>
                <c:pt idx="70">
                  <c:v>18.383554458618164</c:v>
                </c:pt>
                <c:pt idx="71">
                  <c:v>16.800207138061523</c:v>
                </c:pt>
                <c:pt idx="72">
                  <c:v>15.332216262817383</c:v>
                </c:pt>
                <c:pt idx="73">
                  <c:v>13.979655265808105</c:v>
                </c:pt>
                <c:pt idx="74">
                  <c:v>12.736638069152832</c:v>
                </c:pt>
                <c:pt idx="75">
                  <c:v>11.596127510070801</c:v>
                </c:pt>
                <c:pt idx="76">
                  <c:v>10.551006317138672</c:v>
                </c:pt>
                <c:pt idx="77">
                  <c:v>9.5942554473876953</c:v>
                </c:pt>
                <c:pt idx="78">
                  <c:v>8.7192783355712891</c:v>
                </c:pt>
                <c:pt idx="79">
                  <c:v>7.919980525970459</c:v>
                </c:pt>
                <c:pt idx="80">
                  <c:v>7.1906595230102539</c:v>
                </c:pt>
                <c:pt idx="81">
                  <c:v>6.5151515007019043</c:v>
                </c:pt>
                <c:pt idx="82">
                  <c:v>5.8896212577819824</c:v>
                </c:pt>
                <c:pt idx="83">
                  <c:v>5.3189749717712402</c:v>
                </c:pt>
                <c:pt idx="84">
                  <c:v>4.8009920120239258</c:v>
                </c:pt>
                <c:pt idx="85">
                  <c:v>4.3319511413574219</c:v>
                </c:pt>
                <c:pt idx="86">
                  <c:v>3.9078052043914795</c:v>
                </c:pt>
                <c:pt idx="87">
                  <c:v>3.5245261192321777</c:v>
                </c:pt>
                <c:pt idx="88">
                  <c:v>3.1782972812652588</c:v>
                </c:pt>
                <c:pt idx="89">
                  <c:v>2.8656027317047119</c:v>
                </c:pt>
                <c:pt idx="90">
                  <c:v>2.5832490921020508</c:v>
                </c:pt>
                <c:pt idx="91">
                  <c:v>2.3248386383056641</c:v>
                </c:pt>
                <c:pt idx="92">
                  <c:v>2.0885491371154785</c:v>
                </c:pt>
                <c:pt idx="93">
                  <c:v>1.8752588033676147</c:v>
                </c:pt>
                <c:pt idx="94">
                  <c:v>1.683374285697937</c:v>
                </c:pt>
                <c:pt idx="95">
                  <c:v>1.5108966827392578</c:v>
                </c:pt>
                <c:pt idx="96">
                  <c:v>1.355888843536377</c:v>
                </c:pt>
                <c:pt idx="97">
                  <c:v>1.2165939807891846</c:v>
                </c:pt>
                <c:pt idx="98">
                  <c:v>1.0914357900619507</c:v>
                </c:pt>
                <c:pt idx="99">
                  <c:v>0.9789968729019165</c:v>
                </c:pt>
                <c:pt idx="100">
                  <c:v>0.87800127267837524</c:v>
                </c:pt>
                <c:pt idx="101">
                  <c:v>0.78595465421676636</c:v>
                </c:pt>
                <c:pt idx="102">
                  <c:v>0.70212745666503906</c:v>
                </c:pt>
                <c:pt idx="103">
                  <c:v>0.62685883045196533</c:v>
                </c:pt>
                <c:pt idx="104">
                  <c:v>0.55952811241149902</c:v>
                </c:pt>
                <c:pt idx="105">
                  <c:v>0.49935269355773926</c:v>
                </c:pt>
                <c:pt idx="106">
                  <c:v>0.44558036327362061</c:v>
                </c:pt>
                <c:pt idx="107">
                  <c:v>0.39752957224845886</c:v>
                </c:pt>
                <c:pt idx="108">
                  <c:v>0.35459145903587341</c:v>
                </c:pt>
                <c:pt idx="109">
                  <c:v>0.3162238597869873</c:v>
                </c:pt>
                <c:pt idx="110">
                  <c:v>0.281943678855896</c:v>
                </c:pt>
              </c:numCache>
            </c:numRef>
          </c:yVal>
          <c:smooth val="0"/>
          <c:extLst>
            <c:ext xmlns:c16="http://schemas.microsoft.com/office/drawing/2014/chart" uri="{C3380CC4-5D6E-409C-BE32-E72D297353CC}">
              <c16:uniqueId val="{00000000-7962-BB40-B593-78D323350B51}"/>
            </c:ext>
          </c:extLst>
        </c:ser>
        <c:ser>
          <c:idx val="4"/>
          <c:order val="1"/>
          <c:tx>
            <c:strRef>
              <c:f>'SSP2 26 Output'!$O$1</c:f>
              <c:strCache>
                <c:ptCount val="1"/>
                <c:pt idx="0">
                  <c:v>PBL IMAGE SSP2 26 (2018)</c:v>
                </c:pt>
              </c:strCache>
            </c:strRef>
          </c:tx>
          <c:spPr>
            <a:ln w="28575" cap="rnd">
              <a:solidFill>
                <a:srgbClr val="7030A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Output'!$O$3:$O$113</c:f>
              <c:numCache>
                <c:formatCode>General</c:formatCode>
                <c:ptCount val="111"/>
                <c:pt idx="15">
                  <c:v>117.48179626464844</c:v>
                </c:pt>
                <c:pt idx="16">
                  <c:v>123.18231964111328</c:v>
                </c:pt>
                <c:pt idx="17">
                  <c:v>128.88284301757812</c:v>
                </c:pt>
                <c:pt idx="18">
                  <c:v>134.58335876464844</c:v>
                </c:pt>
                <c:pt idx="19">
                  <c:v>140.28388977050781</c:v>
                </c:pt>
                <c:pt idx="20">
                  <c:v>145.98440551757812</c:v>
                </c:pt>
                <c:pt idx="21">
                  <c:v>146.73446655273438</c:v>
                </c:pt>
                <c:pt idx="22">
                  <c:v>147.48452758789062</c:v>
                </c:pt>
                <c:pt idx="23">
                  <c:v>148.23458862304688</c:v>
                </c:pt>
                <c:pt idx="24">
                  <c:v>148.98464965820312</c:v>
                </c:pt>
                <c:pt idx="25">
                  <c:v>149.73471069335938</c:v>
                </c:pt>
                <c:pt idx="26">
                  <c:v>150.48475646972656</c:v>
                </c:pt>
                <c:pt idx="27">
                  <c:v>151.23481750488281</c:v>
                </c:pt>
                <c:pt idx="28">
                  <c:v>151.98487854003906</c:v>
                </c:pt>
                <c:pt idx="29">
                  <c:v>152.73493957519531</c:v>
                </c:pt>
                <c:pt idx="30">
                  <c:v>153.48500061035156</c:v>
                </c:pt>
                <c:pt idx="31">
                  <c:v>148.9539794921875</c:v>
                </c:pt>
                <c:pt idx="32">
                  <c:v>144.42295837402344</c:v>
                </c:pt>
                <c:pt idx="33">
                  <c:v>139.89193725585938</c:v>
                </c:pt>
                <c:pt idx="34">
                  <c:v>135.36091613769531</c:v>
                </c:pt>
                <c:pt idx="35">
                  <c:v>130.82989501953125</c:v>
                </c:pt>
                <c:pt idx="36">
                  <c:v>126.29888153076172</c:v>
                </c:pt>
                <c:pt idx="37">
                  <c:v>121.76786041259766</c:v>
                </c:pt>
                <c:pt idx="38">
                  <c:v>117.23683929443359</c:v>
                </c:pt>
                <c:pt idx="39">
                  <c:v>112.70581817626953</c:v>
                </c:pt>
                <c:pt idx="40">
                  <c:v>108.17479705810547</c:v>
                </c:pt>
                <c:pt idx="41">
                  <c:v>102.09201049804688</c:v>
                </c:pt>
                <c:pt idx="42">
                  <c:v>96.009223937988281</c:v>
                </c:pt>
                <c:pt idx="43">
                  <c:v>89.926437377929688</c:v>
                </c:pt>
                <c:pt idx="44">
                  <c:v>83.843643188476562</c:v>
                </c:pt>
                <c:pt idx="45">
                  <c:v>77.760856628417969</c:v>
                </c:pt>
                <c:pt idx="46">
                  <c:v>71.678070068359375</c:v>
                </c:pt>
                <c:pt idx="47">
                  <c:v>65.595283508300781</c:v>
                </c:pt>
                <c:pt idx="48">
                  <c:v>59.512496948242188</c:v>
                </c:pt>
                <c:pt idx="49">
                  <c:v>53.429706573486328</c:v>
                </c:pt>
                <c:pt idx="50">
                  <c:v>47.346920013427734</c:v>
                </c:pt>
                <c:pt idx="51">
                  <c:v>46.879440307617188</c:v>
                </c:pt>
                <c:pt idx="52">
                  <c:v>46.411956787109375</c:v>
                </c:pt>
                <c:pt idx="53">
                  <c:v>45.944477081298828</c:v>
                </c:pt>
                <c:pt idx="54">
                  <c:v>45.476993560791016</c:v>
                </c:pt>
                <c:pt idx="55">
                  <c:v>45.009513854980469</c:v>
                </c:pt>
                <c:pt idx="56">
                  <c:v>44.542034149169922</c:v>
                </c:pt>
                <c:pt idx="57">
                  <c:v>44.074550628662109</c:v>
                </c:pt>
                <c:pt idx="58">
                  <c:v>43.607070922851562</c:v>
                </c:pt>
                <c:pt idx="59">
                  <c:v>43.13958740234375</c:v>
                </c:pt>
                <c:pt idx="60">
                  <c:v>42.672107696533203</c:v>
                </c:pt>
                <c:pt idx="61">
                  <c:v>42.949851989746094</c:v>
                </c:pt>
                <c:pt idx="62">
                  <c:v>43.22760009765625</c:v>
                </c:pt>
                <c:pt idx="63">
                  <c:v>43.505348205566406</c:v>
                </c:pt>
                <c:pt idx="64">
                  <c:v>43.783092498779297</c:v>
                </c:pt>
                <c:pt idx="65">
                  <c:v>44.060836791992188</c:v>
                </c:pt>
                <c:pt idx="66">
                  <c:v>44.338584899902344</c:v>
                </c:pt>
                <c:pt idx="67">
                  <c:v>44.6163330078125</c:v>
                </c:pt>
                <c:pt idx="68">
                  <c:v>44.894077301025391</c:v>
                </c:pt>
                <c:pt idx="69">
                  <c:v>45.171821594238281</c:v>
                </c:pt>
                <c:pt idx="70">
                  <c:v>45.449569702148438</c:v>
                </c:pt>
                <c:pt idx="71">
                  <c:v>46.759429931640625</c:v>
                </c:pt>
                <c:pt idx="72">
                  <c:v>48.069293975830078</c:v>
                </c:pt>
                <c:pt idx="73">
                  <c:v>49.379158020019531</c:v>
                </c:pt>
                <c:pt idx="74">
                  <c:v>50.689018249511719</c:v>
                </c:pt>
                <c:pt idx="75">
                  <c:v>51.998878479003906</c:v>
                </c:pt>
                <c:pt idx="76">
                  <c:v>53.308742523193359</c:v>
                </c:pt>
                <c:pt idx="77">
                  <c:v>54.618606567382812</c:v>
                </c:pt>
                <c:pt idx="78">
                  <c:v>55.928466796875</c:v>
                </c:pt>
                <c:pt idx="79">
                  <c:v>57.238327026367188</c:v>
                </c:pt>
                <c:pt idx="80">
                  <c:v>58.548191070556641</c:v>
                </c:pt>
                <c:pt idx="81">
                  <c:v>59.411140441894531</c:v>
                </c:pt>
                <c:pt idx="82">
                  <c:v>60.274089813232422</c:v>
                </c:pt>
                <c:pt idx="83">
                  <c:v>61.137039184570312</c:v>
                </c:pt>
                <c:pt idx="84">
                  <c:v>61.999988555908203</c:v>
                </c:pt>
                <c:pt idx="85">
                  <c:v>62.862937927246094</c:v>
                </c:pt>
                <c:pt idx="86">
                  <c:v>63.725883483886719</c:v>
                </c:pt>
                <c:pt idx="87">
                  <c:v>64.588836669921875</c:v>
                </c:pt>
                <c:pt idx="88">
                  <c:v>65.4517822265625</c:v>
                </c:pt>
                <c:pt idx="89">
                  <c:v>66.314735412597656</c:v>
                </c:pt>
                <c:pt idx="90">
                  <c:v>67.177680969238281</c:v>
                </c:pt>
                <c:pt idx="91">
                  <c:v>68.938674926757812</c:v>
                </c:pt>
                <c:pt idx="92">
                  <c:v>70.699668884277344</c:v>
                </c:pt>
                <c:pt idx="93">
                  <c:v>72.460670471191406</c:v>
                </c:pt>
                <c:pt idx="94">
                  <c:v>74.221664428710938</c:v>
                </c:pt>
                <c:pt idx="95">
                  <c:v>75.982658386230469</c:v>
                </c:pt>
                <c:pt idx="96">
                  <c:v>77.74365234375</c:v>
                </c:pt>
                <c:pt idx="97">
                  <c:v>79.504646301269531</c:v>
                </c:pt>
                <c:pt idx="98">
                  <c:v>81.265647888183594</c:v>
                </c:pt>
                <c:pt idx="99">
                  <c:v>83.026641845703125</c:v>
                </c:pt>
                <c:pt idx="100">
                  <c:v>84.787635803222656</c:v>
                </c:pt>
                <c:pt idx="101">
                  <c:v>85.239677429199219</c:v>
                </c:pt>
                <c:pt idx="102">
                  <c:v>85.691726684570312</c:v>
                </c:pt>
                <c:pt idx="103">
                  <c:v>86.143768310546875</c:v>
                </c:pt>
                <c:pt idx="104">
                  <c:v>86.595809936523438</c:v>
                </c:pt>
                <c:pt idx="105">
                  <c:v>87.0478515625</c:v>
                </c:pt>
                <c:pt idx="106">
                  <c:v>87.499900817871094</c:v>
                </c:pt>
                <c:pt idx="107">
                  <c:v>87.951942443847656</c:v>
                </c:pt>
                <c:pt idx="108">
                  <c:v>88.403984069824219</c:v>
                </c:pt>
                <c:pt idx="109">
                  <c:v>88.856033325195312</c:v>
                </c:pt>
                <c:pt idx="110">
                  <c:v>89.308074951171875</c:v>
                </c:pt>
              </c:numCache>
            </c:numRef>
          </c:yVal>
          <c:smooth val="0"/>
          <c:extLst>
            <c:ext xmlns:c16="http://schemas.microsoft.com/office/drawing/2014/chart" uri="{C3380CC4-5D6E-409C-BE32-E72D297353CC}">
              <c16:uniqueId val="{00000001-7962-BB40-B593-78D323350B51}"/>
            </c:ext>
          </c:extLst>
        </c:ser>
        <c:ser>
          <c:idx val="5"/>
          <c:order val="2"/>
          <c:tx>
            <c:strRef>
              <c:f>'SSP2 26 Output'!$P$1</c:f>
              <c:strCache>
                <c:ptCount val="1"/>
                <c:pt idx="0">
                  <c:v>IIASA MESSAGE-GLOBIOM SSP2 26 (2018)</c:v>
                </c:pt>
              </c:strCache>
            </c:strRef>
          </c:tx>
          <c:spPr>
            <a:ln w="19050" cap="rnd">
              <a:solidFill>
                <a:schemeClr val="accent5">
                  <a:lumMod val="50000"/>
                </a:schemeClr>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Output'!$P$3:$P$113</c:f>
              <c:numCache>
                <c:formatCode>General</c:formatCode>
                <c:ptCount val="111"/>
                <c:pt idx="15">
                  <c:v>121.30100250244141</c:v>
                </c:pt>
                <c:pt idx="16">
                  <c:v>124.9862060546875</c:v>
                </c:pt>
                <c:pt idx="17">
                  <c:v>128.67140197753906</c:v>
                </c:pt>
                <c:pt idx="18">
                  <c:v>132.35659790039062</c:v>
                </c:pt>
                <c:pt idx="19">
                  <c:v>136.04180908203125</c:v>
                </c:pt>
                <c:pt idx="20">
                  <c:v>139.72700500488281</c:v>
                </c:pt>
                <c:pt idx="21">
                  <c:v>139.27470397949219</c:v>
                </c:pt>
                <c:pt idx="22">
                  <c:v>138.82240295410156</c:v>
                </c:pt>
                <c:pt idx="23">
                  <c:v>138.37010192871094</c:v>
                </c:pt>
                <c:pt idx="24">
                  <c:v>137.91780090332031</c:v>
                </c:pt>
                <c:pt idx="25">
                  <c:v>137.46549987792969</c:v>
                </c:pt>
                <c:pt idx="26">
                  <c:v>137.01319885253906</c:v>
                </c:pt>
                <c:pt idx="27">
                  <c:v>136.56089782714844</c:v>
                </c:pt>
                <c:pt idx="28">
                  <c:v>136.10859680175781</c:v>
                </c:pt>
                <c:pt idx="29">
                  <c:v>135.65629577636719</c:v>
                </c:pt>
                <c:pt idx="30">
                  <c:v>135.20399475097656</c:v>
                </c:pt>
                <c:pt idx="31">
                  <c:v>129.97518920898438</c:v>
                </c:pt>
                <c:pt idx="32">
                  <c:v>124.74639892578125</c:v>
                </c:pt>
                <c:pt idx="33">
                  <c:v>119.51759338378906</c:v>
                </c:pt>
                <c:pt idx="34">
                  <c:v>114.28879547119141</c:v>
                </c:pt>
                <c:pt idx="35">
                  <c:v>109.05999755859375</c:v>
                </c:pt>
                <c:pt idx="36">
                  <c:v>103.83119964599609</c:v>
                </c:pt>
                <c:pt idx="37">
                  <c:v>98.602401733398438</c:v>
                </c:pt>
                <c:pt idx="38">
                  <c:v>93.37359619140625</c:v>
                </c:pt>
                <c:pt idx="39">
                  <c:v>88.144798278808594</c:v>
                </c:pt>
                <c:pt idx="40">
                  <c:v>82.916000366210938</c:v>
                </c:pt>
                <c:pt idx="41">
                  <c:v>79.327796936035156</c:v>
                </c:pt>
                <c:pt idx="42">
                  <c:v>75.739601135253906</c:v>
                </c:pt>
                <c:pt idx="43">
                  <c:v>72.151397705078125</c:v>
                </c:pt>
                <c:pt idx="44">
                  <c:v>68.563201904296875</c:v>
                </c:pt>
                <c:pt idx="45">
                  <c:v>64.974998474121094</c:v>
                </c:pt>
                <c:pt idx="46">
                  <c:v>61.386798858642578</c:v>
                </c:pt>
                <c:pt idx="47">
                  <c:v>57.798599243164062</c:v>
                </c:pt>
                <c:pt idx="48">
                  <c:v>54.210399627685547</c:v>
                </c:pt>
                <c:pt idx="49">
                  <c:v>50.622200012207031</c:v>
                </c:pt>
                <c:pt idx="50">
                  <c:v>47.034000396728516</c:v>
                </c:pt>
                <c:pt idx="51">
                  <c:v>47.890300750732422</c:v>
                </c:pt>
                <c:pt idx="52">
                  <c:v>48.746601104736328</c:v>
                </c:pt>
                <c:pt idx="53">
                  <c:v>49.602901458740234</c:v>
                </c:pt>
                <c:pt idx="54">
                  <c:v>50.459201812744141</c:v>
                </c:pt>
                <c:pt idx="55">
                  <c:v>51.315498352050781</c:v>
                </c:pt>
                <c:pt idx="56">
                  <c:v>52.171798706054688</c:v>
                </c:pt>
                <c:pt idx="57">
                  <c:v>53.028099060058594</c:v>
                </c:pt>
                <c:pt idx="58">
                  <c:v>53.8843994140625</c:v>
                </c:pt>
                <c:pt idx="59">
                  <c:v>54.740699768066406</c:v>
                </c:pt>
                <c:pt idx="60">
                  <c:v>55.597000122070312</c:v>
                </c:pt>
                <c:pt idx="61">
                  <c:v>58.759101867675781</c:v>
                </c:pt>
                <c:pt idx="62">
                  <c:v>61.921199798583984</c:v>
                </c:pt>
                <c:pt idx="63">
                  <c:v>65.083297729492188</c:v>
                </c:pt>
                <c:pt idx="64">
                  <c:v>68.245399475097656</c:v>
                </c:pt>
                <c:pt idx="65">
                  <c:v>71.407501220703125</c:v>
                </c:pt>
                <c:pt idx="66">
                  <c:v>74.569602966308594</c:v>
                </c:pt>
                <c:pt idx="67">
                  <c:v>77.731704711914062</c:v>
                </c:pt>
                <c:pt idx="68">
                  <c:v>80.893798828125</c:v>
                </c:pt>
                <c:pt idx="69">
                  <c:v>84.055900573730469</c:v>
                </c:pt>
                <c:pt idx="70">
                  <c:v>87.218002319335938</c:v>
                </c:pt>
                <c:pt idx="71">
                  <c:v>91.417205810546875</c:v>
                </c:pt>
                <c:pt idx="72">
                  <c:v>95.616401672363281</c:v>
                </c:pt>
                <c:pt idx="73">
                  <c:v>99.815605163574219</c:v>
                </c:pt>
                <c:pt idx="74">
                  <c:v>104.01480102539062</c:v>
                </c:pt>
                <c:pt idx="75">
                  <c:v>108.21400451660156</c:v>
                </c:pt>
                <c:pt idx="76">
                  <c:v>112.4132080078125</c:v>
                </c:pt>
                <c:pt idx="77">
                  <c:v>116.61240386962891</c:v>
                </c:pt>
                <c:pt idx="78">
                  <c:v>120.81160736083984</c:v>
                </c:pt>
                <c:pt idx="79">
                  <c:v>125.01080322265625</c:v>
                </c:pt>
                <c:pt idx="80">
                  <c:v>129.21000671386719</c:v>
                </c:pt>
                <c:pt idx="81">
                  <c:v>129.53260803222656</c:v>
                </c:pt>
                <c:pt idx="82">
                  <c:v>129.85520935058594</c:v>
                </c:pt>
                <c:pt idx="83">
                  <c:v>130.17781066894531</c:v>
                </c:pt>
                <c:pt idx="84">
                  <c:v>130.50041198730469</c:v>
                </c:pt>
                <c:pt idx="85">
                  <c:v>130.822998046875</c:v>
                </c:pt>
                <c:pt idx="86">
                  <c:v>131.14559936523438</c:v>
                </c:pt>
                <c:pt idx="87">
                  <c:v>131.46820068359375</c:v>
                </c:pt>
                <c:pt idx="88">
                  <c:v>131.79080200195312</c:v>
                </c:pt>
                <c:pt idx="89">
                  <c:v>132.1134033203125</c:v>
                </c:pt>
                <c:pt idx="90">
                  <c:v>132.43600463867188</c:v>
                </c:pt>
                <c:pt idx="91">
                  <c:v>130.36660766601562</c:v>
                </c:pt>
                <c:pt idx="92">
                  <c:v>128.29721069335938</c:v>
                </c:pt>
                <c:pt idx="93">
                  <c:v>126.22779846191406</c:v>
                </c:pt>
                <c:pt idx="94">
                  <c:v>124.15840148925781</c:v>
                </c:pt>
                <c:pt idx="95">
                  <c:v>122.08900451660156</c:v>
                </c:pt>
                <c:pt idx="96">
                  <c:v>120.01959991455078</c:v>
                </c:pt>
                <c:pt idx="97">
                  <c:v>117.9501953125</c:v>
                </c:pt>
                <c:pt idx="98">
                  <c:v>115.88079833984375</c:v>
                </c:pt>
                <c:pt idx="99">
                  <c:v>113.8114013671875</c:v>
                </c:pt>
                <c:pt idx="100">
                  <c:v>111.74199676513672</c:v>
                </c:pt>
                <c:pt idx="101">
                  <c:v>109.23359680175781</c:v>
                </c:pt>
                <c:pt idx="102">
                  <c:v>106.72519683837891</c:v>
                </c:pt>
                <c:pt idx="103">
                  <c:v>104.216796875</c:v>
                </c:pt>
                <c:pt idx="104">
                  <c:v>101.70839691162109</c:v>
                </c:pt>
                <c:pt idx="105">
                  <c:v>99.199996948242188</c:v>
                </c:pt>
                <c:pt idx="106">
                  <c:v>96.691596984863281</c:v>
                </c:pt>
                <c:pt idx="107">
                  <c:v>94.183197021484375</c:v>
                </c:pt>
                <c:pt idx="108">
                  <c:v>91.674797058105469</c:v>
                </c:pt>
                <c:pt idx="109">
                  <c:v>89.166397094726562</c:v>
                </c:pt>
                <c:pt idx="110">
                  <c:v>86.657997131347656</c:v>
                </c:pt>
              </c:numCache>
            </c:numRef>
          </c:yVal>
          <c:smooth val="0"/>
          <c:extLst>
            <c:ext xmlns:c16="http://schemas.microsoft.com/office/drawing/2014/chart" uri="{C3380CC4-5D6E-409C-BE32-E72D297353CC}">
              <c16:uniqueId val="{00000002-7962-BB40-B593-78D323350B51}"/>
            </c:ext>
          </c:extLst>
        </c:ser>
        <c:ser>
          <c:idx val="6"/>
          <c:order val="3"/>
          <c:tx>
            <c:strRef>
              <c:f>'SSP2 26 Output'!$Q$1</c:f>
              <c:strCache>
                <c:ptCount val="1"/>
                <c:pt idx="0">
                  <c:v>NIES AIM/CGE SSP2 26 (2018)</c:v>
                </c:pt>
              </c:strCache>
            </c:strRef>
          </c:tx>
          <c:spPr>
            <a:ln w="19050" cap="rnd">
              <a:solidFill>
                <a:srgbClr val="00B0F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Output'!$Q$3:$Q$113</c:f>
              <c:numCache>
                <c:formatCode>General</c:formatCode>
                <c:ptCount val="111"/>
                <c:pt idx="15">
                  <c:v>118.24559783935547</c:v>
                </c:pt>
                <c:pt idx="16">
                  <c:v>121.46223449707031</c:v>
                </c:pt>
                <c:pt idx="17">
                  <c:v>124.67887878417969</c:v>
                </c:pt>
                <c:pt idx="18">
                  <c:v>127.89551544189453</c:v>
                </c:pt>
                <c:pt idx="19">
                  <c:v>131.11215209960938</c:v>
                </c:pt>
                <c:pt idx="20">
                  <c:v>134.32879638671875</c:v>
                </c:pt>
                <c:pt idx="21">
                  <c:v>136.62353515625</c:v>
                </c:pt>
                <c:pt idx="22">
                  <c:v>138.91827392578125</c:v>
                </c:pt>
                <c:pt idx="23">
                  <c:v>141.2130126953125</c:v>
                </c:pt>
                <c:pt idx="24">
                  <c:v>143.50775146484375</c:v>
                </c:pt>
                <c:pt idx="25">
                  <c:v>145.802490234375</c:v>
                </c:pt>
                <c:pt idx="26">
                  <c:v>148.09724426269531</c:v>
                </c:pt>
                <c:pt idx="27">
                  <c:v>150.39198303222656</c:v>
                </c:pt>
                <c:pt idx="28">
                  <c:v>152.68672180175781</c:v>
                </c:pt>
                <c:pt idx="29">
                  <c:v>154.98146057128906</c:v>
                </c:pt>
                <c:pt idx="30">
                  <c:v>157.27619934082031</c:v>
                </c:pt>
                <c:pt idx="31">
                  <c:v>150.54801940917969</c:v>
                </c:pt>
                <c:pt idx="32">
                  <c:v>143.81983947753906</c:v>
                </c:pt>
                <c:pt idx="33">
                  <c:v>137.09165954589844</c:v>
                </c:pt>
                <c:pt idx="34">
                  <c:v>130.36347961425781</c:v>
                </c:pt>
                <c:pt idx="35">
                  <c:v>123.63529968261719</c:v>
                </c:pt>
                <c:pt idx="36">
                  <c:v>116.90711975097656</c:v>
                </c:pt>
                <c:pt idx="37">
                  <c:v>110.17893981933594</c:v>
                </c:pt>
                <c:pt idx="38">
                  <c:v>103.45075988769531</c:v>
                </c:pt>
                <c:pt idx="39">
                  <c:v>96.722579956054688</c:v>
                </c:pt>
                <c:pt idx="40">
                  <c:v>89.994400024414062</c:v>
                </c:pt>
                <c:pt idx="41">
                  <c:v>87.7625732421875</c:v>
                </c:pt>
                <c:pt idx="42">
                  <c:v>85.530738830566406</c:v>
                </c:pt>
                <c:pt idx="43">
                  <c:v>83.298912048339844</c:v>
                </c:pt>
                <c:pt idx="44">
                  <c:v>81.06707763671875</c:v>
                </c:pt>
                <c:pt idx="45">
                  <c:v>78.835250854492188</c:v>
                </c:pt>
                <c:pt idx="46">
                  <c:v>76.603424072265625</c:v>
                </c:pt>
                <c:pt idx="47">
                  <c:v>74.371589660644531</c:v>
                </c:pt>
                <c:pt idx="48">
                  <c:v>72.139762878417969</c:v>
                </c:pt>
                <c:pt idx="49">
                  <c:v>69.907928466796875</c:v>
                </c:pt>
                <c:pt idx="50">
                  <c:v>67.676101684570312</c:v>
                </c:pt>
                <c:pt idx="51">
                  <c:v>69.952232360839844</c:v>
                </c:pt>
                <c:pt idx="52">
                  <c:v>72.228363037109375</c:v>
                </c:pt>
                <c:pt idx="53">
                  <c:v>74.504493713378906</c:v>
                </c:pt>
                <c:pt idx="54">
                  <c:v>76.780624389648438</c:v>
                </c:pt>
                <c:pt idx="55">
                  <c:v>79.056747436523438</c:v>
                </c:pt>
                <c:pt idx="56">
                  <c:v>81.332878112792969</c:v>
                </c:pt>
                <c:pt idx="57">
                  <c:v>83.6090087890625</c:v>
                </c:pt>
                <c:pt idx="58">
                  <c:v>85.885139465332031</c:v>
                </c:pt>
                <c:pt idx="59">
                  <c:v>88.161270141601562</c:v>
                </c:pt>
                <c:pt idx="60">
                  <c:v>90.437400817871094</c:v>
                </c:pt>
                <c:pt idx="61">
                  <c:v>90.252883911132812</c:v>
                </c:pt>
                <c:pt idx="62">
                  <c:v>90.068359375</c:v>
                </c:pt>
                <c:pt idx="63">
                  <c:v>89.883842468261719</c:v>
                </c:pt>
                <c:pt idx="64">
                  <c:v>89.699317932128906</c:v>
                </c:pt>
                <c:pt idx="65">
                  <c:v>89.514801025390625</c:v>
                </c:pt>
                <c:pt idx="66">
                  <c:v>89.330284118652344</c:v>
                </c:pt>
                <c:pt idx="67">
                  <c:v>89.145759582519531</c:v>
                </c:pt>
                <c:pt idx="68">
                  <c:v>88.96124267578125</c:v>
                </c:pt>
                <c:pt idx="69">
                  <c:v>88.776718139648438</c:v>
                </c:pt>
                <c:pt idx="70">
                  <c:v>88.592201232910156</c:v>
                </c:pt>
                <c:pt idx="71">
                  <c:v>87.235183715820312</c:v>
                </c:pt>
                <c:pt idx="72">
                  <c:v>85.878158569335938</c:v>
                </c:pt>
                <c:pt idx="73">
                  <c:v>84.521141052246094</c:v>
                </c:pt>
                <c:pt idx="74">
                  <c:v>83.16412353515625</c:v>
                </c:pt>
                <c:pt idx="75">
                  <c:v>81.807098388671875</c:v>
                </c:pt>
                <c:pt idx="76">
                  <c:v>80.450080871582031</c:v>
                </c:pt>
                <c:pt idx="77">
                  <c:v>79.093063354492188</c:v>
                </c:pt>
                <c:pt idx="78">
                  <c:v>77.736045837402344</c:v>
                </c:pt>
                <c:pt idx="79">
                  <c:v>76.379020690917969</c:v>
                </c:pt>
                <c:pt idx="80">
                  <c:v>75.022003173828125</c:v>
                </c:pt>
                <c:pt idx="81">
                  <c:v>74.557571411132812</c:v>
                </c:pt>
                <c:pt idx="82">
                  <c:v>74.0931396484375</c:v>
                </c:pt>
                <c:pt idx="83">
                  <c:v>73.628715515136719</c:v>
                </c:pt>
                <c:pt idx="84">
                  <c:v>73.164283752441406</c:v>
                </c:pt>
                <c:pt idx="85">
                  <c:v>72.699851989746094</c:v>
                </c:pt>
                <c:pt idx="86">
                  <c:v>72.235420227050781</c:v>
                </c:pt>
                <c:pt idx="87">
                  <c:v>71.770988464355469</c:v>
                </c:pt>
                <c:pt idx="88">
                  <c:v>71.306564331054688</c:v>
                </c:pt>
                <c:pt idx="89">
                  <c:v>70.842132568359375</c:v>
                </c:pt>
                <c:pt idx="90">
                  <c:v>70.377700805664062</c:v>
                </c:pt>
                <c:pt idx="91">
                  <c:v>69.886329650878906</c:v>
                </c:pt>
                <c:pt idx="92">
                  <c:v>69.39495849609375</c:v>
                </c:pt>
                <c:pt idx="93">
                  <c:v>68.903587341308594</c:v>
                </c:pt>
                <c:pt idx="94">
                  <c:v>68.412216186523438</c:v>
                </c:pt>
                <c:pt idx="95">
                  <c:v>67.920852661132812</c:v>
                </c:pt>
                <c:pt idx="96">
                  <c:v>67.429481506347656</c:v>
                </c:pt>
                <c:pt idx="97">
                  <c:v>66.9381103515625</c:v>
                </c:pt>
                <c:pt idx="98">
                  <c:v>66.446739196777344</c:v>
                </c:pt>
                <c:pt idx="99">
                  <c:v>65.955368041992188</c:v>
                </c:pt>
                <c:pt idx="100">
                  <c:v>65.463996887207031</c:v>
                </c:pt>
                <c:pt idx="101">
                  <c:v>65.444778442382812</c:v>
                </c:pt>
                <c:pt idx="102">
                  <c:v>65.425559997558594</c:v>
                </c:pt>
                <c:pt idx="103">
                  <c:v>65.406333923339844</c:v>
                </c:pt>
                <c:pt idx="104">
                  <c:v>65.387115478515625</c:v>
                </c:pt>
                <c:pt idx="105">
                  <c:v>65.367897033691406</c:v>
                </c:pt>
                <c:pt idx="106">
                  <c:v>65.348678588867188</c:v>
                </c:pt>
                <c:pt idx="107">
                  <c:v>65.329460144042969</c:v>
                </c:pt>
                <c:pt idx="108">
                  <c:v>65.310234069824219</c:v>
                </c:pt>
                <c:pt idx="109">
                  <c:v>65.291015625</c:v>
                </c:pt>
                <c:pt idx="110">
                  <c:v>65.271797180175781</c:v>
                </c:pt>
              </c:numCache>
            </c:numRef>
          </c:yVal>
          <c:smooth val="0"/>
          <c:extLst>
            <c:ext xmlns:c16="http://schemas.microsoft.com/office/drawing/2014/chart" uri="{C3380CC4-5D6E-409C-BE32-E72D297353CC}">
              <c16:uniqueId val="{00000003-7962-BB40-B593-78D323350B51}"/>
            </c:ext>
          </c:extLst>
        </c:ser>
        <c:ser>
          <c:idx val="7"/>
          <c:order val="4"/>
          <c:tx>
            <c:strRef>
              <c:f>'SSP2 26 Output'!$R$1</c:f>
              <c:strCache>
                <c:ptCount val="1"/>
                <c:pt idx="0">
                  <c:v>PNNL GCAM4 SSP2 26 (2018)</c:v>
                </c:pt>
              </c:strCache>
            </c:strRef>
          </c:tx>
          <c:spPr>
            <a:ln w="19050" cap="rnd">
              <a:solidFill>
                <a:srgbClr val="FF00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Output'!$R$3:$R$113</c:f>
              <c:numCache>
                <c:formatCode>General</c:formatCode>
                <c:ptCount val="111"/>
                <c:pt idx="20">
                  <c:v>143.25978088378906</c:v>
                </c:pt>
                <c:pt idx="21">
                  <c:v>147.89289855957031</c:v>
                </c:pt>
                <c:pt idx="22">
                  <c:v>152.52601623535156</c:v>
                </c:pt>
                <c:pt idx="23">
                  <c:v>157.15913391113281</c:v>
                </c:pt>
                <c:pt idx="24">
                  <c:v>161.79225158691406</c:v>
                </c:pt>
                <c:pt idx="25">
                  <c:v>166.42535400390625</c:v>
                </c:pt>
                <c:pt idx="26">
                  <c:v>171.0584716796875</c:v>
                </c:pt>
                <c:pt idx="27">
                  <c:v>175.69158935546875</c:v>
                </c:pt>
                <c:pt idx="28">
                  <c:v>180.32470703125</c:v>
                </c:pt>
                <c:pt idx="29">
                  <c:v>184.95782470703125</c:v>
                </c:pt>
                <c:pt idx="30">
                  <c:v>189.5909423828125</c:v>
                </c:pt>
                <c:pt idx="31">
                  <c:v>194.56394958496094</c:v>
                </c:pt>
                <c:pt idx="32">
                  <c:v>199.53695678710938</c:v>
                </c:pt>
                <c:pt idx="33">
                  <c:v>204.50996398925781</c:v>
                </c:pt>
                <c:pt idx="34">
                  <c:v>209.48297119140625</c:v>
                </c:pt>
                <c:pt idx="35">
                  <c:v>214.45599365234375</c:v>
                </c:pt>
                <c:pt idx="36">
                  <c:v>219.42900085449219</c:v>
                </c:pt>
                <c:pt idx="37">
                  <c:v>224.40200805664062</c:v>
                </c:pt>
                <c:pt idx="38">
                  <c:v>229.37501525878906</c:v>
                </c:pt>
                <c:pt idx="39">
                  <c:v>234.3480224609375</c:v>
                </c:pt>
                <c:pt idx="40">
                  <c:v>239.32102966308594</c:v>
                </c:pt>
                <c:pt idx="41">
                  <c:v>226.39126586914062</c:v>
                </c:pt>
                <c:pt idx="42">
                  <c:v>213.46150207519531</c:v>
                </c:pt>
                <c:pt idx="43">
                  <c:v>200.53175354003906</c:v>
                </c:pt>
                <c:pt idx="44">
                  <c:v>187.60198974609375</c:v>
                </c:pt>
                <c:pt idx="45">
                  <c:v>174.67222595214844</c:v>
                </c:pt>
                <c:pt idx="46">
                  <c:v>161.74246215820312</c:v>
                </c:pt>
                <c:pt idx="47">
                  <c:v>148.81269836425781</c:v>
                </c:pt>
                <c:pt idx="48">
                  <c:v>135.88294982910156</c:v>
                </c:pt>
                <c:pt idx="49">
                  <c:v>122.95318603515625</c:v>
                </c:pt>
                <c:pt idx="50">
                  <c:v>110.02342224121094</c:v>
                </c:pt>
                <c:pt idx="51">
                  <c:v>106.2760009765625</c:v>
                </c:pt>
                <c:pt idx="52">
                  <c:v>102.52858734130859</c:v>
                </c:pt>
                <c:pt idx="53">
                  <c:v>98.781173706054688</c:v>
                </c:pt>
                <c:pt idx="54">
                  <c:v>95.03375244140625</c:v>
                </c:pt>
                <c:pt idx="55">
                  <c:v>91.286331176757812</c:v>
                </c:pt>
                <c:pt idx="56">
                  <c:v>87.538917541503906</c:v>
                </c:pt>
                <c:pt idx="57">
                  <c:v>83.79150390625</c:v>
                </c:pt>
                <c:pt idx="58">
                  <c:v>80.044082641601562</c:v>
                </c:pt>
                <c:pt idx="59">
                  <c:v>76.296661376953125</c:v>
                </c:pt>
                <c:pt idx="60">
                  <c:v>72.549247741699219</c:v>
                </c:pt>
                <c:pt idx="61">
                  <c:v>70.948684692382812</c:v>
                </c:pt>
                <c:pt idx="62">
                  <c:v>69.348114013671875</c:v>
                </c:pt>
                <c:pt idx="63">
                  <c:v>67.747550964355469</c:v>
                </c:pt>
                <c:pt idx="64">
                  <c:v>66.146987915039062</c:v>
                </c:pt>
                <c:pt idx="65">
                  <c:v>64.546417236328125</c:v>
                </c:pt>
                <c:pt idx="66">
                  <c:v>62.945854187011719</c:v>
                </c:pt>
                <c:pt idx="67">
                  <c:v>61.345291137695312</c:v>
                </c:pt>
                <c:pt idx="68">
                  <c:v>59.744724273681641</c:v>
                </c:pt>
                <c:pt idx="69">
                  <c:v>58.144161224365234</c:v>
                </c:pt>
                <c:pt idx="70">
                  <c:v>56.543594360351562</c:v>
                </c:pt>
                <c:pt idx="71">
                  <c:v>55.356414794921875</c:v>
                </c:pt>
                <c:pt idx="72">
                  <c:v>54.169235229492188</c:v>
                </c:pt>
                <c:pt idx="73">
                  <c:v>52.982051849365234</c:v>
                </c:pt>
                <c:pt idx="74">
                  <c:v>51.794872283935547</c:v>
                </c:pt>
                <c:pt idx="75">
                  <c:v>50.607692718505859</c:v>
                </c:pt>
                <c:pt idx="76">
                  <c:v>49.420513153076172</c:v>
                </c:pt>
                <c:pt idx="77">
                  <c:v>48.233333587646484</c:v>
                </c:pt>
                <c:pt idx="78">
                  <c:v>47.046150207519531</c:v>
                </c:pt>
                <c:pt idx="79">
                  <c:v>45.858970642089844</c:v>
                </c:pt>
                <c:pt idx="80">
                  <c:v>44.671791076660156</c:v>
                </c:pt>
                <c:pt idx="81">
                  <c:v>42.646060943603516</c:v>
                </c:pt>
                <c:pt idx="82">
                  <c:v>40.620330810546875</c:v>
                </c:pt>
                <c:pt idx="83">
                  <c:v>38.594600677490234</c:v>
                </c:pt>
                <c:pt idx="84">
                  <c:v>36.568870544433594</c:v>
                </c:pt>
                <c:pt idx="85">
                  <c:v>34.543136596679688</c:v>
                </c:pt>
                <c:pt idx="86">
                  <c:v>32.517406463623047</c:v>
                </c:pt>
                <c:pt idx="87">
                  <c:v>30.491678237915039</c:v>
                </c:pt>
                <c:pt idx="88">
                  <c:v>28.465946197509766</c:v>
                </c:pt>
                <c:pt idx="89">
                  <c:v>26.440216064453125</c:v>
                </c:pt>
                <c:pt idx="90">
                  <c:v>24.414485931396484</c:v>
                </c:pt>
                <c:pt idx="91">
                  <c:v>22.695484161376953</c:v>
                </c:pt>
                <c:pt idx="92">
                  <c:v>20.976482391357422</c:v>
                </c:pt>
                <c:pt idx="93">
                  <c:v>19.257480621337891</c:v>
                </c:pt>
                <c:pt idx="94">
                  <c:v>17.538478851318359</c:v>
                </c:pt>
                <c:pt idx="95">
                  <c:v>15.819478034973145</c:v>
                </c:pt>
                <c:pt idx="96">
                  <c:v>14.100476264953613</c:v>
                </c:pt>
                <c:pt idx="97">
                  <c:v>12.381474494934082</c:v>
                </c:pt>
                <c:pt idx="98">
                  <c:v>10.662472724914551</c:v>
                </c:pt>
                <c:pt idx="99">
                  <c:v>8.9434709548950195</c:v>
                </c:pt>
                <c:pt idx="100">
                  <c:v>7.2244696617126465</c:v>
                </c:pt>
                <c:pt idx="101">
                  <c:v>6.7437276840209961</c:v>
                </c:pt>
                <c:pt idx="102">
                  <c:v>6.2629852294921875</c:v>
                </c:pt>
                <c:pt idx="103">
                  <c:v>5.7822432518005371</c:v>
                </c:pt>
                <c:pt idx="104">
                  <c:v>5.3015012741088867</c:v>
                </c:pt>
                <c:pt idx="105">
                  <c:v>4.8207588195800781</c:v>
                </c:pt>
                <c:pt idx="106">
                  <c:v>4.3400168418884277</c:v>
                </c:pt>
                <c:pt idx="107">
                  <c:v>3.8592748641967773</c:v>
                </c:pt>
                <c:pt idx="108">
                  <c:v>3.3785326480865479</c:v>
                </c:pt>
                <c:pt idx="109">
                  <c:v>2.8977906703948975</c:v>
                </c:pt>
                <c:pt idx="110">
                  <c:v>2.417048454284668</c:v>
                </c:pt>
              </c:numCache>
            </c:numRef>
          </c:yVal>
          <c:smooth val="0"/>
          <c:extLst>
            <c:ext xmlns:c16="http://schemas.microsoft.com/office/drawing/2014/chart" uri="{C3380CC4-5D6E-409C-BE32-E72D297353CC}">
              <c16:uniqueId val="{00000004-7962-BB40-B593-78D323350B51}"/>
            </c:ext>
          </c:extLst>
        </c:ser>
        <c:ser>
          <c:idx val="8"/>
          <c:order val="5"/>
          <c:tx>
            <c:strRef>
              <c:f>'SSP2 26 Output'!$S$1</c:f>
              <c:strCache>
                <c:ptCount val="1"/>
                <c:pt idx="0">
                  <c:v>PIK REMIND-MAGPIE SSP2 26 (2018)</c:v>
                </c:pt>
              </c:strCache>
            </c:strRef>
          </c:tx>
          <c:spPr>
            <a:ln w="19050" cap="rnd">
              <a:solidFill>
                <a:srgbClr val="4E8F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Output'!$S$3:$S$113</c:f>
              <c:numCache>
                <c:formatCode>General</c:formatCode>
                <c:ptCount val="111"/>
                <c:pt idx="15">
                  <c:v>122.19999694824219</c:v>
                </c:pt>
                <c:pt idx="16">
                  <c:v>125.79999542236328</c:v>
                </c:pt>
                <c:pt idx="17">
                  <c:v>129.39999389648438</c:v>
                </c:pt>
                <c:pt idx="18">
                  <c:v>133</c:v>
                </c:pt>
                <c:pt idx="19">
                  <c:v>136.59999084472656</c:v>
                </c:pt>
                <c:pt idx="20">
                  <c:v>140.19999694824219</c:v>
                </c:pt>
                <c:pt idx="21">
                  <c:v>142.91000366210938</c:v>
                </c:pt>
                <c:pt idx="22">
                  <c:v>145.6199951171875</c:v>
                </c:pt>
                <c:pt idx="23">
                  <c:v>148.33000183105469</c:v>
                </c:pt>
                <c:pt idx="24">
                  <c:v>151.03999328613281</c:v>
                </c:pt>
                <c:pt idx="25">
                  <c:v>153.75</c:v>
                </c:pt>
                <c:pt idx="26">
                  <c:v>156.46000671386719</c:v>
                </c:pt>
                <c:pt idx="27">
                  <c:v>159.16999816894531</c:v>
                </c:pt>
                <c:pt idx="28">
                  <c:v>161.8800048828125</c:v>
                </c:pt>
                <c:pt idx="29">
                  <c:v>164.58999633789062</c:v>
                </c:pt>
                <c:pt idx="30">
                  <c:v>167.30000305175781</c:v>
                </c:pt>
                <c:pt idx="31">
                  <c:v>160.28900146484375</c:v>
                </c:pt>
                <c:pt idx="32">
                  <c:v>153.27799987792969</c:v>
                </c:pt>
                <c:pt idx="33">
                  <c:v>146.26699829101562</c:v>
                </c:pt>
                <c:pt idx="34">
                  <c:v>139.25599670410156</c:v>
                </c:pt>
                <c:pt idx="35">
                  <c:v>132.2449951171875</c:v>
                </c:pt>
                <c:pt idx="36">
                  <c:v>125.23400115966797</c:v>
                </c:pt>
                <c:pt idx="37">
                  <c:v>118.22299957275391</c:v>
                </c:pt>
                <c:pt idx="38">
                  <c:v>111.21200561523438</c:v>
                </c:pt>
                <c:pt idx="39">
                  <c:v>104.20100402832031</c:v>
                </c:pt>
                <c:pt idx="40">
                  <c:v>97.19000244140625</c:v>
                </c:pt>
                <c:pt idx="41">
                  <c:v>90.5260009765625</c:v>
                </c:pt>
                <c:pt idx="42">
                  <c:v>83.86199951171875</c:v>
                </c:pt>
                <c:pt idx="43">
                  <c:v>77.197998046875</c:v>
                </c:pt>
                <c:pt idx="44">
                  <c:v>70.534004211425781</c:v>
                </c:pt>
                <c:pt idx="45">
                  <c:v>63.870002746582031</c:v>
                </c:pt>
                <c:pt idx="46">
                  <c:v>57.206001281738281</c:v>
                </c:pt>
                <c:pt idx="47">
                  <c:v>50.541999816894531</c:v>
                </c:pt>
                <c:pt idx="48">
                  <c:v>43.877998352050781</c:v>
                </c:pt>
                <c:pt idx="49">
                  <c:v>37.214000701904297</c:v>
                </c:pt>
                <c:pt idx="50">
                  <c:v>30.549999237060547</c:v>
                </c:pt>
                <c:pt idx="51">
                  <c:v>28.058599472045898</c:v>
                </c:pt>
                <c:pt idx="52">
                  <c:v>25.56719970703125</c:v>
                </c:pt>
                <c:pt idx="53">
                  <c:v>23.075799942016602</c:v>
                </c:pt>
                <c:pt idx="54">
                  <c:v>20.584400177001953</c:v>
                </c:pt>
                <c:pt idx="55">
                  <c:v>18.093000411987305</c:v>
                </c:pt>
                <c:pt idx="56">
                  <c:v>15.60159969329834</c:v>
                </c:pt>
                <c:pt idx="57">
                  <c:v>13.110199928283691</c:v>
                </c:pt>
                <c:pt idx="58">
                  <c:v>10.618800163269043</c:v>
                </c:pt>
                <c:pt idx="59">
                  <c:v>8.1274003982543945</c:v>
                </c:pt>
                <c:pt idx="60">
                  <c:v>5.6360001564025879</c:v>
                </c:pt>
                <c:pt idx="61">
                  <c:v>5.4010000228881836</c:v>
                </c:pt>
                <c:pt idx="62">
                  <c:v>5.1660003662109375</c:v>
                </c:pt>
                <c:pt idx="63">
                  <c:v>4.9310002326965332</c:v>
                </c:pt>
                <c:pt idx="64">
                  <c:v>4.6960000991821289</c:v>
                </c:pt>
                <c:pt idx="65">
                  <c:v>4.4609999656677246</c:v>
                </c:pt>
                <c:pt idx="66">
                  <c:v>4.2259998321533203</c:v>
                </c:pt>
                <c:pt idx="67">
                  <c:v>3.9910001754760742</c:v>
                </c:pt>
                <c:pt idx="68">
                  <c:v>3.7560000419616699</c:v>
                </c:pt>
                <c:pt idx="69">
                  <c:v>3.5209999084472656</c:v>
                </c:pt>
                <c:pt idx="70">
                  <c:v>3.2860000133514404</c:v>
                </c:pt>
                <c:pt idx="71">
                  <c:v>3.223599910736084</c:v>
                </c:pt>
                <c:pt idx="72">
                  <c:v>3.1612000465393066</c:v>
                </c:pt>
                <c:pt idx="73">
                  <c:v>3.0987999439239502</c:v>
                </c:pt>
                <c:pt idx="74">
                  <c:v>3.0364000797271729</c:v>
                </c:pt>
                <c:pt idx="75">
                  <c:v>2.9739999771118164</c:v>
                </c:pt>
                <c:pt idx="76">
                  <c:v>2.91159987449646</c:v>
                </c:pt>
                <c:pt idx="77">
                  <c:v>2.8492000102996826</c:v>
                </c:pt>
                <c:pt idx="78">
                  <c:v>2.7867999076843262</c:v>
                </c:pt>
                <c:pt idx="79">
                  <c:v>2.7244000434875488</c:v>
                </c:pt>
                <c:pt idx="80">
                  <c:v>2.6619999408721924</c:v>
                </c:pt>
                <c:pt idx="81">
                  <c:v>2.6191999912261963</c:v>
                </c:pt>
                <c:pt idx="82">
                  <c:v>2.5764000415802002</c:v>
                </c:pt>
                <c:pt idx="83">
                  <c:v>2.533599853515625</c:v>
                </c:pt>
                <c:pt idx="84">
                  <c:v>2.4907999038696289</c:v>
                </c:pt>
                <c:pt idx="85">
                  <c:v>2.4479999542236328</c:v>
                </c:pt>
                <c:pt idx="86">
                  <c:v>2.4052000045776367</c:v>
                </c:pt>
                <c:pt idx="87">
                  <c:v>2.3624000549316406</c:v>
                </c:pt>
                <c:pt idx="88">
                  <c:v>2.3195998668670654</c:v>
                </c:pt>
                <c:pt idx="89">
                  <c:v>2.2767999172210693</c:v>
                </c:pt>
                <c:pt idx="90">
                  <c:v>2.2339999675750732</c:v>
                </c:pt>
                <c:pt idx="91">
                  <c:v>2.1952998638153076</c:v>
                </c:pt>
                <c:pt idx="92">
                  <c:v>2.1565999984741211</c:v>
                </c:pt>
                <c:pt idx="93">
                  <c:v>2.1178998947143555</c:v>
                </c:pt>
                <c:pt idx="94">
                  <c:v>2.0792000293731689</c:v>
                </c:pt>
                <c:pt idx="95">
                  <c:v>2.0404999256134033</c:v>
                </c:pt>
                <c:pt idx="96">
                  <c:v>2.0018000602722168</c:v>
                </c:pt>
                <c:pt idx="97">
                  <c:v>1.9630999565124512</c:v>
                </c:pt>
                <c:pt idx="98">
                  <c:v>1.9243999719619751</c:v>
                </c:pt>
                <c:pt idx="99">
                  <c:v>1.885699987411499</c:v>
                </c:pt>
                <c:pt idx="100">
                  <c:v>1.8470000028610229</c:v>
                </c:pt>
                <c:pt idx="101">
                  <c:v>1.8237999677658081</c:v>
                </c:pt>
                <c:pt idx="102">
                  <c:v>1.8006000518798828</c:v>
                </c:pt>
                <c:pt idx="103">
                  <c:v>1.777400016784668</c:v>
                </c:pt>
                <c:pt idx="104">
                  <c:v>1.7541999816894531</c:v>
                </c:pt>
                <c:pt idx="105">
                  <c:v>1.7309999465942383</c:v>
                </c:pt>
                <c:pt idx="106">
                  <c:v>1.707800030708313</c:v>
                </c:pt>
                <c:pt idx="107">
                  <c:v>1.6845999956130981</c:v>
                </c:pt>
                <c:pt idx="108">
                  <c:v>1.6613999605178833</c:v>
                </c:pt>
                <c:pt idx="109">
                  <c:v>1.638200044631958</c:v>
                </c:pt>
                <c:pt idx="110">
                  <c:v>1.6150000095367432</c:v>
                </c:pt>
              </c:numCache>
            </c:numRef>
          </c:yVal>
          <c:smooth val="0"/>
          <c:extLst>
            <c:ext xmlns:c16="http://schemas.microsoft.com/office/drawing/2014/chart" uri="{C3380CC4-5D6E-409C-BE32-E72D297353CC}">
              <c16:uniqueId val="{00000005-7962-BB40-B593-78D323350B51}"/>
            </c:ext>
          </c:extLst>
        </c:ser>
        <c:ser>
          <c:idx val="9"/>
          <c:order val="6"/>
          <c:tx>
            <c:strRef>
              <c:f>'SSP2 26 Output'!$T$1</c:f>
              <c:strCache>
                <c:ptCount val="1"/>
                <c:pt idx="0">
                  <c:v>EIEE WITCH-GLOBIOM SSP2 26 (2018)</c:v>
                </c:pt>
              </c:strCache>
            </c:strRef>
          </c:tx>
          <c:spPr>
            <a:ln w="19050" cap="rnd">
              <a:solidFill>
                <a:srgbClr val="FFC0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Output'!$T$3:$T$113</c:f>
              <c:numCache>
                <c:formatCode>General</c:formatCode>
                <c:ptCount val="111"/>
                <c:pt idx="15">
                  <c:v>121.68052673339844</c:v>
                </c:pt>
                <c:pt idx="16">
                  <c:v>124.03797149658203</c:v>
                </c:pt>
                <c:pt idx="17">
                  <c:v>126.39541625976562</c:v>
                </c:pt>
                <c:pt idx="18">
                  <c:v>128.75286865234375</c:v>
                </c:pt>
                <c:pt idx="19">
                  <c:v>131.11030578613281</c:v>
                </c:pt>
                <c:pt idx="20">
                  <c:v>133.46775817871094</c:v>
                </c:pt>
                <c:pt idx="21">
                  <c:v>132.65447998046875</c:v>
                </c:pt>
                <c:pt idx="22">
                  <c:v>131.84120178222656</c:v>
                </c:pt>
                <c:pt idx="23">
                  <c:v>131.02792358398438</c:v>
                </c:pt>
                <c:pt idx="24">
                  <c:v>130.21464538574219</c:v>
                </c:pt>
                <c:pt idx="25">
                  <c:v>129.4013671875</c:v>
                </c:pt>
                <c:pt idx="26">
                  <c:v>128.58807373046875</c:v>
                </c:pt>
                <c:pt idx="27">
                  <c:v>127.77480316162109</c:v>
                </c:pt>
                <c:pt idx="28">
                  <c:v>126.96151733398438</c:v>
                </c:pt>
                <c:pt idx="29">
                  <c:v>126.14823913574219</c:v>
                </c:pt>
                <c:pt idx="30">
                  <c:v>125.3349609375</c:v>
                </c:pt>
                <c:pt idx="31">
                  <c:v>117.06732177734375</c:v>
                </c:pt>
                <c:pt idx="32">
                  <c:v>108.79969024658203</c:v>
                </c:pt>
                <c:pt idx="33">
                  <c:v>100.53205108642578</c:v>
                </c:pt>
                <c:pt idx="34">
                  <c:v>92.264419555664062</c:v>
                </c:pt>
                <c:pt idx="35">
                  <c:v>83.996780395507812</c:v>
                </c:pt>
                <c:pt idx="36">
                  <c:v>75.729141235351562</c:v>
                </c:pt>
                <c:pt idx="37">
                  <c:v>67.461509704589844</c:v>
                </c:pt>
                <c:pt idx="38">
                  <c:v>59.193870544433594</c:v>
                </c:pt>
                <c:pt idx="39">
                  <c:v>50.926235198974609</c:v>
                </c:pt>
                <c:pt idx="40">
                  <c:v>42.658599853515625</c:v>
                </c:pt>
                <c:pt idx="41">
                  <c:v>42.631198883056641</c:v>
                </c:pt>
                <c:pt idx="42">
                  <c:v>42.603797912597656</c:v>
                </c:pt>
                <c:pt idx="43">
                  <c:v>42.576396942138672</c:v>
                </c:pt>
                <c:pt idx="44">
                  <c:v>42.548995971679688</c:v>
                </c:pt>
                <c:pt idx="45">
                  <c:v>42.521595001220703</c:v>
                </c:pt>
                <c:pt idx="46">
                  <c:v>42.494194030761719</c:v>
                </c:pt>
                <c:pt idx="47">
                  <c:v>42.466793060302734</c:v>
                </c:pt>
                <c:pt idx="48">
                  <c:v>42.43939208984375</c:v>
                </c:pt>
                <c:pt idx="49">
                  <c:v>42.411991119384766</c:v>
                </c:pt>
                <c:pt idx="50">
                  <c:v>42.384590148925781</c:v>
                </c:pt>
                <c:pt idx="51">
                  <c:v>42.369899749755859</c:v>
                </c:pt>
                <c:pt idx="52">
                  <c:v>42.355209350585938</c:v>
                </c:pt>
                <c:pt idx="53">
                  <c:v>42.340518951416016</c:v>
                </c:pt>
                <c:pt idx="54">
                  <c:v>42.325828552246094</c:v>
                </c:pt>
                <c:pt idx="55">
                  <c:v>42.311138153076172</c:v>
                </c:pt>
                <c:pt idx="56">
                  <c:v>42.29644775390625</c:v>
                </c:pt>
                <c:pt idx="57">
                  <c:v>42.281757354736328</c:v>
                </c:pt>
                <c:pt idx="58">
                  <c:v>42.267066955566406</c:v>
                </c:pt>
                <c:pt idx="59">
                  <c:v>42.252376556396484</c:v>
                </c:pt>
                <c:pt idx="60">
                  <c:v>42.237686157226562</c:v>
                </c:pt>
                <c:pt idx="61">
                  <c:v>42.196922302246094</c:v>
                </c:pt>
                <c:pt idx="62">
                  <c:v>42.156154632568359</c:v>
                </c:pt>
                <c:pt idx="63">
                  <c:v>42.115390777587891</c:v>
                </c:pt>
                <c:pt idx="64">
                  <c:v>42.074626922607422</c:v>
                </c:pt>
                <c:pt idx="65">
                  <c:v>42.033859252929688</c:v>
                </c:pt>
                <c:pt idx="66">
                  <c:v>41.993095397949219</c:v>
                </c:pt>
                <c:pt idx="67">
                  <c:v>41.95233154296875</c:v>
                </c:pt>
                <c:pt idx="68">
                  <c:v>41.911567687988281</c:v>
                </c:pt>
                <c:pt idx="69">
                  <c:v>41.870800018310547</c:v>
                </c:pt>
                <c:pt idx="70">
                  <c:v>41.830036163330078</c:v>
                </c:pt>
                <c:pt idx="71">
                  <c:v>41.830036163330078</c:v>
                </c:pt>
                <c:pt idx="72">
                  <c:v>41.830036163330078</c:v>
                </c:pt>
                <c:pt idx="73">
                  <c:v>41.830036163330078</c:v>
                </c:pt>
                <c:pt idx="74">
                  <c:v>41.830036163330078</c:v>
                </c:pt>
                <c:pt idx="75">
                  <c:v>41.830036163330078</c:v>
                </c:pt>
                <c:pt idx="76">
                  <c:v>41.830036163330078</c:v>
                </c:pt>
                <c:pt idx="77">
                  <c:v>41.830036163330078</c:v>
                </c:pt>
                <c:pt idx="78">
                  <c:v>41.830036163330078</c:v>
                </c:pt>
                <c:pt idx="79">
                  <c:v>41.830036163330078</c:v>
                </c:pt>
                <c:pt idx="80">
                  <c:v>41.830036163330078</c:v>
                </c:pt>
                <c:pt idx="81">
                  <c:v>41.830036163330078</c:v>
                </c:pt>
                <c:pt idx="82">
                  <c:v>41.830036163330078</c:v>
                </c:pt>
                <c:pt idx="83">
                  <c:v>41.830036163330078</c:v>
                </c:pt>
                <c:pt idx="84">
                  <c:v>41.830036163330078</c:v>
                </c:pt>
                <c:pt idx="85">
                  <c:v>41.830036163330078</c:v>
                </c:pt>
                <c:pt idx="86">
                  <c:v>41.830036163330078</c:v>
                </c:pt>
                <c:pt idx="87">
                  <c:v>41.830036163330078</c:v>
                </c:pt>
                <c:pt idx="88">
                  <c:v>41.830036163330078</c:v>
                </c:pt>
                <c:pt idx="89">
                  <c:v>41.830036163330078</c:v>
                </c:pt>
                <c:pt idx="90">
                  <c:v>41.830036163330078</c:v>
                </c:pt>
                <c:pt idx="91">
                  <c:v>41.830036163330078</c:v>
                </c:pt>
                <c:pt idx="92">
                  <c:v>41.830036163330078</c:v>
                </c:pt>
                <c:pt idx="93">
                  <c:v>41.830036163330078</c:v>
                </c:pt>
                <c:pt idx="94">
                  <c:v>41.830036163330078</c:v>
                </c:pt>
                <c:pt idx="95">
                  <c:v>41.830036163330078</c:v>
                </c:pt>
                <c:pt idx="96">
                  <c:v>41.830036163330078</c:v>
                </c:pt>
                <c:pt idx="97">
                  <c:v>41.830036163330078</c:v>
                </c:pt>
                <c:pt idx="98">
                  <c:v>41.830036163330078</c:v>
                </c:pt>
                <c:pt idx="99">
                  <c:v>41.830036163330078</c:v>
                </c:pt>
                <c:pt idx="100">
                  <c:v>41.830036163330078</c:v>
                </c:pt>
                <c:pt idx="101">
                  <c:v>41.830036163330078</c:v>
                </c:pt>
                <c:pt idx="102">
                  <c:v>41.830036163330078</c:v>
                </c:pt>
                <c:pt idx="103">
                  <c:v>41.830036163330078</c:v>
                </c:pt>
                <c:pt idx="104">
                  <c:v>41.830036163330078</c:v>
                </c:pt>
                <c:pt idx="105">
                  <c:v>41.830036163330078</c:v>
                </c:pt>
                <c:pt idx="106">
                  <c:v>41.830036163330078</c:v>
                </c:pt>
                <c:pt idx="107">
                  <c:v>41.830036163330078</c:v>
                </c:pt>
                <c:pt idx="108">
                  <c:v>41.830036163330078</c:v>
                </c:pt>
                <c:pt idx="109">
                  <c:v>41.830036163330078</c:v>
                </c:pt>
                <c:pt idx="110">
                  <c:v>41.830036163330078</c:v>
                </c:pt>
              </c:numCache>
            </c:numRef>
          </c:yVal>
          <c:smooth val="0"/>
          <c:extLst>
            <c:ext xmlns:c16="http://schemas.microsoft.com/office/drawing/2014/chart" uri="{C3380CC4-5D6E-409C-BE32-E72D297353CC}">
              <c16:uniqueId val="{00000006-7962-BB40-B593-78D323350B51}"/>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a:t>
                </a:r>
                <a:r>
                  <a:rPr lang="en-US" sz="1400" baseline="0"/>
                  <a:t> per Year</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200"/>
            </a:pPr>
            <a:r>
              <a:rPr lang="en-US" sz="2500" b="0" i="0" u="none" strike="noStrike" baseline="0">
                <a:effectLst/>
              </a:rPr>
              <a:t>SSP2 Primary Energy from Coal</a:t>
            </a:r>
            <a:endParaRPr lang="en-US" sz="2500"/>
          </a:p>
        </c:rich>
      </c:tx>
      <c:overlay val="0"/>
    </c:title>
    <c:autoTitleDeleted val="0"/>
    <c:plotArea>
      <c:layout>
        <c:manualLayout>
          <c:layoutTarget val="inner"/>
          <c:xMode val="edge"/>
          <c:yMode val="edge"/>
          <c:x val="0.12902047629245608"/>
          <c:y val="0.16566417194338515"/>
          <c:w val="0.56040277879122069"/>
          <c:h val="0.74054768153980755"/>
        </c:manualLayout>
      </c:layout>
      <c:scatterChart>
        <c:scatterStyle val="lineMarker"/>
        <c:varyColors val="0"/>
        <c:ser>
          <c:idx val="2"/>
          <c:order val="0"/>
          <c:tx>
            <c:strRef>
              <c:f>'SSP2 45 Output'!$B$1</c:f>
              <c:strCache>
                <c:ptCount val="1"/>
                <c:pt idx="0">
                  <c:v>CI En-ROADS SSP2 45 (2020)</c:v>
                </c:pt>
              </c:strCache>
            </c:strRef>
          </c:tx>
          <c:spPr>
            <a:ln w="69850">
              <a:solidFill>
                <a:srgbClr val="FFC000"/>
              </a:solidFill>
            </a:ln>
          </c:spPr>
          <c:marker>
            <c:symbol val="none"/>
          </c:marker>
          <c:xVal>
            <c:numRef>
              <c:f>'SSP2 45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45 Output'!$B$3:$B$113</c:f>
              <c:numCache>
                <c:formatCode>General</c:formatCode>
                <c:ptCount val="111"/>
                <c:pt idx="0">
                  <c:v>92.959609985351562</c:v>
                </c:pt>
                <c:pt idx="1">
                  <c:v>100.02430725097656</c:v>
                </c:pt>
                <c:pt idx="2">
                  <c:v>102.69012451171875</c:v>
                </c:pt>
                <c:pt idx="3">
                  <c:v>104.60871124267578</c:v>
                </c:pt>
                <c:pt idx="4">
                  <c:v>106.24666595458984</c:v>
                </c:pt>
                <c:pt idx="5">
                  <c:v>107.71027374267578</c:v>
                </c:pt>
                <c:pt idx="6">
                  <c:v>109.03983306884766</c:v>
                </c:pt>
                <c:pt idx="7">
                  <c:v>110.344970703125</c:v>
                </c:pt>
                <c:pt idx="8">
                  <c:v>111.58428192138672</c:v>
                </c:pt>
                <c:pt idx="9">
                  <c:v>112.80119323730469</c:v>
                </c:pt>
                <c:pt idx="10">
                  <c:v>114.13571166992188</c:v>
                </c:pt>
                <c:pt idx="11">
                  <c:v>116.30345916748047</c:v>
                </c:pt>
                <c:pt idx="12">
                  <c:v>118.33974456787109</c:v>
                </c:pt>
                <c:pt idx="13">
                  <c:v>119.01789093017578</c:v>
                </c:pt>
                <c:pt idx="14">
                  <c:v>119.86965179443359</c:v>
                </c:pt>
                <c:pt idx="15">
                  <c:v>121.30789947509766</c:v>
                </c:pt>
                <c:pt idx="16">
                  <c:v>122.79558563232422</c:v>
                </c:pt>
                <c:pt idx="17">
                  <c:v>124.50551605224609</c:v>
                </c:pt>
                <c:pt idx="18">
                  <c:v>127.84629821777344</c:v>
                </c:pt>
                <c:pt idx="19">
                  <c:v>133.6868896484375</c:v>
                </c:pt>
                <c:pt idx="20">
                  <c:v>138.32920837402344</c:v>
                </c:pt>
                <c:pt idx="21">
                  <c:v>140.56764221191406</c:v>
                </c:pt>
                <c:pt idx="22">
                  <c:v>143.61062622070312</c:v>
                </c:pt>
                <c:pt idx="23">
                  <c:v>146.6181640625</c:v>
                </c:pt>
                <c:pt idx="24">
                  <c:v>149.32415771484375</c:v>
                </c:pt>
                <c:pt idx="25">
                  <c:v>152.93301391601562</c:v>
                </c:pt>
                <c:pt idx="26">
                  <c:v>155.99185180664062</c:v>
                </c:pt>
                <c:pt idx="27">
                  <c:v>157.05467224121094</c:v>
                </c:pt>
                <c:pt idx="28">
                  <c:v>157.32212829589844</c:v>
                </c:pt>
                <c:pt idx="29">
                  <c:v>157.8511962890625</c:v>
                </c:pt>
                <c:pt idx="30">
                  <c:v>158.35636901855469</c:v>
                </c:pt>
                <c:pt idx="31">
                  <c:v>159.13426208496094</c:v>
                </c:pt>
                <c:pt idx="32">
                  <c:v>160.080322265625</c:v>
                </c:pt>
                <c:pt idx="33">
                  <c:v>161.19718933105469</c:v>
                </c:pt>
                <c:pt idx="34">
                  <c:v>162.49885559082031</c:v>
                </c:pt>
                <c:pt idx="35">
                  <c:v>164.01396179199219</c:v>
                </c:pt>
                <c:pt idx="36">
                  <c:v>165.77168273925781</c:v>
                </c:pt>
                <c:pt idx="37">
                  <c:v>167.75401306152344</c:v>
                </c:pt>
                <c:pt idx="38">
                  <c:v>169.92576599121094</c:v>
                </c:pt>
                <c:pt idx="39">
                  <c:v>172.250244140625</c:v>
                </c:pt>
                <c:pt idx="40">
                  <c:v>174.6817626953125</c:v>
                </c:pt>
                <c:pt idx="41">
                  <c:v>176.89199829101562</c:v>
                </c:pt>
                <c:pt idx="42">
                  <c:v>178.8333740234375</c:v>
                </c:pt>
                <c:pt idx="43">
                  <c:v>180.56553649902344</c:v>
                </c:pt>
                <c:pt idx="44">
                  <c:v>182.00926208496094</c:v>
                </c:pt>
                <c:pt idx="45">
                  <c:v>183.09579467773438</c:v>
                </c:pt>
                <c:pt idx="46">
                  <c:v>183.78623962402344</c:v>
                </c:pt>
                <c:pt idx="47">
                  <c:v>184.07450866699219</c:v>
                </c:pt>
                <c:pt idx="48">
                  <c:v>183.98602294921875</c:v>
                </c:pt>
                <c:pt idx="49">
                  <c:v>183.5682373046875</c:v>
                </c:pt>
                <c:pt idx="50">
                  <c:v>182.88180541992188</c:v>
                </c:pt>
                <c:pt idx="51">
                  <c:v>181.87094116210938</c:v>
                </c:pt>
                <c:pt idx="52">
                  <c:v>180.60227966308594</c:v>
                </c:pt>
                <c:pt idx="53">
                  <c:v>179.17759704589844</c:v>
                </c:pt>
                <c:pt idx="54">
                  <c:v>177.63671875</c:v>
                </c:pt>
                <c:pt idx="55">
                  <c:v>176.01023864746094</c:v>
                </c:pt>
                <c:pt idx="56">
                  <c:v>174.32044982910156</c:v>
                </c:pt>
                <c:pt idx="57">
                  <c:v>172.57731628417969</c:v>
                </c:pt>
                <c:pt idx="58">
                  <c:v>170.79103088378906</c:v>
                </c:pt>
                <c:pt idx="59">
                  <c:v>168.97758483886719</c:v>
                </c:pt>
                <c:pt idx="60">
                  <c:v>167.15345764160156</c:v>
                </c:pt>
                <c:pt idx="61">
                  <c:v>165.1240234375</c:v>
                </c:pt>
                <c:pt idx="62">
                  <c:v>162.92120361328125</c:v>
                </c:pt>
                <c:pt idx="63">
                  <c:v>160.66427612304688</c:v>
                </c:pt>
                <c:pt idx="64">
                  <c:v>158.38856506347656</c:v>
                </c:pt>
                <c:pt idx="65">
                  <c:v>156.13272094726562</c:v>
                </c:pt>
                <c:pt idx="66">
                  <c:v>153.935546875</c:v>
                </c:pt>
                <c:pt idx="67">
                  <c:v>151.82872009277344</c:v>
                </c:pt>
                <c:pt idx="68">
                  <c:v>149.85302734375</c:v>
                </c:pt>
                <c:pt idx="69">
                  <c:v>148.04666137695312</c:v>
                </c:pt>
                <c:pt idx="70">
                  <c:v>146.43951416015625</c:v>
                </c:pt>
                <c:pt idx="71">
                  <c:v>144.92738342285156</c:v>
                </c:pt>
                <c:pt idx="72">
                  <c:v>143.54899597167969</c:v>
                </c:pt>
                <c:pt idx="73">
                  <c:v>142.39251708984375</c:v>
                </c:pt>
                <c:pt idx="74">
                  <c:v>141.46624755859375</c:v>
                </c:pt>
                <c:pt idx="75">
                  <c:v>140.75982666015625</c:v>
                </c:pt>
                <c:pt idx="76">
                  <c:v>140.25138854980469</c:v>
                </c:pt>
                <c:pt idx="77">
                  <c:v>139.89146423339844</c:v>
                </c:pt>
                <c:pt idx="78">
                  <c:v>139.57711791992188</c:v>
                </c:pt>
                <c:pt idx="79">
                  <c:v>139.28500366210938</c:v>
                </c:pt>
                <c:pt idx="80">
                  <c:v>138.97660827636719</c:v>
                </c:pt>
                <c:pt idx="81">
                  <c:v>138.52110290527344</c:v>
                </c:pt>
                <c:pt idx="82">
                  <c:v>137.90260314941406</c:v>
                </c:pt>
                <c:pt idx="83">
                  <c:v>137.14324951171875</c:v>
                </c:pt>
                <c:pt idx="84">
                  <c:v>136.22123718261719</c:v>
                </c:pt>
                <c:pt idx="85">
                  <c:v>135.12532043457031</c:v>
                </c:pt>
                <c:pt idx="86">
                  <c:v>133.86131286621094</c:v>
                </c:pt>
                <c:pt idx="87">
                  <c:v>132.45033264160156</c:v>
                </c:pt>
                <c:pt idx="88">
                  <c:v>130.92683410644531</c:v>
                </c:pt>
                <c:pt idx="89">
                  <c:v>129.33670043945312</c:v>
                </c:pt>
                <c:pt idx="90">
                  <c:v>127.73004150390625</c:v>
                </c:pt>
                <c:pt idx="91">
                  <c:v>126.13665008544922</c:v>
                </c:pt>
                <c:pt idx="92">
                  <c:v>124.59108734130859</c:v>
                </c:pt>
                <c:pt idx="93">
                  <c:v>123.10942077636719</c:v>
                </c:pt>
                <c:pt idx="94">
                  <c:v>121.68701171875</c:v>
                </c:pt>
                <c:pt idx="95">
                  <c:v>120.30767822265625</c:v>
                </c:pt>
                <c:pt idx="96">
                  <c:v>118.94376373291016</c:v>
                </c:pt>
                <c:pt idx="97">
                  <c:v>117.55970001220703</c:v>
                </c:pt>
                <c:pt idx="98">
                  <c:v>116.11811065673828</c:v>
                </c:pt>
                <c:pt idx="99">
                  <c:v>114.58577728271484</c:v>
                </c:pt>
                <c:pt idx="100">
                  <c:v>112.93794250488281</c:v>
                </c:pt>
                <c:pt idx="101">
                  <c:v>111.15422058105469</c:v>
                </c:pt>
                <c:pt idx="102">
                  <c:v>109.23355102539062</c:v>
                </c:pt>
                <c:pt idx="103">
                  <c:v>107.18739318847656</c:v>
                </c:pt>
                <c:pt idx="104">
                  <c:v>105.03385162353516</c:v>
                </c:pt>
                <c:pt idx="105">
                  <c:v>102.79634094238281</c:v>
                </c:pt>
                <c:pt idx="106">
                  <c:v>100.50209808349609</c:v>
                </c:pt>
                <c:pt idx="107">
                  <c:v>98.18084716796875</c:v>
                </c:pt>
                <c:pt idx="108">
                  <c:v>95.858894348144531</c:v>
                </c:pt>
                <c:pt idx="109">
                  <c:v>93.55755615234375</c:v>
                </c:pt>
                <c:pt idx="110">
                  <c:v>91.292015075683594</c:v>
                </c:pt>
              </c:numCache>
            </c:numRef>
          </c:yVal>
          <c:smooth val="0"/>
          <c:extLst>
            <c:ext xmlns:c16="http://schemas.microsoft.com/office/drawing/2014/chart" uri="{C3380CC4-5D6E-409C-BE32-E72D297353CC}">
              <c16:uniqueId val="{00000000-EE65-1D48-A36E-C4FD3D89CB63}"/>
            </c:ext>
          </c:extLst>
        </c:ser>
        <c:ser>
          <c:idx val="12"/>
          <c:order val="1"/>
          <c:tx>
            <c:strRef>
              <c:f>'SSP2 26 Output'!$B$1</c:f>
              <c:strCache>
                <c:ptCount val="1"/>
                <c:pt idx="0">
                  <c:v>CI En-ROADS SSP2 26 (2020)</c:v>
                </c:pt>
              </c:strCache>
            </c:strRef>
          </c:tx>
          <c:spPr>
            <a:ln w="73025">
              <a:solidFill>
                <a:srgbClr val="92D050"/>
              </a:solidFill>
            </a:ln>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Output'!$B$3:$B$113</c:f>
              <c:numCache>
                <c:formatCode>General</c:formatCode>
                <c:ptCount val="111"/>
                <c:pt idx="0">
                  <c:v>92.959609985351562</c:v>
                </c:pt>
                <c:pt idx="1">
                  <c:v>100.02430725097656</c:v>
                </c:pt>
                <c:pt idx="2">
                  <c:v>102.69012451171875</c:v>
                </c:pt>
                <c:pt idx="3">
                  <c:v>104.60871124267578</c:v>
                </c:pt>
                <c:pt idx="4">
                  <c:v>106.24666595458984</c:v>
                </c:pt>
                <c:pt idx="5">
                  <c:v>107.71027374267578</c:v>
                </c:pt>
                <c:pt idx="6">
                  <c:v>109.03983306884766</c:v>
                </c:pt>
                <c:pt idx="7">
                  <c:v>110.344970703125</c:v>
                </c:pt>
                <c:pt idx="8">
                  <c:v>111.58428192138672</c:v>
                </c:pt>
                <c:pt idx="9">
                  <c:v>112.80119323730469</c:v>
                </c:pt>
                <c:pt idx="10">
                  <c:v>114.13571166992188</c:v>
                </c:pt>
                <c:pt idx="11">
                  <c:v>116.30345916748047</c:v>
                </c:pt>
                <c:pt idx="12">
                  <c:v>118.33974456787109</c:v>
                </c:pt>
                <c:pt idx="13">
                  <c:v>119.01789093017578</c:v>
                </c:pt>
                <c:pt idx="14">
                  <c:v>119.86965179443359</c:v>
                </c:pt>
                <c:pt idx="15">
                  <c:v>121.30789947509766</c:v>
                </c:pt>
                <c:pt idx="16">
                  <c:v>122.79558563232422</c:v>
                </c:pt>
                <c:pt idx="17">
                  <c:v>124.50551605224609</c:v>
                </c:pt>
                <c:pt idx="18">
                  <c:v>127.84629821777344</c:v>
                </c:pt>
                <c:pt idx="19">
                  <c:v>133.6868896484375</c:v>
                </c:pt>
                <c:pt idx="20">
                  <c:v>138.32920837402344</c:v>
                </c:pt>
                <c:pt idx="21">
                  <c:v>140.51228332519531</c:v>
                </c:pt>
                <c:pt idx="22">
                  <c:v>143.44259643554688</c:v>
                </c:pt>
                <c:pt idx="23">
                  <c:v>146.30368041992188</c:v>
                </c:pt>
                <c:pt idx="24">
                  <c:v>148.82542419433594</c:v>
                </c:pt>
                <c:pt idx="25">
                  <c:v>152.16426086425781</c:v>
                </c:pt>
                <c:pt idx="26">
                  <c:v>154.87380981445312</c:v>
                </c:pt>
                <c:pt idx="27">
                  <c:v>155.53770446777344</c:v>
                </c:pt>
                <c:pt idx="28">
                  <c:v>155.37971496582031</c:v>
                </c:pt>
                <c:pt idx="29">
                  <c:v>155.46055603027344</c:v>
                </c:pt>
                <c:pt idx="30">
                  <c:v>155.48147583007812</c:v>
                </c:pt>
                <c:pt idx="31">
                  <c:v>154.15022277832031</c:v>
                </c:pt>
                <c:pt idx="32">
                  <c:v>151.30355834960938</c:v>
                </c:pt>
                <c:pt idx="33">
                  <c:v>147.93643188476562</c:v>
                </c:pt>
                <c:pt idx="34">
                  <c:v>144.112060546875</c:v>
                </c:pt>
                <c:pt idx="35">
                  <c:v>139.86460876464844</c:v>
                </c:pt>
                <c:pt idx="36">
                  <c:v>135.26814270019531</c:v>
                </c:pt>
                <c:pt idx="37">
                  <c:v>130.41305541992188</c:v>
                </c:pt>
                <c:pt idx="38">
                  <c:v>125.39665222167969</c:v>
                </c:pt>
                <c:pt idx="39">
                  <c:v>120.33904266357422</c:v>
                </c:pt>
                <c:pt idx="40">
                  <c:v>115.36586761474609</c:v>
                </c:pt>
                <c:pt idx="41">
                  <c:v>110.21279907226562</c:v>
                </c:pt>
                <c:pt idx="42">
                  <c:v>105.10081481933594</c:v>
                </c:pt>
                <c:pt idx="43">
                  <c:v>100.36516571044922</c:v>
                </c:pt>
                <c:pt idx="44">
                  <c:v>96.035552978515625</c:v>
                </c:pt>
                <c:pt idx="45">
                  <c:v>92.083290100097656</c:v>
                </c:pt>
                <c:pt idx="46">
                  <c:v>88.440872192382812</c:v>
                </c:pt>
                <c:pt idx="47">
                  <c:v>85.004066467285156</c:v>
                </c:pt>
                <c:pt idx="48">
                  <c:v>81.662811279296875</c:v>
                </c:pt>
                <c:pt idx="49">
                  <c:v>78.333709716796875</c:v>
                </c:pt>
                <c:pt idx="50">
                  <c:v>74.971908569335938</c:v>
                </c:pt>
                <c:pt idx="51">
                  <c:v>71.502372741699219</c:v>
                </c:pt>
                <c:pt idx="52">
                  <c:v>67.957351684570312</c:v>
                </c:pt>
                <c:pt idx="53">
                  <c:v>64.409996032714844</c:v>
                </c:pt>
                <c:pt idx="54">
                  <c:v>60.896732330322266</c:v>
                </c:pt>
                <c:pt idx="55">
                  <c:v>57.450206756591797</c:v>
                </c:pt>
                <c:pt idx="56">
                  <c:v>54.085926055908203</c:v>
                </c:pt>
                <c:pt idx="57">
                  <c:v>50.818721771240234</c:v>
                </c:pt>
                <c:pt idx="58">
                  <c:v>47.660030364990234</c:v>
                </c:pt>
                <c:pt idx="59">
                  <c:v>44.618003845214844</c:v>
                </c:pt>
                <c:pt idx="60">
                  <c:v>41.699573516845703</c:v>
                </c:pt>
                <c:pt idx="61">
                  <c:v>38.813400268554688</c:v>
                </c:pt>
                <c:pt idx="62">
                  <c:v>35.978260040283203</c:v>
                </c:pt>
                <c:pt idx="63">
                  <c:v>33.272659301757812</c:v>
                </c:pt>
                <c:pt idx="64">
                  <c:v>30.710750579833984</c:v>
                </c:pt>
                <c:pt idx="65">
                  <c:v>28.295476913452148</c:v>
                </c:pt>
                <c:pt idx="66">
                  <c:v>26.027393341064453</c:v>
                </c:pt>
                <c:pt idx="67">
                  <c:v>23.905227661132812</c:v>
                </c:pt>
                <c:pt idx="68">
                  <c:v>21.926454544067383</c:v>
                </c:pt>
                <c:pt idx="69">
                  <c:v>20.087522506713867</c:v>
                </c:pt>
                <c:pt idx="70">
                  <c:v>18.383554458618164</c:v>
                </c:pt>
                <c:pt idx="71">
                  <c:v>16.800207138061523</c:v>
                </c:pt>
                <c:pt idx="72">
                  <c:v>15.332216262817383</c:v>
                </c:pt>
                <c:pt idx="73">
                  <c:v>13.979655265808105</c:v>
                </c:pt>
                <c:pt idx="74">
                  <c:v>12.736638069152832</c:v>
                </c:pt>
                <c:pt idx="75">
                  <c:v>11.596127510070801</c:v>
                </c:pt>
                <c:pt idx="76">
                  <c:v>10.551006317138672</c:v>
                </c:pt>
                <c:pt idx="77">
                  <c:v>9.5942554473876953</c:v>
                </c:pt>
                <c:pt idx="78">
                  <c:v>8.7192783355712891</c:v>
                </c:pt>
                <c:pt idx="79">
                  <c:v>7.919980525970459</c:v>
                </c:pt>
                <c:pt idx="80">
                  <c:v>7.1906595230102539</c:v>
                </c:pt>
                <c:pt idx="81">
                  <c:v>6.5151515007019043</c:v>
                </c:pt>
                <c:pt idx="82">
                  <c:v>5.8896212577819824</c:v>
                </c:pt>
                <c:pt idx="83">
                  <c:v>5.3189749717712402</c:v>
                </c:pt>
                <c:pt idx="84">
                  <c:v>4.8009920120239258</c:v>
                </c:pt>
                <c:pt idx="85">
                  <c:v>4.3319511413574219</c:v>
                </c:pt>
                <c:pt idx="86">
                  <c:v>3.9078052043914795</c:v>
                </c:pt>
                <c:pt idx="87">
                  <c:v>3.5245261192321777</c:v>
                </c:pt>
                <c:pt idx="88">
                  <c:v>3.1782972812652588</c:v>
                </c:pt>
                <c:pt idx="89">
                  <c:v>2.8656027317047119</c:v>
                </c:pt>
                <c:pt idx="90">
                  <c:v>2.5832490921020508</c:v>
                </c:pt>
                <c:pt idx="91">
                  <c:v>2.3248386383056641</c:v>
                </c:pt>
                <c:pt idx="92">
                  <c:v>2.0885491371154785</c:v>
                </c:pt>
                <c:pt idx="93">
                  <c:v>1.8752588033676147</c:v>
                </c:pt>
                <c:pt idx="94">
                  <c:v>1.683374285697937</c:v>
                </c:pt>
                <c:pt idx="95">
                  <c:v>1.5108966827392578</c:v>
                </c:pt>
                <c:pt idx="96">
                  <c:v>1.355888843536377</c:v>
                </c:pt>
                <c:pt idx="97">
                  <c:v>1.2165939807891846</c:v>
                </c:pt>
                <c:pt idx="98">
                  <c:v>1.0914357900619507</c:v>
                </c:pt>
                <c:pt idx="99">
                  <c:v>0.9789968729019165</c:v>
                </c:pt>
                <c:pt idx="100">
                  <c:v>0.87800127267837524</c:v>
                </c:pt>
                <c:pt idx="101">
                  <c:v>0.78595465421676636</c:v>
                </c:pt>
                <c:pt idx="102">
                  <c:v>0.70212745666503906</c:v>
                </c:pt>
                <c:pt idx="103">
                  <c:v>0.62685883045196533</c:v>
                </c:pt>
                <c:pt idx="104">
                  <c:v>0.55952811241149902</c:v>
                </c:pt>
                <c:pt idx="105">
                  <c:v>0.49935269355773926</c:v>
                </c:pt>
                <c:pt idx="106">
                  <c:v>0.44558036327362061</c:v>
                </c:pt>
                <c:pt idx="107">
                  <c:v>0.39752957224845886</c:v>
                </c:pt>
                <c:pt idx="108">
                  <c:v>0.35459145903587341</c:v>
                </c:pt>
                <c:pt idx="109">
                  <c:v>0.3162238597869873</c:v>
                </c:pt>
                <c:pt idx="110">
                  <c:v>0.281943678855896</c:v>
                </c:pt>
              </c:numCache>
            </c:numRef>
          </c:yVal>
          <c:smooth val="0"/>
          <c:extLst>
            <c:ext xmlns:c16="http://schemas.microsoft.com/office/drawing/2014/chart" uri="{C3380CC4-5D6E-409C-BE32-E72D297353CC}">
              <c16:uniqueId val="{00000001-EE65-1D48-A36E-C4FD3D89CB63}"/>
            </c:ext>
          </c:extLst>
        </c:ser>
        <c:ser>
          <c:idx val="3"/>
          <c:order val="2"/>
          <c:tx>
            <c:strRef>
              <c:f>'SSP2 Baseline Output'!$B$1</c:f>
              <c:strCache>
                <c:ptCount val="1"/>
                <c:pt idx="0">
                  <c:v>CI En-ROADS SSP2 Baseline (2020)</c:v>
                </c:pt>
              </c:strCache>
            </c:strRef>
          </c:tx>
          <c:spPr>
            <a:ln w="69850">
              <a:solidFill>
                <a:srgbClr val="C00000"/>
              </a:solidFill>
            </a:ln>
          </c:spPr>
          <c:marker>
            <c:symbol val="none"/>
          </c:marker>
          <c:xVal>
            <c:numRef>
              <c:f>'SSP2 Baseline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Output'!$B$3:$B$113</c:f>
              <c:numCache>
                <c:formatCode>General</c:formatCode>
                <c:ptCount val="111"/>
                <c:pt idx="0">
                  <c:v>92.959609985351562</c:v>
                </c:pt>
                <c:pt idx="1">
                  <c:v>100.02430725097656</c:v>
                </c:pt>
                <c:pt idx="2">
                  <c:v>102.69012451171875</c:v>
                </c:pt>
                <c:pt idx="3">
                  <c:v>104.60871124267578</c:v>
                </c:pt>
                <c:pt idx="4">
                  <c:v>106.24666595458984</c:v>
                </c:pt>
                <c:pt idx="5">
                  <c:v>107.71027374267578</c:v>
                </c:pt>
                <c:pt idx="6">
                  <c:v>109.03983306884766</c:v>
                </c:pt>
                <c:pt idx="7">
                  <c:v>110.344970703125</c:v>
                </c:pt>
                <c:pt idx="8">
                  <c:v>111.58428192138672</c:v>
                </c:pt>
                <c:pt idx="9">
                  <c:v>112.80119323730469</c:v>
                </c:pt>
                <c:pt idx="10">
                  <c:v>114.13571166992188</c:v>
                </c:pt>
                <c:pt idx="11">
                  <c:v>116.30345916748047</c:v>
                </c:pt>
                <c:pt idx="12">
                  <c:v>118.33974456787109</c:v>
                </c:pt>
                <c:pt idx="13">
                  <c:v>119.01789093017578</c:v>
                </c:pt>
                <c:pt idx="14">
                  <c:v>119.86965179443359</c:v>
                </c:pt>
                <c:pt idx="15">
                  <c:v>121.30789947509766</c:v>
                </c:pt>
                <c:pt idx="16">
                  <c:v>122.84705352783203</c:v>
                </c:pt>
                <c:pt idx="17">
                  <c:v>124.65915679931641</c:v>
                </c:pt>
                <c:pt idx="18">
                  <c:v>128.13053894042969</c:v>
                </c:pt>
                <c:pt idx="19">
                  <c:v>134.15449523925781</c:v>
                </c:pt>
                <c:pt idx="20">
                  <c:v>139.05427551269531</c:v>
                </c:pt>
                <c:pt idx="21">
                  <c:v>141.57571411132812</c:v>
                </c:pt>
                <c:pt idx="22">
                  <c:v>145.111083984375</c:v>
                </c:pt>
                <c:pt idx="23">
                  <c:v>148.71734619140625</c:v>
                </c:pt>
                <c:pt idx="24">
                  <c:v>152.11532592773438</c:v>
                </c:pt>
                <c:pt idx="25">
                  <c:v>156.56764221191406</c:v>
                </c:pt>
                <c:pt idx="26">
                  <c:v>160.64614868164062</c:v>
                </c:pt>
                <c:pt idx="27">
                  <c:v>162.8011474609375</c:v>
                </c:pt>
                <c:pt idx="28">
                  <c:v>164.21900939941406</c:v>
                </c:pt>
                <c:pt idx="29">
                  <c:v>166.02862548828125</c:v>
                </c:pt>
                <c:pt idx="30">
                  <c:v>167.91041564941406</c:v>
                </c:pt>
                <c:pt idx="31">
                  <c:v>169.91484069824219</c:v>
                </c:pt>
                <c:pt idx="32">
                  <c:v>172.14544677734375</c:v>
                </c:pt>
                <c:pt idx="33">
                  <c:v>174.58244323730469</c:v>
                </c:pt>
                <c:pt idx="34">
                  <c:v>177.24348449707031</c:v>
                </c:pt>
                <c:pt idx="35">
                  <c:v>180.15908813476562</c:v>
                </c:pt>
                <c:pt idx="36">
                  <c:v>183.35612487792969</c:v>
                </c:pt>
                <c:pt idx="37">
                  <c:v>186.814208984375</c:v>
                </c:pt>
                <c:pt idx="38">
                  <c:v>190.50262451171875</c:v>
                </c:pt>
                <c:pt idx="39">
                  <c:v>194.39120483398438</c:v>
                </c:pt>
                <c:pt idx="40">
                  <c:v>198.43620300292969</c:v>
                </c:pt>
                <c:pt idx="41">
                  <c:v>202.58488464355469</c:v>
                </c:pt>
                <c:pt idx="42">
                  <c:v>206.75350952148438</c:v>
                </c:pt>
                <c:pt idx="43">
                  <c:v>210.86320495605469</c:v>
                </c:pt>
                <c:pt idx="44">
                  <c:v>214.8565673828125</c:v>
                </c:pt>
                <c:pt idx="45">
                  <c:v>218.68991088867188</c:v>
                </c:pt>
                <c:pt idx="46">
                  <c:v>222.32441711425781</c:v>
                </c:pt>
                <c:pt idx="47">
                  <c:v>225.74040222167969</c:v>
                </c:pt>
                <c:pt idx="48">
                  <c:v>228.9427490234375</c:v>
                </c:pt>
                <c:pt idx="49">
                  <c:v>231.95750427246094</c:v>
                </c:pt>
                <c:pt idx="50">
                  <c:v>234.82540893554688</c:v>
                </c:pt>
                <c:pt idx="51">
                  <c:v>237.54792785644531</c:v>
                </c:pt>
                <c:pt idx="52">
                  <c:v>240.18161010742188</c:v>
                </c:pt>
                <c:pt idx="53">
                  <c:v>242.79127502441406</c:v>
                </c:pt>
                <c:pt idx="54">
                  <c:v>245.42306518554688</c:v>
                </c:pt>
                <c:pt idx="55">
                  <c:v>248.11648559570312</c:v>
                </c:pt>
                <c:pt idx="56">
                  <c:v>250.89933776855469</c:v>
                </c:pt>
                <c:pt idx="57">
                  <c:v>253.777587890625</c:v>
                </c:pt>
                <c:pt idx="58">
                  <c:v>256.74920654296875</c:v>
                </c:pt>
                <c:pt idx="59">
                  <c:v>259.81085205078125</c:v>
                </c:pt>
                <c:pt idx="60">
                  <c:v>262.95208740234375</c:v>
                </c:pt>
                <c:pt idx="61">
                  <c:v>266.15390014648438</c:v>
                </c:pt>
                <c:pt idx="62">
                  <c:v>269.3826904296875</c:v>
                </c:pt>
                <c:pt idx="63">
                  <c:v>272.60662841796875</c:v>
                </c:pt>
                <c:pt idx="64">
                  <c:v>275.80490112304688</c:v>
                </c:pt>
                <c:pt idx="65">
                  <c:v>278.96188354492188</c:v>
                </c:pt>
                <c:pt idx="66">
                  <c:v>282.06515502929688</c:v>
                </c:pt>
                <c:pt idx="67">
                  <c:v>285.09881591796875</c:v>
                </c:pt>
                <c:pt idx="68">
                  <c:v>288.0552978515625</c:v>
                </c:pt>
                <c:pt idx="69">
                  <c:v>290.93991088867188</c:v>
                </c:pt>
                <c:pt idx="70">
                  <c:v>293.76397705078125</c:v>
                </c:pt>
                <c:pt idx="71">
                  <c:v>296.5406494140625</c:v>
                </c:pt>
                <c:pt idx="72">
                  <c:v>299.27804565429688</c:v>
                </c:pt>
                <c:pt idx="73">
                  <c:v>301.98635864257812</c:v>
                </c:pt>
                <c:pt idx="74">
                  <c:v>304.68051147460938</c:v>
                </c:pt>
                <c:pt idx="75">
                  <c:v>307.3743896484375</c:v>
                </c:pt>
                <c:pt idx="76">
                  <c:v>310.07757568359375</c:v>
                </c:pt>
                <c:pt idx="77">
                  <c:v>312.78927612304688</c:v>
                </c:pt>
                <c:pt idx="78">
                  <c:v>315.50680541992188</c:v>
                </c:pt>
                <c:pt idx="79">
                  <c:v>318.22964477539062</c:v>
                </c:pt>
                <c:pt idx="80">
                  <c:v>320.9552001953125</c:v>
                </c:pt>
                <c:pt idx="81">
                  <c:v>323.677734375</c:v>
                </c:pt>
                <c:pt idx="82">
                  <c:v>326.38555908203125</c:v>
                </c:pt>
                <c:pt idx="83">
                  <c:v>329.06765747070312</c:v>
                </c:pt>
                <c:pt idx="84">
                  <c:v>331.71719360351562</c:v>
                </c:pt>
                <c:pt idx="85">
                  <c:v>334.32962036132812</c:v>
                </c:pt>
                <c:pt idx="86">
                  <c:v>336.90200805664062</c:v>
                </c:pt>
                <c:pt idx="87">
                  <c:v>339.43026733398438</c:v>
                </c:pt>
                <c:pt idx="88">
                  <c:v>341.913330078125</c:v>
                </c:pt>
                <c:pt idx="89">
                  <c:v>344.354736328125</c:v>
                </c:pt>
                <c:pt idx="90">
                  <c:v>346.75979614257812</c:v>
                </c:pt>
                <c:pt idx="91">
                  <c:v>349.13348388671875</c:v>
                </c:pt>
                <c:pt idx="92">
                  <c:v>351.47598266601562</c:v>
                </c:pt>
                <c:pt idx="93">
                  <c:v>353.7882080078125</c:v>
                </c:pt>
                <c:pt idx="94">
                  <c:v>356.07455444335938</c:v>
                </c:pt>
                <c:pt idx="95">
                  <c:v>358.33941650390625</c:v>
                </c:pt>
                <c:pt idx="96">
                  <c:v>360.5858154296875</c:v>
                </c:pt>
                <c:pt idx="97">
                  <c:v>362.81472778320312</c:v>
                </c:pt>
                <c:pt idx="98">
                  <c:v>365.02618408203125</c:v>
                </c:pt>
                <c:pt idx="99">
                  <c:v>367.22003173828125</c:v>
                </c:pt>
                <c:pt idx="100">
                  <c:v>369.39572143554688</c:v>
                </c:pt>
                <c:pt idx="101">
                  <c:v>371.55255126953125</c:v>
                </c:pt>
                <c:pt idx="102">
                  <c:v>373.68951416015625</c:v>
                </c:pt>
                <c:pt idx="103">
                  <c:v>375.80581665039062</c:v>
                </c:pt>
                <c:pt idx="104">
                  <c:v>377.90072631835938</c:v>
                </c:pt>
                <c:pt idx="105">
                  <c:v>379.97369384765625</c:v>
                </c:pt>
                <c:pt idx="106">
                  <c:v>382.0244140625</c:v>
                </c:pt>
                <c:pt idx="107">
                  <c:v>384.05303955078125</c:v>
                </c:pt>
                <c:pt idx="108">
                  <c:v>386.05978393554688</c:v>
                </c:pt>
                <c:pt idx="109">
                  <c:v>388.044921875</c:v>
                </c:pt>
                <c:pt idx="110">
                  <c:v>390.0087890625</c:v>
                </c:pt>
              </c:numCache>
            </c:numRef>
          </c:yVal>
          <c:smooth val="0"/>
          <c:extLst>
            <c:ext xmlns:c16="http://schemas.microsoft.com/office/drawing/2014/chart" uri="{C3380CC4-5D6E-409C-BE32-E72D297353CC}">
              <c16:uniqueId val="{00000002-EE65-1D48-A36E-C4FD3D89CB63}"/>
            </c:ext>
          </c:extLst>
        </c:ser>
        <c:ser>
          <c:idx val="10"/>
          <c:order val="3"/>
          <c:tx>
            <c:strRef>
              <c:f>'SSP2 Baseline Output'!$O$1</c:f>
              <c:strCache>
                <c:ptCount val="1"/>
                <c:pt idx="0">
                  <c:v>PBL IMAGE SSP2 Baseline (2018)</c:v>
                </c:pt>
              </c:strCache>
            </c:strRef>
          </c:tx>
          <c:spPr>
            <a:ln w="69850">
              <a:noFill/>
            </a:ln>
          </c:spPr>
          <c:marker>
            <c:symbol val="square"/>
            <c:size val="5"/>
            <c:spPr>
              <a:noFill/>
              <a:ln>
                <a:solidFill>
                  <a:srgbClr val="C00000"/>
                </a:solidFill>
              </a:ln>
            </c:spPr>
          </c:marker>
          <c:xVal>
            <c:numRef>
              <c:f>'SSP2 Baseline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Output'!$O$3:$O$113</c:f>
              <c:numCache>
                <c:formatCode>General</c:formatCode>
                <c:ptCount val="111"/>
                <c:pt idx="15">
                  <c:v>117.48179626464844</c:v>
                </c:pt>
                <c:pt idx="16">
                  <c:v>123.18231964111328</c:v>
                </c:pt>
                <c:pt idx="17">
                  <c:v>128.88284301757812</c:v>
                </c:pt>
                <c:pt idx="18">
                  <c:v>134.58335876464844</c:v>
                </c:pt>
                <c:pt idx="19">
                  <c:v>140.28388977050781</c:v>
                </c:pt>
                <c:pt idx="20">
                  <c:v>145.98440551757812</c:v>
                </c:pt>
                <c:pt idx="21">
                  <c:v>148.61846923828125</c:v>
                </c:pt>
                <c:pt idx="22">
                  <c:v>151.25251770019531</c:v>
                </c:pt>
                <c:pt idx="23">
                  <c:v>153.88658142089844</c:v>
                </c:pt>
                <c:pt idx="24">
                  <c:v>156.52064514160156</c:v>
                </c:pt>
                <c:pt idx="25">
                  <c:v>159.15469360351562</c:v>
                </c:pt>
                <c:pt idx="26">
                  <c:v>161.78875732421875</c:v>
                </c:pt>
                <c:pt idx="27">
                  <c:v>164.42282104492188</c:v>
                </c:pt>
                <c:pt idx="28">
                  <c:v>167.056884765625</c:v>
                </c:pt>
                <c:pt idx="29">
                  <c:v>169.69093322753906</c:v>
                </c:pt>
                <c:pt idx="30">
                  <c:v>172.32499694824219</c:v>
                </c:pt>
                <c:pt idx="31">
                  <c:v>176.29200744628906</c:v>
                </c:pt>
                <c:pt idx="32">
                  <c:v>180.25901794433594</c:v>
                </c:pt>
                <c:pt idx="33">
                  <c:v>184.22602844238281</c:v>
                </c:pt>
                <c:pt idx="34">
                  <c:v>188.19303894042969</c:v>
                </c:pt>
                <c:pt idx="35">
                  <c:v>192.1600341796875</c:v>
                </c:pt>
                <c:pt idx="36">
                  <c:v>196.12704467773438</c:v>
                </c:pt>
                <c:pt idx="37">
                  <c:v>200.09405517578125</c:v>
                </c:pt>
                <c:pt idx="38">
                  <c:v>204.06106567382812</c:v>
                </c:pt>
                <c:pt idx="39">
                  <c:v>208.028076171875</c:v>
                </c:pt>
                <c:pt idx="40">
                  <c:v>211.99508666992188</c:v>
                </c:pt>
                <c:pt idx="41">
                  <c:v>214.79676818847656</c:v>
                </c:pt>
                <c:pt idx="42">
                  <c:v>217.59844970703125</c:v>
                </c:pt>
                <c:pt idx="43">
                  <c:v>220.40013122558594</c:v>
                </c:pt>
                <c:pt idx="44">
                  <c:v>223.20181274414062</c:v>
                </c:pt>
                <c:pt idx="45">
                  <c:v>226.00349426269531</c:v>
                </c:pt>
                <c:pt idx="46">
                  <c:v>228.80517578125</c:v>
                </c:pt>
                <c:pt idx="47">
                  <c:v>231.60685729980469</c:v>
                </c:pt>
                <c:pt idx="48">
                  <c:v>234.40853881835938</c:v>
                </c:pt>
                <c:pt idx="49">
                  <c:v>237.21022033691406</c:v>
                </c:pt>
                <c:pt idx="50">
                  <c:v>240.01190185546875</c:v>
                </c:pt>
                <c:pt idx="51">
                  <c:v>242.39265441894531</c:v>
                </c:pt>
                <c:pt idx="52">
                  <c:v>244.77342224121094</c:v>
                </c:pt>
                <c:pt idx="53">
                  <c:v>247.1541748046875</c:v>
                </c:pt>
                <c:pt idx="54">
                  <c:v>249.53494262695312</c:v>
                </c:pt>
                <c:pt idx="55">
                  <c:v>251.91569519042969</c:v>
                </c:pt>
                <c:pt idx="56">
                  <c:v>254.29644775390625</c:v>
                </c:pt>
                <c:pt idx="57">
                  <c:v>256.67721557617188</c:v>
                </c:pt>
                <c:pt idx="58">
                  <c:v>259.0579833984375</c:v>
                </c:pt>
                <c:pt idx="59">
                  <c:v>261.438720703125</c:v>
                </c:pt>
                <c:pt idx="60">
                  <c:v>263.81948852539062</c:v>
                </c:pt>
                <c:pt idx="61">
                  <c:v>266.35614013671875</c:v>
                </c:pt>
                <c:pt idx="62">
                  <c:v>268.892822265625</c:v>
                </c:pt>
                <c:pt idx="63">
                  <c:v>271.42947387695312</c:v>
                </c:pt>
                <c:pt idx="64">
                  <c:v>273.96612548828125</c:v>
                </c:pt>
                <c:pt idx="65">
                  <c:v>276.5028076171875</c:v>
                </c:pt>
                <c:pt idx="66">
                  <c:v>279.03945922851562</c:v>
                </c:pt>
                <c:pt idx="67">
                  <c:v>281.57611083984375</c:v>
                </c:pt>
                <c:pt idx="68">
                  <c:v>284.11276245117188</c:v>
                </c:pt>
                <c:pt idx="69">
                  <c:v>286.64944458007812</c:v>
                </c:pt>
                <c:pt idx="70">
                  <c:v>289.18609619140625</c:v>
                </c:pt>
                <c:pt idx="71">
                  <c:v>292.43414306640625</c:v>
                </c:pt>
                <c:pt idx="72">
                  <c:v>295.68218994140625</c:v>
                </c:pt>
                <c:pt idx="73">
                  <c:v>298.93023681640625</c:v>
                </c:pt>
                <c:pt idx="74">
                  <c:v>302.17828369140625</c:v>
                </c:pt>
                <c:pt idx="75">
                  <c:v>305.42633056640625</c:v>
                </c:pt>
                <c:pt idx="76">
                  <c:v>308.67440795898438</c:v>
                </c:pt>
                <c:pt idx="77">
                  <c:v>311.92245483398438</c:v>
                </c:pt>
                <c:pt idx="78">
                  <c:v>315.17050170898438</c:v>
                </c:pt>
                <c:pt idx="79">
                  <c:v>318.41854858398438</c:v>
                </c:pt>
                <c:pt idx="80">
                  <c:v>321.66659545898438</c:v>
                </c:pt>
                <c:pt idx="81">
                  <c:v>326.15179443359375</c:v>
                </c:pt>
                <c:pt idx="82">
                  <c:v>330.63702392578125</c:v>
                </c:pt>
                <c:pt idx="83">
                  <c:v>335.12222290039062</c:v>
                </c:pt>
                <c:pt idx="84">
                  <c:v>339.607421875</c:v>
                </c:pt>
                <c:pt idx="85">
                  <c:v>344.0926513671875</c:v>
                </c:pt>
                <c:pt idx="86">
                  <c:v>348.57785034179688</c:v>
                </c:pt>
                <c:pt idx="87">
                  <c:v>353.06304931640625</c:v>
                </c:pt>
                <c:pt idx="88">
                  <c:v>357.54824829101562</c:v>
                </c:pt>
                <c:pt idx="89">
                  <c:v>362.03347778320312</c:v>
                </c:pt>
                <c:pt idx="90">
                  <c:v>366.5186767578125</c:v>
                </c:pt>
                <c:pt idx="91">
                  <c:v>373.12353515625</c:v>
                </c:pt>
                <c:pt idx="92">
                  <c:v>379.7283935546875</c:v>
                </c:pt>
                <c:pt idx="93">
                  <c:v>386.33322143554688</c:v>
                </c:pt>
                <c:pt idx="94">
                  <c:v>392.93807983398438</c:v>
                </c:pt>
                <c:pt idx="95">
                  <c:v>399.54293823242188</c:v>
                </c:pt>
                <c:pt idx="96">
                  <c:v>406.14779663085938</c:v>
                </c:pt>
                <c:pt idx="97">
                  <c:v>412.75265502929688</c:v>
                </c:pt>
                <c:pt idx="98">
                  <c:v>419.35748291015625</c:v>
                </c:pt>
                <c:pt idx="99">
                  <c:v>425.96234130859375</c:v>
                </c:pt>
                <c:pt idx="100">
                  <c:v>432.56719970703125</c:v>
                </c:pt>
                <c:pt idx="101">
                  <c:v>440.35400390625</c:v>
                </c:pt>
                <c:pt idx="102">
                  <c:v>448.14080810546875</c:v>
                </c:pt>
                <c:pt idx="103">
                  <c:v>455.92764282226562</c:v>
                </c:pt>
                <c:pt idx="104">
                  <c:v>463.71444702148438</c:v>
                </c:pt>
                <c:pt idx="105">
                  <c:v>471.50125122070312</c:v>
                </c:pt>
                <c:pt idx="106">
                  <c:v>479.28805541992188</c:v>
                </c:pt>
                <c:pt idx="107">
                  <c:v>487.07485961914062</c:v>
                </c:pt>
                <c:pt idx="108">
                  <c:v>494.8616943359375</c:v>
                </c:pt>
                <c:pt idx="109">
                  <c:v>502.64849853515625</c:v>
                </c:pt>
                <c:pt idx="110">
                  <c:v>510.435302734375</c:v>
                </c:pt>
              </c:numCache>
            </c:numRef>
          </c:yVal>
          <c:smooth val="0"/>
          <c:extLst>
            <c:ext xmlns:c16="http://schemas.microsoft.com/office/drawing/2014/chart" uri="{C3380CC4-5D6E-409C-BE32-E72D297353CC}">
              <c16:uniqueId val="{00000003-EE65-1D48-A36E-C4FD3D89CB63}"/>
            </c:ext>
          </c:extLst>
        </c:ser>
        <c:ser>
          <c:idx val="0"/>
          <c:order val="4"/>
          <c:tx>
            <c:strRef>
              <c:f>'SSP2 Baseline Output'!$P$1</c:f>
              <c:strCache>
                <c:ptCount val="1"/>
                <c:pt idx="0">
                  <c:v>IIASA MESSAGE-GLOBIOM SSP2 Baseline (2018)</c:v>
                </c:pt>
              </c:strCache>
            </c:strRef>
          </c:tx>
          <c:spPr>
            <a:ln w="69850" cmpd="sng">
              <a:noFill/>
            </a:ln>
          </c:spPr>
          <c:marker>
            <c:symbol val="diamond"/>
            <c:size val="5"/>
            <c:spPr>
              <a:noFill/>
              <a:ln>
                <a:solidFill>
                  <a:srgbClr val="C00000"/>
                </a:solidFill>
              </a:ln>
            </c:spPr>
          </c:marker>
          <c:xVal>
            <c:numRef>
              <c:f>'SSP2 Baseline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Output'!$P$3:$P$113</c:f>
              <c:numCache>
                <c:formatCode>General</c:formatCode>
                <c:ptCount val="111"/>
                <c:pt idx="15">
                  <c:v>121.29900360107422</c:v>
                </c:pt>
                <c:pt idx="16">
                  <c:v>124.98600006103516</c:v>
                </c:pt>
                <c:pt idx="17">
                  <c:v>128.67300415039062</c:v>
                </c:pt>
                <c:pt idx="18">
                  <c:v>132.36000061035156</c:v>
                </c:pt>
                <c:pt idx="19">
                  <c:v>136.0469970703125</c:v>
                </c:pt>
                <c:pt idx="20">
                  <c:v>139.73399353027344</c:v>
                </c:pt>
                <c:pt idx="21">
                  <c:v>140.1376953125</c:v>
                </c:pt>
                <c:pt idx="22">
                  <c:v>140.54139709472656</c:v>
                </c:pt>
                <c:pt idx="23">
                  <c:v>140.94509887695312</c:v>
                </c:pt>
                <c:pt idx="24">
                  <c:v>141.34880065917969</c:v>
                </c:pt>
                <c:pt idx="25">
                  <c:v>141.75250244140625</c:v>
                </c:pt>
                <c:pt idx="26">
                  <c:v>142.15618896484375</c:v>
                </c:pt>
                <c:pt idx="27">
                  <c:v>142.55989074707031</c:v>
                </c:pt>
                <c:pt idx="28">
                  <c:v>142.96359252929688</c:v>
                </c:pt>
                <c:pt idx="29">
                  <c:v>143.36729431152344</c:v>
                </c:pt>
                <c:pt idx="30">
                  <c:v>143.77099609375</c:v>
                </c:pt>
                <c:pt idx="31">
                  <c:v>145.94110107421875</c:v>
                </c:pt>
                <c:pt idx="32">
                  <c:v>148.11119079589844</c:v>
                </c:pt>
                <c:pt idx="33">
                  <c:v>150.28129577636719</c:v>
                </c:pt>
                <c:pt idx="34">
                  <c:v>152.45140075683594</c:v>
                </c:pt>
                <c:pt idx="35">
                  <c:v>154.62149047851562</c:v>
                </c:pt>
                <c:pt idx="36">
                  <c:v>156.79159545898438</c:v>
                </c:pt>
                <c:pt idx="37">
                  <c:v>158.96170043945312</c:v>
                </c:pt>
                <c:pt idx="38">
                  <c:v>161.13180541992188</c:v>
                </c:pt>
                <c:pt idx="39">
                  <c:v>163.30189514160156</c:v>
                </c:pt>
                <c:pt idx="40">
                  <c:v>165.47200012207031</c:v>
                </c:pt>
                <c:pt idx="41">
                  <c:v>167.03160095214844</c:v>
                </c:pt>
                <c:pt idx="42">
                  <c:v>168.59120178222656</c:v>
                </c:pt>
                <c:pt idx="43">
                  <c:v>170.15080261230469</c:v>
                </c:pt>
                <c:pt idx="44">
                  <c:v>171.71040344238281</c:v>
                </c:pt>
                <c:pt idx="45">
                  <c:v>173.26998901367188</c:v>
                </c:pt>
                <c:pt idx="46">
                  <c:v>174.82958984375</c:v>
                </c:pt>
                <c:pt idx="47">
                  <c:v>176.38919067382812</c:v>
                </c:pt>
                <c:pt idx="48">
                  <c:v>177.94879150390625</c:v>
                </c:pt>
                <c:pt idx="49">
                  <c:v>179.50839233398438</c:v>
                </c:pt>
                <c:pt idx="50">
                  <c:v>181.0679931640625</c:v>
                </c:pt>
                <c:pt idx="51">
                  <c:v>183.6785888671875</c:v>
                </c:pt>
                <c:pt idx="52">
                  <c:v>186.28919982910156</c:v>
                </c:pt>
                <c:pt idx="53">
                  <c:v>188.89979553222656</c:v>
                </c:pt>
                <c:pt idx="54">
                  <c:v>191.51039123535156</c:v>
                </c:pt>
                <c:pt idx="55">
                  <c:v>194.12100219726562</c:v>
                </c:pt>
                <c:pt idx="56">
                  <c:v>196.73159790039062</c:v>
                </c:pt>
                <c:pt idx="57">
                  <c:v>199.34219360351562</c:v>
                </c:pt>
                <c:pt idx="58">
                  <c:v>201.95278930664062</c:v>
                </c:pt>
                <c:pt idx="59">
                  <c:v>204.56340026855469</c:v>
                </c:pt>
                <c:pt idx="60">
                  <c:v>207.17399597167969</c:v>
                </c:pt>
                <c:pt idx="61">
                  <c:v>211.54219055175781</c:v>
                </c:pt>
                <c:pt idx="62">
                  <c:v>215.910400390625</c:v>
                </c:pt>
                <c:pt idx="63">
                  <c:v>220.27859497070312</c:v>
                </c:pt>
                <c:pt idx="64">
                  <c:v>224.64680480957031</c:v>
                </c:pt>
                <c:pt idx="65">
                  <c:v>229.01499938964844</c:v>
                </c:pt>
                <c:pt idx="66">
                  <c:v>233.38319396972656</c:v>
                </c:pt>
                <c:pt idx="67">
                  <c:v>237.75140380859375</c:v>
                </c:pt>
                <c:pt idx="68">
                  <c:v>242.11959838867188</c:v>
                </c:pt>
                <c:pt idx="69">
                  <c:v>246.48780822753906</c:v>
                </c:pt>
                <c:pt idx="70">
                  <c:v>250.85600280761719</c:v>
                </c:pt>
                <c:pt idx="71">
                  <c:v>254.95680236816406</c:v>
                </c:pt>
                <c:pt idx="72">
                  <c:v>259.0576171875</c:v>
                </c:pt>
                <c:pt idx="73">
                  <c:v>263.15841674804688</c:v>
                </c:pt>
                <c:pt idx="74">
                  <c:v>267.25921630859375</c:v>
                </c:pt>
                <c:pt idx="75">
                  <c:v>271.36001586914062</c:v>
                </c:pt>
                <c:pt idx="76">
                  <c:v>275.4608154296875</c:v>
                </c:pt>
                <c:pt idx="77">
                  <c:v>279.56161499023438</c:v>
                </c:pt>
                <c:pt idx="78">
                  <c:v>283.66241455078125</c:v>
                </c:pt>
                <c:pt idx="79">
                  <c:v>287.76321411132812</c:v>
                </c:pt>
                <c:pt idx="80">
                  <c:v>291.864013671875</c:v>
                </c:pt>
                <c:pt idx="81">
                  <c:v>296.47732543945312</c:v>
                </c:pt>
                <c:pt idx="82">
                  <c:v>301.09060668945312</c:v>
                </c:pt>
                <c:pt idx="83">
                  <c:v>305.70391845703125</c:v>
                </c:pt>
                <c:pt idx="84">
                  <c:v>310.31719970703125</c:v>
                </c:pt>
                <c:pt idx="85">
                  <c:v>314.93051147460938</c:v>
                </c:pt>
                <c:pt idx="86">
                  <c:v>319.5438232421875</c:v>
                </c:pt>
                <c:pt idx="87">
                  <c:v>324.1571044921875</c:v>
                </c:pt>
                <c:pt idx="88">
                  <c:v>328.77041625976562</c:v>
                </c:pt>
                <c:pt idx="89">
                  <c:v>333.38369750976562</c:v>
                </c:pt>
                <c:pt idx="90">
                  <c:v>337.99700927734375</c:v>
                </c:pt>
                <c:pt idx="91">
                  <c:v>340.34579467773438</c:v>
                </c:pt>
                <c:pt idx="92">
                  <c:v>342.69461059570312</c:v>
                </c:pt>
                <c:pt idx="93">
                  <c:v>345.04339599609375</c:v>
                </c:pt>
                <c:pt idx="94">
                  <c:v>347.3922119140625</c:v>
                </c:pt>
                <c:pt idx="95">
                  <c:v>349.74099731445312</c:v>
                </c:pt>
                <c:pt idx="96">
                  <c:v>352.08978271484375</c:v>
                </c:pt>
                <c:pt idx="97">
                  <c:v>354.4385986328125</c:v>
                </c:pt>
                <c:pt idx="98">
                  <c:v>356.78738403320312</c:v>
                </c:pt>
                <c:pt idx="99">
                  <c:v>359.13619995117188</c:v>
                </c:pt>
                <c:pt idx="100">
                  <c:v>361.4849853515625</c:v>
                </c:pt>
                <c:pt idx="101">
                  <c:v>361.24517822265625</c:v>
                </c:pt>
                <c:pt idx="102">
                  <c:v>361.00540161132812</c:v>
                </c:pt>
                <c:pt idx="103">
                  <c:v>360.76559448242188</c:v>
                </c:pt>
                <c:pt idx="104">
                  <c:v>360.52578735351562</c:v>
                </c:pt>
                <c:pt idx="105">
                  <c:v>360.2860107421875</c:v>
                </c:pt>
                <c:pt idx="106">
                  <c:v>360.04620361328125</c:v>
                </c:pt>
                <c:pt idx="107">
                  <c:v>359.806396484375</c:v>
                </c:pt>
                <c:pt idx="108">
                  <c:v>359.56658935546875</c:v>
                </c:pt>
                <c:pt idx="109">
                  <c:v>359.32681274414062</c:v>
                </c:pt>
                <c:pt idx="110">
                  <c:v>359.08700561523438</c:v>
                </c:pt>
              </c:numCache>
            </c:numRef>
          </c:yVal>
          <c:smooth val="0"/>
          <c:extLst>
            <c:ext xmlns:c16="http://schemas.microsoft.com/office/drawing/2014/chart" uri="{C3380CC4-5D6E-409C-BE32-E72D297353CC}">
              <c16:uniqueId val="{00000004-EE65-1D48-A36E-C4FD3D89CB63}"/>
            </c:ext>
          </c:extLst>
        </c:ser>
        <c:ser>
          <c:idx val="1"/>
          <c:order val="5"/>
          <c:tx>
            <c:strRef>
              <c:f>'SSP2 Baseline Output'!$Q$1</c:f>
              <c:strCache>
                <c:ptCount val="1"/>
                <c:pt idx="0">
                  <c:v>NIES AIM/CGE SSP2 Baseline (2018)</c:v>
                </c:pt>
              </c:strCache>
            </c:strRef>
          </c:tx>
          <c:spPr>
            <a:ln w="69850">
              <a:noFill/>
            </a:ln>
          </c:spPr>
          <c:marker>
            <c:symbol val="triangle"/>
            <c:size val="5"/>
            <c:spPr>
              <a:noFill/>
              <a:ln>
                <a:solidFill>
                  <a:srgbClr val="C00000"/>
                </a:solidFill>
              </a:ln>
            </c:spPr>
          </c:marker>
          <c:xVal>
            <c:numRef>
              <c:f>'SSP2 Baseline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Output'!$Q$3:$Q$113</c:f>
              <c:numCache>
                <c:formatCode>General</c:formatCode>
                <c:ptCount val="111"/>
                <c:pt idx="15">
                  <c:v>118.24559783935547</c:v>
                </c:pt>
                <c:pt idx="16">
                  <c:v>121.60113525390625</c:v>
                </c:pt>
                <c:pt idx="17">
                  <c:v>124.95668029785156</c:v>
                </c:pt>
                <c:pt idx="18">
                  <c:v>128.31222534179688</c:v>
                </c:pt>
                <c:pt idx="19">
                  <c:v>131.66775512695312</c:v>
                </c:pt>
                <c:pt idx="20">
                  <c:v>135.02330017089844</c:v>
                </c:pt>
                <c:pt idx="21">
                  <c:v>138.73538208007812</c:v>
                </c:pt>
                <c:pt idx="22">
                  <c:v>142.44747924804688</c:v>
                </c:pt>
                <c:pt idx="23">
                  <c:v>146.15957641601562</c:v>
                </c:pt>
                <c:pt idx="24">
                  <c:v>149.87165832519531</c:v>
                </c:pt>
                <c:pt idx="25">
                  <c:v>153.583740234375</c:v>
                </c:pt>
                <c:pt idx="26">
                  <c:v>157.29583740234375</c:v>
                </c:pt>
                <c:pt idx="27">
                  <c:v>161.0079345703125</c:v>
                </c:pt>
                <c:pt idx="28">
                  <c:v>164.72001647949219</c:v>
                </c:pt>
                <c:pt idx="29">
                  <c:v>168.43209838867188</c:v>
                </c:pt>
                <c:pt idx="30">
                  <c:v>172.14419555664062</c:v>
                </c:pt>
                <c:pt idx="31">
                  <c:v>175.8748779296875</c:v>
                </c:pt>
                <c:pt idx="32">
                  <c:v>179.60556030273438</c:v>
                </c:pt>
                <c:pt idx="33">
                  <c:v>183.33624267578125</c:v>
                </c:pt>
                <c:pt idx="34">
                  <c:v>187.06692504882812</c:v>
                </c:pt>
                <c:pt idx="35">
                  <c:v>190.797607421875</c:v>
                </c:pt>
                <c:pt idx="36">
                  <c:v>194.52827453613281</c:v>
                </c:pt>
                <c:pt idx="37">
                  <c:v>198.25895690917969</c:v>
                </c:pt>
                <c:pt idx="38">
                  <c:v>201.98963928222656</c:v>
                </c:pt>
                <c:pt idx="39">
                  <c:v>205.72032165527344</c:v>
                </c:pt>
                <c:pt idx="40">
                  <c:v>209.45100402832031</c:v>
                </c:pt>
                <c:pt idx="41">
                  <c:v>212.89566040039062</c:v>
                </c:pt>
                <c:pt idx="42">
                  <c:v>216.34030151367188</c:v>
                </c:pt>
                <c:pt idx="43">
                  <c:v>219.78495788574219</c:v>
                </c:pt>
                <c:pt idx="44">
                  <c:v>223.22959899902344</c:v>
                </c:pt>
                <c:pt idx="45">
                  <c:v>226.67425537109375</c:v>
                </c:pt>
                <c:pt idx="46">
                  <c:v>230.11891174316406</c:v>
                </c:pt>
                <c:pt idx="47">
                  <c:v>233.56355285644531</c:v>
                </c:pt>
                <c:pt idx="48">
                  <c:v>237.00820922851562</c:v>
                </c:pt>
                <c:pt idx="49">
                  <c:v>240.45285034179688</c:v>
                </c:pt>
                <c:pt idx="50">
                  <c:v>243.89750671386719</c:v>
                </c:pt>
                <c:pt idx="51">
                  <c:v>246.33177185058594</c:v>
                </c:pt>
                <c:pt idx="52">
                  <c:v>248.76602172851562</c:v>
                </c:pt>
                <c:pt idx="53">
                  <c:v>251.20028686523438</c:v>
                </c:pt>
                <c:pt idx="54">
                  <c:v>253.63455200195312</c:v>
                </c:pt>
                <c:pt idx="55">
                  <c:v>256.06881713867188</c:v>
                </c:pt>
                <c:pt idx="56">
                  <c:v>258.50308227539062</c:v>
                </c:pt>
                <c:pt idx="57">
                  <c:v>260.93731689453125</c:v>
                </c:pt>
                <c:pt idx="58">
                  <c:v>263.37158203125</c:v>
                </c:pt>
                <c:pt idx="59">
                  <c:v>265.80584716796875</c:v>
                </c:pt>
                <c:pt idx="60">
                  <c:v>268.2401123046875</c:v>
                </c:pt>
                <c:pt idx="61">
                  <c:v>268.37301635742188</c:v>
                </c:pt>
                <c:pt idx="62">
                  <c:v>268.50592041015625</c:v>
                </c:pt>
                <c:pt idx="63">
                  <c:v>268.6387939453125</c:v>
                </c:pt>
                <c:pt idx="64">
                  <c:v>268.77169799804688</c:v>
                </c:pt>
                <c:pt idx="65">
                  <c:v>268.90460205078125</c:v>
                </c:pt>
                <c:pt idx="66">
                  <c:v>269.03750610351562</c:v>
                </c:pt>
                <c:pt idx="67">
                  <c:v>269.17041015625</c:v>
                </c:pt>
                <c:pt idx="68">
                  <c:v>269.30328369140625</c:v>
                </c:pt>
                <c:pt idx="69">
                  <c:v>269.43618774414062</c:v>
                </c:pt>
                <c:pt idx="70">
                  <c:v>269.569091796875</c:v>
                </c:pt>
                <c:pt idx="71">
                  <c:v>270.371337890625</c:v>
                </c:pt>
                <c:pt idx="72">
                  <c:v>271.17355346679688</c:v>
                </c:pt>
                <c:pt idx="73">
                  <c:v>271.97576904296875</c:v>
                </c:pt>
                <c:pt idx="74">
                  <c:v>272.77801513671875</c:v>
                </c:pt>
                <c:pt idx="75">
                  <c:v>273.58026123046875</c:v>
                </c:pt>
                <c:pt idx="76">
                  <c:v>274.38247680664062</c:v>
                </c:pt>
                <c:pt idx="77">
                  <c:v>275.1846923828125</c:v>
                </c:pt>
                <c:pt idx="78">
                  <c:v>275.9869384765625</c:v>
                </c:pt>
                <c:pt idx="79">
                  <c:v>276.7891845703125</c:v>
                </c:pt>
                <c:pt idx="80">
                  <c:v>277.59140014648438</c:v>
                </c:pt>
                <c:pt idx="81">
                  <c:v>279.47219848632812</c:v>
                </c:pt>
                <c:pt idx="82">
                  <c:v>281.35302734375</c:v>
                </c:pt>
                <c:pt idx="83">
                  <c:v>283.23382568359375</c:v>
                </c:pt>
                <c:pt idx="84">
                  <c:v>285.11465454101562</c:v>
                </c:pt>
                <c:pt idx="85">
                  <c:v>286.99545288085938</c:v>
                </c:pt>
                <c:pt idx="86">
                  <c:v>288.87625122070312</c:v>
                </c:pt>
                <c:pt idx="87">
                  <c:v>290.757080078125</c:v>
                </c:pt>
                <c:pt idx="88">
                  <c:v>292.63787841796875</c:v>
                </c:pt>
                <c:pt idx="89">
                  <c:v>294.51870727539062</c:v>
                </c:pt>
                <c:pt idx="90">
                  <c:v>296.39950561523438</c:v>
                </c:pt>
                <c:pt idx="91">
                  <c:v>300.02352905273438</c:v>
                </c:pt>
                <c:pt idx="92">
                  <c:v>303.64755249023438</c:v>
                </c:pt>
                <c:pt idx="93">
                  <c:v>307.27157592773438</c:v>
                </c:pt>
                <c:pt idx="94">
                  <c:v>310.89559936523438</c:v>
                </c:pt>
                <c:pt idx="95">
                  <c:v>314.51959228515625</c:v>
                </c:pt>
                <c:pt idx="96">
                  <c:v>318.14361572265625</c:v>
                </c:pt>
                <c:pt idx="97">
                  <c:v>321.76763916015625</c:v>
                </c:pt>
                <c:pt idx="98">
                  <c:v>325.39166259765625</c:v>
                </c:pt>
                <c:pt idx="99">
                  <c:v>329.01568603515625</c:v>
                </c:pt>
                <c:pt idx="100">
                  <c:v>332.63970947265625</c:v>
                </c:pt>
                <c:pt idx="101">
                  <c:v>336.30657958984375</c:v>
                </c:pt>
                <c:pt idx="102">
                  <c:v>339.97344970703125</c:v>
                </c:pt>
                <c:pt idx="103">
                  <c:v>343.64031982421875</c:v>
                </c:pt>
                <c:pt idx="104">
                  <c:v>347.30718994140625</c:v>
                </c:pt>
                <c:pt idx="105">
                  <c:v>350.97406005859375</c:v>
                </c:pt>
                <c:pt idx="106">
                  <c:v>354.64093017578125</c:v>
                </c:pt>
                <c:pt idx="107">
                  <c:v>358.30780029296875</c:v>
                </c:pt>
                <c:pt idx="108">
                  <c:v>361.97467041015625</c:v>
                </c:pt>
                <c:pt idx="109">
                  <c:v>365.64154052734375</c:v>
                </c:pt>
                <c:pt idx="110">
                  <c:v>369.30841064453125</c:v>
                </c:pt>
              </c:numCache>
            </c:numRef>
          </c:yVal>
          <c:smooth val="0"/>
          <c:extLst>
            <c:ext xmlns:c16="http://schemas.microsoft.com/office/drawing/2014/chart" uri="{C3380CC4-5D6E-409C-BE32-E72D297353CC}">
              <c16:uniqueId val="{00000005-EE65-1D48-A36E-C4FD3D89CB63}"/>
            </c:ext>
          </c:extLst>
        </c:ser>
        <c:ser>
          <c:idx val="5"/>
          <c:order val="6"/>
          <c:tx>
            <c:strRef>
              <c:f>'SSP2 Baseline Output'!$R$1</c:f>
              <c:strCache>
                <c:ptCount val="1"/>
                <c:pt idx="0">
                  <c:v>PNNL GCAM4 SSP2 Baseline (2018)</c:v>
                </c:pt>
              </c:strCache>
            </c:strRef>
          </c:tx>
          <c:spPr>
            <a:ln>
              <a:noFill/>
              <a:prstDash val="sysDot"/>
            </a:ln>
          </c:spPr>
          <c:marker>
            <c:symbol val="circle"/>
            <c:size val="5"/>
            <c:spPr>
              <a:noFill/>
              <a:ln>
                <a:solidFill>
                  <a:srgbClr val="C00000"/>
                </a:solidFill>
              </a:ln>
            </c:spPr>
          </c:marker>
          <c:xVal>
            <c:numRef>
              <c:f>'SSP2 Baseline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Output'!$R$3:$R$113</c:f>
              <c:numCache>
                <c:formatCode>General</c:formatCode>
                <c:ptCount val="111"/>
                <c:pt idx="20">
                  <c:v>143.25978088378906</c:v>
                </c:pt>
                <c:pt idx="21">
                  <c:v>149.06733703613281</c:v>
                </c:pt>
                <c:pt idx="22">
                  <c:v>154.87490844726562</c:v>
                </c:pt>
                <c:pt idx="23">
                  <c:v>160.68246459960938</c:v>
                </c:pt>
                <c:pt idx="24">
                  <c:v>166.49003601074219</c:v>
                </c:pt>
                <c:pt idx="25">
                  <c:v>172.29759216308594</c:v>
                </c:pt>
                <c:pt idx="26">
                  <c:v>178.10514831542969</c:v>
                </c:pt>
                <c:pt idx="27">
                  <c:v>183.9127197265625</c:v>
                </c:pt>
                <c:pt idx="28">
                  <c:v>189.72027587890625</c:v>
                </c:pt>
                <c:pt idx="29">
                  <c:v>195.52784729003906</c:v>
                </c:pt>
                <c:pt idx="30">
                  <c:v>201.33540344238281</c:v>
                </c:pt>
                <c:pt idx="31">
                  <c:v>207.7606201171875</c:v>
                </c:pt>
                <c:pt idx="32">
                  <c:v>214.18585205078125</c:v>
                </c:pt>
                <c:pt idx="33">
                  <c:v>220.611083984375</c:v>
                </c:pt>
                <c:pt idx="34">
                  <c:v>227.03630065917969</c:v>
                </c:pt>
                <c:pt idx="35">
                  <c:v>233.46151733398438</c:v>
                </c:pt>
                <c:pt idx="36">
                  <c:v>239.88674926757812</c:v>
                </c:pt>
                <c:pt idx="37">
                  <c:v>246.31198120117188</c:v>
                </c:pt>
                <c:pt idx="38">
                  <c:v>252.73719787597656</c:v>
                </c:pt>
                <c:pt idx="39">
                  <c:v>259.16241455078125</c:v>
                </c:pt>
                <c:pt idx="40">
                  <c:v>265.587646484375</c:v>
                </c:pt>
                <c:pt idx="41">
                  <c:v>270.06756591796875</c:v>
                </c:pt>
                <c:pt idx="42">
                  <c:v>274.54745483398438</c:v>
                </c:pt>
                <c:pt idx="43">
                  <c:v>279.02734375</c:v>
                </c:pt>
                <c:pt idx="44">
                  <c:v>283.50726318359375</c:v>
                </c:pt>
                <c:pt idx="45">
                  <c:v>287.9871826171875</c:v>
                </c:pt>
                <c:pt idx="46">
                  <c:v>292.46707153320312</c:v>
                </c:pt>
                <c:pt idx="47">
                  <c:v>296.94696044921875</c:v>
                </c:pt>
                <c:pt idx="48">
                  <c:v>301.4268798828125</c:v>
                </c:pt>
                <c:pt idx="49">
                  <c:v>305.90679931640625</c:v>
                </c:pt>
                <c:pt idx="50">
                  <c:v>310.38668823242188</c:v>
                </c:pt>
                <c:pt idx="51">
                  <c:v>313.96768188476562</c:v>
                </c:pt>
                <c:pt idx="52">
                  <c:v>317.5487060546875</c:v>
                </c:pt>
                <c:pt idx="53">
                  <c:v>321.12969970703125</c:v>
                </c:pt>
                <c:pt idx="54">
                  <c:v>324.71072387695312</c:v>
                </c:pt>
                <c:pt idx="55">
                  <c:v>328.29171752929688</c:v>
                </c:pt>
                <c:pt idx="56">
                  <c:v>331.87271118164062</c:v>
                </c:pt>
                <c:pt idx="57">
                  <c:v>335.4537353515625</c:v>
                </c:pt>
                <c:pt idx="58">
                  <c:v>339.03472900390625</c:v>
                </c:pt>
                <c:pt idx="59">
                  <c:v>342.61575317382812</c:v>
                </c:pt>
                <c:pt idx="60">
                  <c:v>346.19674682617188</c:v>
                </c:pt>
                <c:pt idx="61">
                  <c:v>350.7623291015625</c:v>
                </c:pt>
                <c:pt idx="62">
                  <c:v>355.32791137695312</c:v>
                </c:pt>
                <c:pt idx="63">
                  <c:v>359.89352416992188</c:v>
                </c:pt>
                <c:pt idx="64">
                  <c:v>364.4591064453125</c:v>
                </c:pt>
                <c:pt idx="65">
                  <c:v>369.02468872070312</c:v>
                </c:pt>
                <c:pt idx="66">
                  <c:v>373.59027099609375</c:v>
                </c:pt>
                <c:pt idx="67">
                  <c:v>378.15585327148438</c:v>
                </c:pt>
                <c:pt idx="68">
                  <c:v>382.72146606445312</c:v>
                </c:pt>
                <c:pt idx="69">
                  <c:v>387.28704833984375</c:v>
                </c:pt>
                <c:pt idx="70">
                  <c:v>391.85263061523438</c:v>
                </c:pt>
                <c:pt idx="71">
                  <c:v>394.92138671875</c:v>
                </c:pt>
                <c:pt idx="72">
                  <c:v>397.99014282226562</c:v>
                </c:pt>
                <c:pt idx="73">
                  <c:v>401.05886840820312</c:v>
                </c:pt>
                <c:pt idx="74">
                  <c:v>404.12762451171875</c:v>
                </c:pt>
                <c:pt idx="75">
                  <c:v>407.19638061523438</c:v>
                </c:pt>
                <c:pt idx="76">
                  <c:v>410.26513671875</c:v>
                </c:pt>
                <c:pt idx="77">
                  <c:v>413.33389282226562</c:v>
                </c:pt>
                <c:pt idx="78">
                  <c:v>416.40261840820312</c:v>
                </c:pt>
                <c:pt idx="79">
                  <c:v>419.47137451171875</c:v>
                </c:pt>
                <c:pt idx="80">
                  <c:v>422.54013061523438</c:v>
                </c:pt>
                <c:pt idx="81">
                  <c:v>422.82928466796875</c:v>
                </c:pt>
                <c:pt idx="82">
                  <c:v>423.11843872070312</c:v>
                </c:pt>
                <c:pt idx="83">
                  <c:v>423.40756225585938</c:v>
                </c:pt>
                <c:pt idx="84">
                  <c:v>423.69671630859375</c:v>
                </c:pt>
                <c:pt idx="85">
                  <c:v>423.98587036132812</c:v>
                </c:pt>
                <c:pt idx="86">
                  <c:v>424.2750244140625</c:v>
                </c:pt>
                <c:pt idx="87">
                  <c:v>424.56417846679688</c:v>
                </c:pt>
                <c:pt idx="88">
                  <c:v>424.85330200195312</c:v>
                </c:pt>
                <c:pt idx="89">
                  <c:v>425.1424560546875</c:v>
                </c:pt>
                <c:pt idx="90">
                  <c:v>425.43161010742188</c:v>
                </c:pt>
                <c:pt idx="91">
                  <c:v>425.54324340820312</c:v>
                </c:pt>
                <c:pt idx="92">
                  <c:v>425.65487670898438</c:v>
                </c:pt>
                <c:pt idx="93">
                  <c:v>425.76654052734375</c:v>
                </c:pt>
                <c:pt idx="94">
                  <c:v>425.878173828125</c:v>
                </c:pt>
                <c:pt idx="95">
                  <c:v>425.98980712890625</c:v>
                </c:pt>
                <c:pt idx="96">
                  <c:v>426.1014404296875</c:v>
                </c:pt>
                <c:pt idx="97">
                  <c:v>426.21307373046875</c:v>
                </c:pt>
                <c:pt idx="98">
                  <c:v>426.32473754882812</c:v>
                </c:pt>
                <c:pt idx="99">
                  <c:v>426.43637084960938</c:v>
                </c:pt>
                <c:pt idx="100">
                  <c:v>426.54800415039062</c:v>
                </c:pt>
                <c:pt idx="101">
                  <c:v>427.01739501953125</c:v>
                </c:pt>
                <c:pt idx="102">
                  <c:v>427.48675537109375</c:v>
                </c:pt>
                <c:pt idx="103">
                  <c:v>427.95611572265625</c:v>
                </c:pt>
                <c:pt idx="104">
                  <c:v>428.42550659179688</c:v>
                </c:pt>
                <c:pt idx="105">
                  <c:v>428.8948974609375</c:v>
                </c:pt>
                <c:pt idx="106">
                  <c:v>429.3642578125</c:v>
                </c:pt>
                <c:pt idx="107">
                  <c:v>429.8336181640625</c:v>
                </c:pt>
                <c:pt idx="108">
                  <c:v>430.30300903320312</c:v>
                </c:pt>
                <c:pt idx="109">
                  <c:v>430.77239990234375</c:v>
                </c:pt>
                <c:pt idx="110">
                  <c:v>431.24176025390625</c:v>
                </c:pt>
              </c:numCache>
            </c:numRef>
          </c:yVal>
          <c:smooth val="0"/>
          <c:extLst>
            <c:ext xmlns:c16="http://schemas.microsoft.com/office/drawing/2014/chart" uri="{C3380CC4-5D6E-409C-BE32-E72D297353CC}">
              <c16:uniqueId val="{00000006-EE65-1D48-A36E-C4FD3D89CB63}"/>
            </c:ext>
          </c:extLst>
        </c:ser>
        <c:ser>
          <c:idx val="6"/>
          <c:order val="7"/>
          <c:tx>
            <c:strRef>
              <c:f>'SSP2 Baseline Output'!$S$1</c:f>
              <c:strCache>
                <c:ptCount val="1"/>
                <c:pt idx="0">
                  <c:v>PIK REMIND-MAGPIE SSP2 Baseline (2018)</c:v>
                </c:pt>
              </c:strCache>
            </c:strRef>
          </c:tx>
          <c:spPr>
            <a:ln>
              <a:noFill/>
              <a:prstDash val="sysDash"/>
            </a:ln>
          </c:spPr>
          <c:marker>
            <c:symbol val="x"/>
            <c:size val="5"/>
            <c:spPr>
              <a:noFill/>
              <a:ln>
                <a:solidFill>
                  <a:srgbClr val="C00000"/>
                </a:solidFill>
              </a:ln>
            </c:spPr>
          </c:marker>
          <c:xVal>
            <c:numRef>
              <c:f>'SSP2 Baseline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Output'!$S$3:$S$113</c:f>
              <c:numCache>
                <c:formatCode>General</c:formatCode>
                <c:ptCount val="111"/>
                <c:pt idx="15">
                  <c:v>122.19999694824219</c:v>
                </c:pt>
                <c:pt idx="16">
                  <c:v>125.79999542236328</c:v>
                </c:pt>
                <c:pt idx="17">
                  <c:v>129.39999389648438</c:v>
                </c:pt>
                <c:pt idx="18">
                  <c:v>133</c:v>
                </c:pt>
                <c:pt idx="19">
                  <c:v>136.59999084472656</c:v>
                </c:pt>
                <c:pt idx="20">
                  <c:v>140.19999694824219</c:v>
                </c:pt>
                <c:pt idx="21">
                  <c:v>144.42999267578125</c:v>
                </c:pt>
                <c:pt idx="22">
                  <c:v>148.66000366210938</c:v>
                </c:pt>
                <c:pt idx="23">
                  <c:v>152.88999938964844</c:v>
                </c:pt>
                <c:pt idx="24">
                  <c:v>157.1199951171875</c:v>
                </c:pt>
                <c:pt idx="25">
                  <c:v>161.35000610351562</c:v>
                </c:pt>
                <c:pt idx="26">
                  <c:v>165.58000183105469</c:v>
                </c:pt>
                <c:pt idx="27">
                  <c:v>169.80999755859375</c:v>
                </c:pt>
                <c:pt idx="28">
                  <c:v>174.03999328613281</c:v>
                </c:pt>
                <c:pt idx="29">
                  <c:v>178.27000427246094</c:v>
                </c:pt>
                <c:pt idx="30">
                  <c:v>182.5</c:v>
                </c:pt>
                <c:pt idx="31">
                  <c:v>185.46000671386719</c:v>
                </c:pt>
                <c:pt idx="32">
                  <c:v>188.41999816894531</c:v>
                </c:pt>
                <c:pt idx="33">
                  <c:v>191.3800048828125</c:v>
                </c:pt>
                <c:pt idx="34">
                  <c:v>194.33999633789062</c:v>
                </c:pt>
                <c:pt idx="35">
                  <c:v>197.30000305175781</c:v>
                </c:pt>
                <c:pt idx="36">
                  <c:v>200.260009765625</c:v>
                </c:pt>
                <c:pt idx="37">
                  <c:v>203.22000122070312</c:v>
                </c:pt>
                <c:pt idx="38">
                  <c:v>206.18000793457031</c:v>
                </c:pt>
                <c:pt idx="39">
                  <c:v>209.13999938964844</c:v>
                </c:pt>
                <c:pt idx="40">
                  <c:v>212.10000610351562</c:v>
                </c:pt>
                <c:pt idx="41">
                  <c:v>214.96000671386719</c:v>
                </c:pt>
                <c:pt idx="42">
                  <c:v>217.82000732421875</c:v>
                </c:pt>
                <c:pt idx="43">
                  <c:v>220.68000793457031</c:v>
                </c:pt>
                <c:pt idx="44">
                  <c:v>223.54000854492188</c:v>
                </c:pt>
                <c:pt idx="45">
                  <c:v>226.39999389648438</c:v>
                </c:pt>
                <c:pt idx="46">
                  <c:v>229.25999450683594</c:v>
                </c:pt>
                <c:pt idx="47">
                  <c:v>232.1199951171875</c:v>
                </c:pt>
                <c:pt idx="48">
                  <c:v>234.97999572753906</c:v>
                </c:pt>
                <c:pt idx="49">
                  <c:v>237.83999633789062</c:v>
                </c:pt>
                <c:pt idx="50">
                  <c:v>240.69999694824219</c:v>
                </c:pt>
                <c:pt idx="51">
                  <c:v>246.17999267578125</c:v>
                </c:pt>
                <c:pt idx="52">
                  <c:v>251.66000366210938</c:v>
                </c:pt>
                <c:pt idx="53">
                  <c:v>257.13998413085938</c:v>
                </c:pt>
                <c:pt idx="54">
                  <c:v>262.6199951171875</c:v>
                </c:pt>
                <c:pt idx="55">
                  <c:v>268.10000610351562</c:v>
                </c:pt>
                <c:pt idx="56">
                  <c:v>273.57998657226562</c:v>
                </c:pt>
                <c:pt idx="57">
                  <c:v>279.05999755859375</c:v>
                </c:pt>
                <c:pt idx="58">
                  <c:v>284.54000854492188</c:v>
                </c:pt>
                <c:pt idx="59">
                  <c:v>290.01998901367188</c:v>
                </c:pt>
                <c:pt idx="60">
                  <c:v>295.5</c:v>
                </c:pt>
                <c:pt idx="61">
                  <c:v>302.47000122070312</c:v>
                </c:pt>
                <c:pt idx="62">
                  <c:v>309.44000244140625</c:v>
                </c:pt>
                <c:pt idx="63">
                  <c:v>316.41000366210938</c:v>
                </c:pt>
                <c:pt idx="64">
                  <c:v>323.3800048828125</c:v>
                </c:pt>
                <c:pt idx="65">
                  <c:v>330.35000610351562</c:v>
                </c:pt>
                <c:pt idx="66">
                  <c:v>337.32000732421875</c:v>
                </c:pt>
                <c:pt idx="67">
                  <c:v>344.29000854492188</c:v>
                </c:pt>
                <c:pt idx="68">
                  <c:v>351.260009765625</c:v>
                </c:pt>
                <c:pt idx="69">
                  <c:v>358.23001098632812</c:v>
                </c:pt>
                <c:pt idx="70">
                  <c:v>365.20001220703125</c:v>
                </c:pt>
                <c:pt idx="71">
                  <c:v>372.16000366210938</c:v>
                </c:pt>
                <c:pt idx="72">
                  <c:v>379.1199951171875</c:v>
                </c:pt>
                <c:pt idx="73">
                  <c:v>386.08001708984375</c:v>
                </c:pt>
                <c:pt idx="74">
                  <c:v>393.04000854492188</c:v>
                </c:pt>
                <c:pt idx="75">
                  <c:v>400</c:v>
                </c:pt>
                <c:pt idx="76">
                  <c:v>406.95999145507812</c:v>
                </c:pt>
                <c:pt idx="77">
                  <c:v>413.91998291015625</c:v>
                </c:pt>
                <c:pt idx="78">
                  <c:v>420.8800048828125</c:v>
                </c:pt>
                <c:pt idx="79">
                  <c:v>427.83999633789062</c:v>
                </c:pt>
                <c:pt idx="80">
                  <c:v>434.79998779296875</c:v>
                </c:pt>
                <c:pt idx="81">
                  <c:v>440.1099853515625</c:v>
                </c:pt>
                <c:pt idx="82">
                  <c:v>445.41998291015625</c:v>
                </c:pt>
                <c:pt idx="83">
                  <c:v>450.72998046875</c:v>
                </c:pt>
                <c:pt idx="84">
                  <c:v>456.03997802734375</c:v>
                </c:pt>
                <c:pt idx="85">
                  <c:v>461.3499755859375</c:v>
                </c:pt>
                <c:pt idx="86">
                  <c:v>466.66000366210938</c:v>
                </c:pt>
                <c:pt idx="87">
                  <c:v>471.97000122070312</c:v>
                </c:pt>
                <c:pt idx="88">
                  <c:v>477.27999877929688</c:v>
                </c:pt>
                <c:pt idx="89">
                  <c:v>482.58999633789062</c:v>
                </c:pt>
                <c:pt idx="90">
                  <c:v>487.89999389648438</c:v>
                </c:pt>
                <c:pt idx="91">
                  <c:v>487.27999877929688</c:v>
                </c:pt>
                <c:pt idx="92">
                  <c:v>486.66000366210938</c:v>
                </c:pt>
                <c:pt idx="93">
                  <c:v>486.04000854492188</c:v>
                </c:pt>
                <c:pt idx="94">
                  <c:v>485.42001342773438</c:v>
                </c:pt>
                <c:pt idx="95">
                  <c:v>484.79998779296875</c:v>
                </c:pt>
                <c:pt idx="96">
                  <c:v>484.17999267578125</c:v>
                </c:pt>
                <c:pt idx="97">
                  <c:v>483.55999755859375</c:v>
                </c:pt>
                <c:pt idx="98">
                  <c:v>482.94000244140625</c:v>
                </c:pt>
                <c:pt idx="99">
                  <c:v>482.32000732421875</c:v>
                </c:pt>
                <c:pt idx="100">
                  <c:v>481.70001220703125</c:v>
                </c:pt>
                <c:pt idx="101">
                  <c:v>475.46002197265625</c:v>
                </c:pt>
                <c:pt idx="102">
                  <c:v>469.22000122070312</c:v>
                </c:pt>
                <c:pt idx="103">
                  <c:v>462.98001098632812</c:v>
                </c:pt>
                <c:pt idx="104">
                  <c:v>456.739990234375</c:v>
                </c:pt>
                <c:pt idx="105">
                  <c:v>450.5</c:v>
                </c:pt>
                <c:pt idx="106">
                  <c:v>444.260009765625</c:v>
                </c:pt>
                <c:pt idx="107">
                  <c:v>438.01998901367188</c:v>
                </c:pt>
                <c:pt idx="108">
                  <c:v>431.77999877929688</c:v>
                </c:pt>
                <c:pt idx="109">
                  <c:v>425.53997802734375</c:v>
                </c:pt>
                <c:pt idx="110">
                  <c:v>419.29998779296875</c:v>
                </c:pt>
              </c:numCache>
            </c:numRef>
          </c:yVal>
          <c:smooth val="0"/>
          <c:extLst>
            <c:ext xmlns:c16="http://schemas.microsoft.com/office/drawing/2014/chart" uri="{C3380CC4-5D6E-409C-BE32-E72D297353CC}">
              <c16:uniqueId val="{00000007-EE65-1D48-A36E-C4FD3D89CB63}"/>
            </c:ext>
          </c:extLst>
        </c:ser>
        <c:ser>
          <c:idx val="7"/>
          <c:order val="8"/>
          <c:tx>
            <c:strRef>
              <c:f>'SSP2 Baseline Output'!$T$1</c:f>
              <c:strCache>
                <c:ptCount val="1"/>
                <c:pt idx="0">
                  <c:v>EIEE WITCH-GLOBIOM SSP2 Baseline (2018)</c:v>
                </c:pt>
              </c:strCache>
            </c:strRef>
          </c:tx>
          <c:spPr>
            <a:ln>
              <a:noFill/>
              <a:prstDash val="dash"/>
            </a:ln>
          </c:spPr>
          <c:marker>
            <c:symbol val="plus"/>
            <c:size val="5"/>
            <c:spPr>
              <a:noFill/>
              <a:ln>
                <a:solidFill>
                  <a:srgbClr val="C00000"/>
                </a:solidFill>
              </a:ln>
            </c:spPr>
          </c:marker>
          <c:xVal>
            <c:numRef>
              <c:f>'SSP2 Baseline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Output'!$T$3:$T$113</c:f>
              <c:numCache>
                <c:formatCode>General</c:formatCode>
                <c:ptCount val="111"/>
                <c:pt idx="15">
                  <c:v>121.68052673339844</c:v>
                </c:pt>
                <c:pt idx="16">
                  <c:v>124.03797149658203</c:v>
                </c:pt>
                <c:pt idx="17">
                  <c:v>126.39541625976562</c:v>
                </c:pt>
                <c:pt idx="18">
                  <c:v>128.75286865234375</c:v>
                </c:pt>
                <c:pt idx="19">
                  <c:v>131.11030578613281</c:v>
                </c:pt>
                <c:pt idx="20">
                  <c:v>133.46775817871094</c:v>
                </c:pt>
                <c:pt idx="21">
                  <c:v>136.81059265136719</c:v>
                </c:pt>
                <c:pt idx="22">
                  <c:v>140.15342712402344</c:v>
                </c:pt>
                <c:pt idx="23">
                  <c:v>143.49627685546875</c:v>
                </c:pt>
                <c:pt idx="24">
                  <c:v>146.839111328125</c:v>
                </c:pt>
                <c:pt idx="25">
                  <c:v>150.18194580078125</c:v>
                </c:pt>
                <c:pt idx="26">
                  <c:v>153.5247802734375</c:v>
                </c:pt>
                <c:pt idx="27">
                  <c:v>156.86761474609375</c:v>
                </c:pt>
                <c:pt idx="28">
                  <c:v>160.21046447753906</c:v>
                </c:pt>
                <c:pt idx="29">
                  <c:v>163.55329895019531</c:v>
                </c:pt>
                <c:pt idx="30">
                  <c:v>166.89613342285156</c:v>
                </c:pt>
                <c:pt idx="31">
                  <c:v>170.57952880859375</c:v>
                </c:pt>
                <c:pt idx="32">
                  <c:v>174.26290893554688</c:v>
                </c:pt>
                <c:pt idx="33">
                  <c:v>177.94630432128906</c:v>
                </c:pt>
                <c:pt idx="34">
                  <c:v>181.62969970703125</c:v>
                </c:pt>
                <c:pt idx="35">
                  <c:v>185.31307983398438</c:v>
                </c:pt>
                <c:pt idx="36">
                  <c:v>188.99647521972656</c:v>
                </c:pt>
                <c:pt idx="37">
                  <c:v>192.67987060546875</c:v>
                </c:pt>
                <c:pt idx="38">
                  <c:v>196.36326599121094</c:v>
                </c:pt>
                <c:pt idx="39">
                  <c:v>200.04664611816406</c:v>
                </c:pt>
                <c:pt idx="40">
                  <c:v>203.73004150390625</c:v>
                </c:pt>
                <c:pt idx="41">
                  <c:v>206.19390869140625</c:v>
                </c:pt>
                <c:pt idx="42">
                  <c:v>208.65776062011719</c:v>
                </c:pt>
                <c:pt idx="43">
                  <c:v>211.12162780761719</c:v>
                </c:pt>
                <c:pt idx="44">
                  <c:v>213.58547973632812</c:v>
                </c:pt>
                <c:pt idx="45">
                  <c:v>216.04934692382812</c:v>
                </c:pt>
                <c:pt idx="46">
                  <c:v>218.51321411132812</c:v>
                </c:pt>
                <c:pt idx="47">
                  <c:v>220.97706604003906</c:v>
                </c:pt>
                <c:pt idx="48">
                  <c:v>223.44093322753906</c:v>
                </c:pt>
                <c:pt idx="49">
                  <c:v>225.90478515625</c:v>
                </c:pt>
                <c:pt idx="50">
                  <c:v>228.36865234375</c:v>
                </c:pt>
                <c:pt idx="51">
                  <c:v>229.90008544921875</c:v>
                </c:pt>
                <c:pt idx="52">
                  <c:v>231.43150329589844</c:v>
                </c:pt>
                <c:pt idx="53">
                  <c:v>232.96293640136719</c:v>
                </c:pt>
                <c:pt idx="54">
                  <c:v>234.49436950683594</c:v>
                </c:pt>
                <c:pt idx="55">
                  <c:v>236.02578735351562</c:v>
                </c:pt>
                <c:pt idx="56">
                  <c:v>237.55722045898438</c:v>
                </c:pt>
                <c:pt idx="57">
                  <c:v>239.08865356445312</c:v>
                </c:pt>
                <c:pt idx="58">
                  <c:v>240.62008666992188</c:v>
                </c:pt>
                <c:pt idx="59">
                  <c:v>242.15150451660156</c:v>
                </c:pt>
                <c:pt idx="60">
                  <c:v>243.68293762207031</c:v>
                </c:pt>
                <c:pt idx="61">
                  <c:v>244.45585632324219</c:v>
                </c:pt>
                <c:pt idx="62">
                  <c:v>245.228759765625</c:v>
                </c:pt>
                <c:pt idx="63">
                  <c:v>246.00167846679688</c:v>
                </c:pt>
                <c:pt idx="64">
                  <c:v>246.77458190917969</c:v>
                </c:pt>
                <c:pt idx="65">
                  <c:v>247.54750061035156</c:v>
                </c:pt>
                <c:pt idx="66">
                  <c:v>248.32041931152344</c:v>
                </c:pt>
                <c:pt idx="67">
                  <c:v>249.09332275390625</c:v>
                </c:pt>
                <c:pt idx="68">
                  <c:v>249.86624145507812</c:v>
                </c:pt>
                <c:pt idx="69">
                  <c:v>250.63914489746094</c:v>
                </c:pt>
                <c:pt idx="70">
                  <c:v>251.41206359863281</c:v>
                </c:pt>
                <c:pt idx="71">
                  <c:v>252.00761413574219</c:v>
                </c:pt>
                <c:pt idx="72">
                  <c:v>252.6031494140625</c:v>
                </c:pt>
                <c:pt idx="73">
                  <c:v>253.19869995117188</c:v>
                </c:pt>
                <c:pt idx="74">
                  <c:v>253.79425048828125</c:v>
                </c:pt>
                <c:pt idx="75">
                  <c:v>254.38980102539062</c:v>
                </c:pt>
                <c:pt idx="76">
                  <c:v>254.98533630371094</c:v>
                </c:pt>
                <c:pt idx="77">
                  <c:v>255.58088684082031</c:v>
                </c:pt>
                <c:pt idx="78">
                  <c:v>256.17642211914062</c:v>
                </c:pt>
                <c:pt idx="79">
                  <c:v>256.77197265625</c:v>
                </c:pt>
                <c:pt idx="80">
                  <c:v>257.36752319335938</c:v>
                </c:pt>
                <c:pt idx="81">
                  <c:v>257.38851928710938</c:v>
                </c:pt>
                <c:pt idx="82">
                  <c:v>257.4095458984375</c:v>
                </c:pt>
                <c:pt idx="83">
                  <c:v>257.4305419921875</c:v>
                </c:pt>
                <c:pt idx="84">
                  <c:v>257.45156860351562</c:v>
                </c:pt>
                <c:pt idx="85">
                  <c:v>257.47256469726562</c:v>
                </c:pt>
                <c:pt idx="86">
                  <c:v>257.49356079101562</c:v>
                </c:pt>
                <c:pt idx="87">
                  <c:v>257.51458740234375</c:v>
                </c:pt>
                <c:pt idx="88">
                  <c:v>257.53558349609375</c:v>
                </c:pt>
                <c:pt idx="89">
                  <c:v>257.55661010742188</c:v>
                </c:pt>
                <c:pt idx="90">
                  <c:v>257.57760620117188</c:v>
                </c:pt>
                <c:pt idx="91">
                  <c:v>257.10025024414062</c:v>
                </c:pt>
                <c:pt idx="92">
                  <c:v>256.6229248046875</c:v>
                </c:pt>
                <c:pt idx="93">
                  <c:v>256.14556884765625</c:v>
                </c:pt>
                <c:pt idx="94">
                  <c:v>255.668212890625</c:v>
                </c:pt>
                <c:pt idx="95">
                  <c:v>255.19085693359375</c:v>
                </c:pt>
                <c:pt idx="96">
                  <c:v>254.71351623535156</c:v>
                </c:pt>
                <c:pt idx="97">
                  <c:v>254.23617553710938</c:v>
                </c:pt>
                <c:pt idx="98">
                  <c:v>253.75881958007812</c:v>
                </c:pt>
                <c:pt idx="99">
                  <c:v>253.28146362304688</c:v>
                </c:pt>
                <c:pt idx="100">
                  <c:v>252.80412292480469</c:v>
                </c:pt>
                <c:pt idx="101">
                  <c:v>250.99554443359375</c:v>
                </c:pt>
                <c:pt idx="102">
                  <c:v>249.18696594238281</c:v>
                </c:pt>
                <c:pt idx="103">
                  <c:v>247.37840270996094</c:v>
                </c:pt>
                <c:pt idx="104">
                  <c:v>245.56982421875</c:v>
                </c:pt>
                <c:pt idx="105">
                  <c:v>243.76124572753906</c:v>
                </c:pt>
                <c:pt idx="106">
                  <c:v>241.95266723632812</c:v>
                </c:pt>
                <c:pt idx="107">
                  <c:v>240.14408874511719</c:v>
                </c:pt>
                <c:pt idx="108">
                  <c:v>238.33552551269531</c:v>
                </c:pt>
                <c:pt idx="109">
                  <c:v>236.52694702148438</c:v>
                </c:pt>
                <c:pt idx="110">
                  <c:v>234.71836853027344</c:v>
                </c:pt>
              </c:numCache>
            </c:numRef>
          </c:yVal>
          <c:smooth val="0"/>
          <c:extLst>
            <c:ext xmlns:c16="http://schemas.microsoft.com/office/drawing/2014/chart" uri="{C3380CC4-5D6E-409C-BE32-E72D297353CC}">
              <c16:uniqueId val="{00000008-EE65-1D48-A36E-C4FD3D89CB63}"/>
            </c:ext>
          </c:extLst>
        </c:ser>
        <c:ser>
          <c:idx val="8"/>
          <c:order val="9"/>
          <c:tx>
            <c:strRef>
              <c:f>'SSP2 45 Output'!$O$1</c:f>
              <c:strCache>
                <c:ptCount val="1"/>
                <c:pt idx="0">
                  <c:v>PBL IMAGE SSP2 45 (2018)</c:v>
                </c:pt>
              </c:strCache>
            </c:strRef>
          </c:tx>
          <c:spPr>
            <a:ln>
              <a:noFill/>
              <a:prstDash val="dashDot"/>
            </a:ln>
          </c:spPr>
          <c:marker>
            <c:symbol val="square"/>
            <c:size val="5"/>
            <c:spPr>
              <a:noFill/>
              <a:ln>
                <a:solidFill>
                  <a:srgbClr val="FFC000"/>
                </a:solidFill>
              </a:ln>
            </c:spPr>
          </c:marker>
          <c:xVal>
            <c:numRef>
              <c:f>'SSP2 45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45 Output'!$O$3:$O$113</c:f>
              <c:numCache>
                <c:formatCode>General</c:formatCode>
                <c:ptCount val="111"/>
                <c:pt idx="15">
                  <c:v>117.48179626464844</c:v>
                </c:pt>
                <c:pt idx="16">
                  <c:v>123.18231964111328</c:v>
                </c:pt>
                <c:pt idx="17">
                  <c:v>128.88284301757812</c:v>
                </c:pt>
                <c:pt idx="18">
                  <c:v>134.58335876464844</c:v>
                </c:pt>
                <c:pt idx="19">
                  <c:v>140.28388977050781</c:v>
                </c:pt>
                <c:pt idx="20">
                  <c:v>145.98440551757812</c:v>
                </c:pt>
                <c:pt idx="21">
                  <c:v>148.0869140625</c:v>
                </c:pt>
                <c:pt idx="22">
                  <c:v>150.18942260742188</c:v>
                </c:pt>
                <c:pt idx="23">
                  <c:v>152.29193115234375</c:v>
                </c:pt>
                <c:pt idx="24">
                  <c:v>154.39443969726562</c:v>
                </c:pt>
                <c:pt idx="25">
                  <c:v>156.4969482421875</c:v>
                </c:pt>
                <c:pt idx="26">
                  <c:v>158.59947204589844</c:v>
                </c:pt>
                <c:pt idx="27">
                  <c:v>160.70198059082031</c:v>
                </c:pt>
                <c:pt idx="28">
                  <c:v>162.80448913574219</c:v>
                </c:pt>
                <c:pt idx="29">
                  <c:v>164.90699768066406</c:v>
                </c:pt>
                <c:pt idx="30">
                  <c:v>167.00950622558594</c:v>
                </c:pt>
                <c:pt idx="31">
                  <c:v>169.27243041992188</c:v>
                </c:pt>
                <c:pt idx="32">
                  <c:v>171.53536987304688</c:v>
                </c:pt>
                <c:pt idx="33">
                  <c:v>173.79829406738281</c:v>
                </c:pt>
                <c:pt idx="34">
                  <c:v>176.06121826171875</c:v>
                </c:pt>
                <c:pt idx="35">
                  <c:v>178.32415771484375</c:v>
                </c:pt>
                <c:pt idx="36">
                  <c:v>180.58708190917969</c:v>
                </c:pt>
                <c:pt idx="37">
                  <c:v>182.85000610351562</c:v>
                </c:pt>
                <c:pt idx="38">
                  <c:v>185.11293029785156</c:v>
                </c:pt>
                <c:pt idx="39">
                  <c:v>187.37586975097656</c:v>
                </c:pt>
                <c:pt idx="40">
                  <c:v>189.6387939453125</c:v>
                </c:pt>
                <c:pt idx="41">
                  <c:v>188.53729248046875</c:v>
                </c:pt>
                <c:pt idx="42">
                  <c:v>187.435791015625</c:v>
                </c:pt>
                <c:pt idx="43">
                  <c:v>186.33428955078125</c:v>
                </c:pt>
                <c:pt idx="44">
                  <c:v>185.2327880859375</c:v>
                </c:pt>
                <c:pt idx="45">
                  <c:v>184.13128662109375</c:v>
                </c:pt>
                <c:pt idx="46">
                  <c:v>183.02980041503906</c:v>
                </c:pt>
                <c:pt idx="47">
                  <c:v>181.92829895019531</c:v>
                </c:pt>
                <c:pt idx="48">
                  <c:v>180.82679748535156</c:v>
                </c:pt>
                <c:pt idx="49">
                  <c:v>179.72529602050781</c:v>
                </c:pt>
                <c:pt idx="50">
                  <c:v>178.62379455566406</c:v>
                </c:pt>
                <c:pt idx="51">
                  <c:v>176.65959167480469</c:v>
                </c:pt>
                <c:pt idx="52">
                  <c:v>174.69538879394531</c:v>
                </c:pt>
                <c:pt idx="53">
                  <c:v>172.731201171875</c:v>
                </c:pt>
                <c:pt idx="54">
                  <c:v>170.76699829101562</c:v>
                </c:pt>
                <c:pt idx="55">
                  <c:v>168.80279541015625</c:v>
                </c:pt>
                <c:pt idx="56">
                  <c:v>166.83859252929688</c:v>
                </c:pt>
                <c:pt idx="57">
                  <c:v>164.8743896484375</c:v>
                </c:pt>
                <c:pt idx="58">
                  <c:v>162.91020202636719</c:v>
                </c:pt>
                <c:pt idx="59">
                  <c:v>160.94599914550781</c:v>
                </c:pt>
                <c:pt idx="60">
                  <c:v>158.98179626464844</c:v>
                </c:pt>
                <c:pt idx="61">
                  <c:v>157.09593200683594</c:v>
                </c:pt>
                <c:pt idx="62">
                  <c:v>155.2100830078125</c:v>
                </c:pt>
                <c:pt idx="63">
                  <c:v>153.32421875</c:v>
                </c:pt>
                <c:pt idx="64">
                  <c:v>151.4383544921875</c:v>
                </c:pt>
                <c:pt idx="65">
                  <c:v>149.552490234375</c:v>
                </c:pt>
                <c:pt idx="66">
                  <c:v>147.66664123535156</c:v>
                </c:pt>
                <c:pt idx="67">
                  <c:v>145.78077697753906</c:v>
                </c:pt>
                <c:pt idx="68">
                  <c:v>143.89491271972656</c:v>
                </c:pt>
                <c:pt idx="69">
                  <c:v>142.00906372070312</c:v>
                </c:pt>
                <c:pt idx="70">
                  <c:v>140.12319946289062</c:v>
                </c:pt>
                <c:pt idx="71">
                  <c:v>138.42306518554688</c:v>
                </c:pt>
                <c:pt idx="72">
                  <c:v>136.72293090820312</c:v>
                </c:pt>
                <c:pt idx="73">
                  <c:v>135.02281188964844</c:v>
                </c:pt>
                <c:pt idx="74">
                  <c:v>133.32267761230469</c:v>
                </c:pt>
                <c:pt idx="75">
                  <c:v>131.62254333496094</c:v>
                </c:pt>
                <c:pt idx="76">
                  <c:v>129.92242431640625</c:v>
                </c:pt>
                <c:pt idx="77">
                  <c:v>128.2222900390625</c:v>
                </c:pt>
                <c:pt idx="78">
                  <c:v>126.52215576171875</c:v>
                </c:pt>
                <c:pt idx="79">
                  <c:v>124.822021484375</c:v>
                </c:pt>
                <c:pt idx="80">
                  <c:v>123.12189483642578</c:v>
                </c:pt>
                <c:pt idx="81">
                  <c:v>121.63416290283203</c:v>
                </c:pt>
                <c:pt idx="82">
                  <c:v>120.14643859863281</c:v>
                </c:pt>
                <c:pt idx="83">
                  <c:v>118.65870666503906</c:v>
                </c:pt>
                <c:pt idx="84">
                  <c:v>117.17097473144531</c:v>
                </c:pt>
                <c:pt idx="85">
                  <c:v>115.68324279785156</c:v>
                </c:pt>
                <c:pt idx="86">
                  <c:v>114.19551849365234</c:v>
                </c:pt>
                <c:pt idx="87">
                  <c:v>112.70778656005859</c:v>
                </c:pt>
                <c:pt idx="88">
                  <c:v>111.22005462646484</c:v>
                </c:pt>
                <c:pt idx="89">
                  <c:v>109.73233032226562</c:v>
                </c:pt>
                <c:pt idx="90">
                  <c:v>108.24459838867188</c:v>
                </c:pt>
                <c:pt idx="91">
                  <c:v>108.42922973632812</c:v>
                </c:pt>
                <c:pt idx="92">
                  <c:v>108.61386108398438</c:v>
                </c:pt>
                <c:pt idx="93">
                  <c:v>108.79848480224609</c:v>
                </c:pt>
                <c:pt idx="94">
                  <c:v>108.98311614990234</c:v>
                </c:pt>
                <c:pt idx="95">
                  <c:v>109.16774749755859</c:v>
                </c:pt>
                <c:pt idx="96">
                  <c:v>109.35237884521484</c:v>
                </c:pt>
                <c:pt idx="97">
                  <c:v>109.53701019287109</c:v>
                </c:pt>
                <c:pt idx="98">
                  <c:v>109.72163391113281</c:v>
                </c:pt>
                <c:pt idx="99">
                  <c:v>109.90626525878906</c:v>
                </c:pt>
                <c:pt idx="100">
                  <c:v>110.09089660644531</c:v>
                </c:pt>
                <c:pt idx="101">
                  <c:v>112.82221984863281</c:v>
                </c:pt>
                <c:pt idx="102">
                  <c:v>115.55353546142578</c:v>
                </c:pt>
                <c:pt idx="103">
                  <c:v>118.28485870361328</c:v>
                </c:pt>
                <c:pt idx="104">
                  <c:v>121.01617431640625</c:v>
                </c:pt>
                <c:pt idx="105">
                  <c:v>123.74749755859375</c:v>
                </c:pt>
                <c:pt idx="106">
                  <c:v>126.47882080078125</c:v>
                </c:pt>
                <c:pt idx="107">
                  <c:v>129.21014404296875</c:v>
                </c:pt>
                <c:pt idx="108">
                  <c:v>131.94145202636719</c:v>
                </c:pt>
                <c:pt idx="109">
                  <c:v>134.67277526855469</c:v>
                </c:pt>
                <c:pt idx="110">
                  <c:v>137.40409851074219</c:v>
                </c:pt>
              </c:numCache>
            </c:numRef>
          </c:yVal>
          <c:smooth val="0"/>
          <c:extLst>
            <c:ext xmlns:c16="http://schemas.microsoft.com/office/drawing/2014/chart" uri="{C3380CC4-5D6E-409C-BE32-E72D297353CC}">
              <c16:uniqueId val="{00000009-EE65-1D48-A36E-C4FD3D89CB63}"/>
            </c:ext>
          </c:extLst>
        </c:ser>
        <c:ser>
          <c:idx val="9"/>
          <c:order val="10"/>
          <c:tx>
            <c:strRef>
              <c:f>'SSP2 45 Output'!$P$1</c:f>
              <c:strCache>
                <c:ptCount val="1"/>
                <c:pt idx="0">
                  <c:v>IIASA MESSAGE-GLOBIOM SSP2 45 (2018)</c:v>
                </c:pt>
              </c:strCache>
            </c:strRef>
          </c:tx>
          <c:spPr>
            <a:ln>
              <a:noFill/>
              <a:prstDash val="lgDash"/>
            </a:ln>
          </c:spPr>
          <c:marker>
            <c:symbol val="diamond"/>
            <c:size val="5"/>
            <c:spPr>
              <a:noFill/>
              <a:ln>
                <a:solidFill>
                  <a:srgbClr val="FFC000"/>
                </a:solidFill>
              </a:ln>
            </c:spPr>
          </c:marker>
          <c:xVal>
            <c:numRef>
              <c:f>'SSP2 45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45 Output'!$P$3:$P$113</c:f>
              <c:numCache>
                <c:formatCode>General</c:formatCode>
                <c:ptCount val="111"/>
                <c:pt idx="15">
                  <c:v>121.30100250244141</c:v>
                </c:pt>
                <c:pt idx="16">
                  <c:v>124.9862060546875</c:v>
                </c:pt>
                <c:pt idx="17">
                  <c:v>128.67140197753906</c:v>
                </c:pt>
                <c:pt idx="18">
                  <c:v>132.35659790039062</c:v>
                </c:pt>
                <c:pt idx="19">
                  <c:v>136.04180908203125</c:v>
                </c:pt>
                <c:pt idx="20">
                  <c:v>139.72700500488281</c:v>
                </c:pt>
                <c:pt idx="21">
                  <c:v>139.56170654296875</c:v>
                </c:pt>
                <c:pt idx="22">
                  <c:v>139.39640808105469</c:v>
                </c:pt>
                <c:pt idx="23">
                  <c:v>139.23110961914062</c:v>
                </c:pt>
                <c:pt idx="24">
                  <c:v>139.06581115722656</c:v>
                </c:pt>
                <c:pt idx="25">
                  <c:v>138.9005126953125</c:v>
                </c:pt>
                <c:pt idx="26">
                  <c:v>138.73519897460938</c:v>
                </c:pt>
                <c:pt idx="27">
                  <c:v>138.56990051269531</c:v>
                </c:pt>
                <c:pt idx="28">
                  <c:v>138.40460205078125</c:v>
                </c:pt>
                <c:pt idx="29">
                  <c:v>138.23930358886719</c:v>
                </c:pt>
                <c:pt idx="30">
                  <c:v>138.07400512695312</c:v>
                </c:pt>
                <c:pt idx="31">
                  <c:v>138.2130126953125</c:v>
                </c:pt>
                <c:pt idx="32">
                  <c:v>138.35200500488281</c:v>
                </c:pt>
                <c:pt idx="33">
                  <c:v>138.49099731445312</c:v>
                </c:pt>
                <c:pt idx="34">
                  <c:v>138.6300048828125</c:v>
                </c:pt>
                <c:pt idx="35">
                  <c:v>138.76901245117188</c:v>
                </c:pt>
                <c:pt idx="36">
                  <c:v>138.90800476074219</c:v>
                </c:pt>
                <c:pt idx="37">
                  <c:v>139.0469970703125</c:v>
                </c:pt>
                <c:pt idx="38">
                  <c:v>139.18600463867188</c:v>
                </c:pt>
                <c:pt idx="39">
                  <c:v>139.32501220703125</c:v>
                </c:pt>
                <c:pt idx="40">
                  <c:v>139.46400451660156</c:v>
                </c:pt>
                <c:pt idx="41">
                  <c:v>137.57209777832031</c:v>
                </c:pt>
                <c:pt idx="42">
                  <c:v>135.68020629882812</c:v>
                </c:pt>
                <c:pt idx="43">
                  <c:v>133.78829956054688</c:v>
                </c:pt>
                <c:pt idx="44">
                  <c:v>131.89640808105469</c:v>
                </c:pt>
                <c:pt idx="45">
                  <c:v>130.00450134277344</c:v>
                </c:pt>
                <c:pt idx="46">
                  <c:v>128.11259460449219</c:v>
                </c:pt>
                <c:pt idx="47">
                  <c:v>126.220703125</c:v>
                </c:pt>
                <c:pt idx="48">
                  <c:v>124.32879638671875</c:v>
                </c:pt>
                <c:pt idx="49">
                  <c:v>122.43689727783203</c:v>
                </c:pt>
                <c:pt idx="50">
                  <c:v>120.54499816894531</c:v>
                </c:pt>
                <c:pt idx="51">
                  <c:v>119.61759948730469</c:v>
                </c:pt>
                <c:pt idx="52">
                  <c:v>118.69020080566406</c:v>
                </c:pt>
                <c:pt idx="53">
                  <c:v>117.76280212402344</c:v>
                </c:pt>
                <c:pt idx="54">
                  <c:v>116.83540344238281</c:v>
                </c:pt>
                <c:pt idx="55">
                  <c:v>115.90800476074219</c:v>
                </c:pt>
                <c:pt idx="56">
                  <c:v>114.98059844970703</c:v>
                </c:pt>
                <c:pt idx="57">
                  <c:v>114.05319976806641</c:v>
                </c:pt>
                <c:pt idx="58">
                  <c:v>113.12580108642578</c:v>
                </c:pt>
                <c:pt idx="59">
                  <c:v>112.19840240478516</c:v>
                </c:pt>
                <c:pt idx="60">
                  <c:v>111.27100372314453</c:v>
                </c:pt>
                <c:pt idx="61">
                  <c:v>112.16770172119141</c:v>
                </c:pt>
                <c:pt idx="62">
                  <c:v>113.06439971923828</c:v>
                </c:pt>
                <c:pt idx="63">
                  <c:v>113.96110534667969</c:v>
                </c:pt>
                <c:pt idx="64">
                  <c:v>114.85780334472656</c:v>
                </c:pt>
                <c:pt idx="65">
                  <c:v>115.75450134277344</c:v>
                </c:pt>
                <c:pt idx="66">
                  <c:v>116.65119934082031</c:v>
                </c:pt>
                <c:pt idx="67">
                  <c:v>117.54789733886719</c:v>
                </c:pt>
                <c:pt idx="68">
                  <c:v>118.44460296630859</c:v>
                </c:pt>
                <c:pt idx="69">
                  <c:v>119.34130096435547</c:v>
                </c:pt>
                <c:pt idx="70">
                  <c:v>120.23799896240234</c:v>
                </c:pt>
                <c:pt idx="71">
                  <c:v>121.99209594726562</c:v>
                </c:pt>
                <c:pt idx="72">
                  <c:v>123.74620056152344</c:v>
                </c:pt>
                <c:pt idx="73">
                  <c:v>125.50030517578125</c:v>
                </c:pt>
                <c:pt idx="74">
                  <c:v>127.25440216064453</c:v>
                </c:pt>
                <c:pt idx="75">
                  <c:v>129.00849914550781</c:v>
                </c:pt>
                <c:pt idx="76">
                  <c:v>130.76260375976562</c:v>
                </c:pt>
                <c:pt idx="77">
                  <c:v>132.51670837402344</c:v>
                </c:pt>
                <c:pt idx="78">
                  <c:v>134.27081298828125</c:v>
                </c:pt>
                <c:pt idx="79">
                  <c:v>136.02490234375</c:v>
                </c:pt>
                <c:pt idx="80">
                  <c:v>137.77900695800781</c:v>
                </c:pt>
                <c:pt idx="81">
                  <c:v>139.68460083007812</c:v>
                </c:pt>
                <c:pt idx="82">
                  <c:v>141.5902099609375</c:v>
                </c:pt>
                <c:pt idx="83">
                  <c:v>143.49580383300781</c:v>
                </c:pt>
                <c:pt idx="84">
                  <c:v>145.40141296386719</c:v>
                </c:pt>
                <c:pt idx="85">
                  <c:v>147.3070068359375</c:v>
                </c:pt>
                <c:pt idx="86">
                  <c:v>149.21260070800781</c:v>
                </c:pt>
                <c:pt idx="87">
                  <c:v>151.11820983886719</c:v>
                </c:pt>
                <c:pt idx="88">
                  <c:v>153.0238037109375</c:v>
                </c:pt>
                <c:pt idx="89">
                  <c:v>154.92941284179688</c:v>
                </c:pt>
                <c:pt idx="90">
                  <c:v>156.83500671386719</c:v>
                </c:pt>
                <c:pt idx="91">
                  <c:v>160.36050415039062</c:v>
                </c:pt>
                <c:pt idx="92">
                  <c:v>163.88600158691406</c:v>
                </c:pt>
                <c:pt idx="93">
                  <c:v>167.4114990234375</c:v>
                </c:pt>
                <c:pt idx="94">
                  <c:v>170.93699645996094</c:v>
                </c:pt>
                <c:pt idx="95">
                  <c:v>174.46249389648438</c:v>
                </c:pt>
                <c:pt idx="96">
                  <c:v>177.98800659179688</c:v>
                </c:pt>
                <c:pt idx="97">
                  <c:v>181.51350402832031</c:v>
                </c:pt>
                <c:pt idx="98">
                  <c:v>185.03900146484375</c:v>
                </c:pt>
                <c:pt idx="99">
                  <c:v>188.56449890136719</c:v>
                </c:pt>
                <c:pt idx="100">
                  <c:v>192.08999633789062</c:v>
                </c:pt>
                <c:pt idx="101">
                  <c:v>197.62100219726562</c:v>
                </c:pt>
                <c:pt idx="102">
                  <c:v>203.15199279785156</c:v>
                </c:pt>
                <c:pt idx="103">
                  <c:v>208.68299865722656</c:v>
                </c:pt>
                <c:pt idx="104">
                  <c:v>214.2139892578125</c:v>
                </c:pt>
                <c:pt idx="105">
                  <c:v>219.7449951171875</c:v>
                </c:pt>
                <c:pt idx="106">
                  <c:v>225.2760009765625</c:v>
                </c:pt>
                <c:pt idx="107">
                  <c:v>230.80699157714844</c:v>
                </c:pt>
                <c:pt idx="108">
                  <c:v>236.33799743652344</c:v>
                </c:pt>
                <c:pt idx="109">
                  <c:v>241.86898803710938</c:v>
                </c:pt>
                <c:pt idx="110">
                  <c:v>247.39999389648438</c:v>
                </c:pt>
              </c:numCache>
            </c:numRef>
          </c:yVal>
          <c:smooth val="0"/>
          <c:extLst>
            <c:ext xmlns:c16="http://schemas.microsoft.com/office/drawing/2014/chart" uri="{C3380CC4-5D6E-409C-BE32-E72D297353CC}">
              <c16:uniqueId val="{0000000A-EE65-1D48-A36E-C4FD3D89CB63}"/>
            </c:ext>
          </c:extLst>
        </c:ser>
        <c:ser>
          <c:idx val="13"/>
          <c:order val="11"/>
          <c:tx>
            <c:strRef>
              <c:f>'SSP2 45 Output'!$Q$1</c:f>
              <c:strCache>
                <c:ptCount val="1"/>
                <c:pt idx="0">
                  <c:v>NIES AIM/CGE SSP2 45 (2018)</c:v>
                </c:pt>
              </c:strCache>
            </c:strRef>
          </c:tx>
          <c:spPr>
            <a:ln>
              <a:noFill/>
              <a:prstDash val="lgDashDot"/>
            </a:ln>
          </c:spPr>
          <c:marker>
            <c:symbol val="triangle"/>
            <c:size val="5"/>
            <c:spPr>
              <a:noFill/>
              <a:ln>
                <a:solidFill>
                  <a:srgbClr val="FFC000"/>
                </a:solidFill>
              </a:ln>
            </c:spPr>
          </c:marker>
          <c:xVal>
            <c:numRef>
              <c:f>'SSP2 45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45 Output'!$Q$3:$Q$113</c:f>
              <c:numCache>
                <c:formatCode>General</c:formatCode>
                <c:ptCount val="111"/>
                <c:pt idx="15">
                  <c:v>118.24559783935547</c:v>
                </c:pt>
                <c:pt idx="16">
                  <c:v>121.46223449707031</c:v>
                </c:pt>
                <c:pt idx="17">
                  <c:v>124.67887878417969</c:v>
                </c:pt>
                <c:pt idx="18">
                  <c:v>127.89551544189453</c:v>
                </c:pt>
                <c:pt idx="19">
                  <c:v>131.11215209960938</c:v>
                </c:pt>
                <c:pt idx="20">
                  <c:v>134.32879638671875</c:v>
                </c:pt>
                <c:pt idx="21">
                  <c:v>136.62353515625</c:v>
                </c:pt>
                <c:pt idx="22">
                  <c:v>138.91827392578125</c:v>
                </c:pt>
                <c:pt idx="23">
                  <c:v>141.2130126953125</c:v>
                </c:pt>
                <c:pt idx="24">
                  <c:v>143.50775146484375</c:v>
                </c:pt>
                <c:pt idx="25">
                  <c:v>145.802490234375</c:v>
                </c:pt>
                <c:pt idx="26">
                  <c:v>148.09724426269531</c:v>
                </c:pt>
                <c:pt idx="27">
                  <c:v>150.39198303222656</c:v>
                </c:pt>
                <c:pt idx="28">
                  <c:v>152.68672180175781</c:v>
                </c:pt>
                <c:pt idx="29">
                  <c:v>154.98146057128906</c:v>
                </c:pt>
                <c:pt idx="30">
                  <c:v>157.27619934082031</c:v>
                </c:pt>
                <c:pt idx="31">
                  <c:v>158.38407897949219</c:v>
                </c:pt>
                <c:pt idx="32">
                  <c:v>159.49195861816406</c:v>
                </c:pt>
                <c:pt idx="33">
                  <c:v>160.59983825683594</c:v>
                </c:pt>
                <c:pt idx="34">
                  <c:v>161.70771789550781</c:v>
                </c:pt>
                <c:pt idx="35">
                  <c:v>162.81559753417969</c:v>
                </c:pt>
                <c:pt idx="36">
                  <c:v>163.92347717285156</c:v>
                </c:pt>
                <c:pt idx="37">
                  <c:v>165.03135681152344</c:v>
                </c:pt>
                <c:pt idx="38">
                  <c:v>166.13923645019531</c:v>
                </c:pt>
                <c:pt idx="39">
                  <c:v>167.24711608886719</c:v>
                </c:pt>
                <c:pt idx="40">
                  <c:v>168.35499572753906</c:v>
                </c:pt>
                <c:pt idx="41">
                  <c:v>168.39860534667969</c:v>
                </c:pt>
                <c:pt idx="42">
                  <c:v>168.44221496582031</c:v>
                </c:pt>
                <c:pt idx="43">
                  <c:v>168.48582458496094</c:v>
                </c:pt>
                <c:pt idx="44">
                  <c:v>168.52943420410156</c:v>
                </c:pt>
                <c:pt idx="45">
                  <c:v>168.57305908203125</c:v>
                </c:pt>
                <c:pt idx="46">
                  <c:v>168.61666870117188</c:v>
                </c:pt>
                <c:pt idx="47">
                  <c:v>168.6602783203125</c:v>
                </c:pt>
                <c:pt idx="48">
                  <c:v>168.70388793945312</c:v>
                </c:pt>
                <c:pt idx="49">
                  <c:v>168.74749755859375</c:v>
                </c:pt>
                <c:pt idx="50">
                  <c:v>168.79110717773438</c:v>
                </c:pt>
                <c:pt idx="51">
                  <c:v>165.59786987304688</c:v>
                </c:pt>
                <c:pt idx="52">
                  <c:v>162.40463256835938</c:v>
                </c:pt>
                <c:pt idx="53">
                  <c:v>159.21138000488281</c:v>
                </c:pt>
                <c:pt idx="54">
                  <c:v>156.01814270019531</c:v>
                </c:pt>
                <c:pt idx="55">
                  <c:v>152.82490539550781</c:v>
                </c:pt>
                <c:pt idx="56">
                  <c:v>149.63166809082031</c:v>
                </c:pt>
                <c:pt idx="57">
                  <c:v>146.43843078613281</c:v>
                </c:pt>
                <c:pt idx="58">
                  <c:v>143.24517822265625</c:v>
                </c:pt>
                <c:pt idx="59">
                  <c:v>140.05194091796875</c:v>
                </c:pt>
                <c:pt idx="60">
                  <c:v>136.85870361328125</c:v>
                </c:pt>
                <c:pt idx="61">
                  <c:v>132.71673583984375</c:v>
                </c:pt>
                <c:pt idx="62">
                  <c:v>128.57478332519531</c:v>
                </c:pt>
                <c:pt idx="63">
                  <c:v>124.43282318115234</c:v>
                </c:pt>
                <c:pt idx="64">
                  <c:v>120.29086303710938</c:v>
                </c:pt>
                <c:pt idx="65">
                  <c:v>116.14890289306641</c:v>
                </c:pt>
                <c:pt idx="66">
                  <c:v>112.00694274902344</c:v>
                </c:pt>
                <c:pt idx="67">
                  <c:v>107.86498260498047</c:v>
                </c:pt>
                <c:pt idx="68">
                  <c:v>103.7230224609375</c:v>
                </c:pt>
                <c:pt idx="69">
                  <c:v>99.581062316894531</c:v>
                </c:pt>
                <c:pt idx="70">
                  <c:v>95.439102172851562</c:v>
                </c:pt>
                <c:pt idx="71">
                  <c:v>94.247718811035156</c:v>
                </c:pt>
                <c:pt idx="72">
                  <c:v>93.056343078613281</c:v>
                </c:pt>
                <c:pt idx="73">
                  <c:v>91.864959716796875</c:v>
                </c:pt>
                <c:pt idx="74">
                  <c:v>90.673583984375</c:v>
                </c:pt>
                <c:pt idx="75">
                  <c:v>89.482200622558594</c:v>
                </c:pt>
                <c:pt idx="76">
                  <c:v>88.290817260742188</c:v>
                </c:pt>
                <c:pt idx="77">
                  <c:v>87.099441528320312</c:v>
                </c:pt>
                <c:pt idx="78">
                  <c:v>85.908058166503906</c:v>
                </c:pt>
                <c:pt idx="79">
                  <c:v>84.716682434082031</c:v>
                </c:pt>
                <c:pt idx="80">
                  <c:v>83.525299072265625</c:v>
                </c:pt>
                <c:pt idx="81">
                  <c:v>84.369239807128906</c:v>
                </c:pt>
                <c:pt idx="82">
                  <c:v>85.213180541992188</c:v>
                </c:pt>
                <c:pt idx="83">
                  <c:v>86.057121276855469</c:v>
                </c:pt>
                <c:pt idx="84">
                  <c:v>86.90106201171875</c:v>
                </c:pt>
                <c:pt idx="85">
                  <c:v>87.7449951171875</c:v>
                </c:pt>
                <c:pt idx="86">
                  <c:v>88.588935852050781</c:v>
                </c:pt>
                <c:pt idx="87">
                  <c:v>89.432876586914062</c:v>
                </c:pt>
                <c:pt idx="88">
                  <c:v>90.276817321777344</c:v>
                </c:pt>
                <c:pt idx="89">
                  <c:v>91.120758056640625</c:v>
                </c:pt>
                <c:pt idx="90">
                  <c:v>91.964698791503906</c:v>
                </c:pt>
                <c:pt idx="91">
                  <c:v>92.479171752929688</c:v>
                </c:pt>
                <c:pt idx="92">
                  <c:v>92.993637084960938</c:v>
                </c:pt>
                <c:pt idx="93">
                  <c:v>93.508110046386719</c:v>
                </c:pt>
                <c:pt idx="94">
                  <c:v>94.022575378417969</c:v>
                </c:pt>
                <c:pt idx="95">
                  <c:v>94.53704833984375</c:v>
                </c:pt>
                <c:pt idx="96">
                  <c:v>95.051521301269531</c:v>
                </c:pt>
                <c:pt idx="97">
                  <c:v>95.565986633300781</c:v>
                </c:pt>
                <c:pt idx="98">
                  <c:v>96.080459594726562</c:v>
                </c:pt>
                <c:pt idx="99">
                  <c:v>96.594924926757812</c:v>
                </c:pt>
                <c:pt idx="100">
                  <c:v>97.109397888183594</c:v>
                </c:pt>
                <c:pt idx="101">
                  <c:v>97.929534912109375</c:v>
                </c:pt>
                <c:pt idx="102">
                  <c:v>98.749679565429688</c:v>
                </c:pt>
                <c:pt idx="103">
                  <c:v>99.569816589355469</c:v>
                </c:pt>
                <c:pt idx="104">
                  <c:v>100.38996124267578</c:v>
                </c:pt>
                <c:pt idx="105">
                  <c:v>101.21009826660156</c:v>
                </c:pt>
                <c:pt idx="106">
                  <c:v>102.03023529052734</c:v>
                </c:pt>
                <c:pt idx="107">
                  <c:v>102.85037994384766</c:v>
                </c:pt>
                <c:pt idx="108">
                  <c:v>103.67051696777344</c:v>
                </c:pt>
                <c:pt idx="109">
                  <c:v>104.49066162109375</c:v>
                </c:pt>
                <c:pt idx="110">
                  <c:v>105.31079864501953</c:v>
                </c:pt>
              </c:numCache>
            </c:numRef>
          </c:yVal>
          <c:smooth val="0"/>
          <c:extLst>
            <c:ext xmlns:c16="http://schemas.microsoft.com/office/drawing/2014/chart" uri="{C3380CC4-5D6E-409C-BE32-E72D297353CC}">
              <c16:uniqueId val="{0000000B-EE65-1D48-A36E-C4FD3D89CB63}"/>
            </c:ext>
          </c:extLst>
        </c:ser>
        <c:ser>
          <c:idx val="15"/>
          <c:order val="12"/>
          <c:tx>
            <c:strRef>
              <c:f>'SSP2 45 Output'!$R$1</c:f>
              <c:strCache>
                <c:ptCount val="1"/>
                <c:pt idx="0">
                  <c:v>PNNL GCAM4 SSP2 45 (2018)</c:v>
                </c:pt>
              </c:strCache>
            </c:strRef>
          </c:tx>
          <c:spPr>
            <a:ln>
              <a:noFill/>
              <a:prstDash val="sysDot"/>
            </a:ln>
          </c:spPr>
          <c:marker>
            <c:symbol val="circle"/>
            <c:size val="5"/>
            <c:spPr>
              <a:noFill/>
              <a:ln>
                <a:solidFill>
                  <a:srgbClr val="FFC000"/>
                </a:solidFill>
              </a:ln>
            </c:spPr>
          </c:marker>
          <c:xVal>
            <c:numRef>
              <c:f>'SSP2 45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45 Output'!$R$3:$R$113</c:f>
              <c:numCache>
                <c:formatCode>General</c:formatCode>
                <c:ptCount val="111"/>
                <c:pt idx="20">
                  <c:v>143.25978088378906</c:v>
                </c:pt>
                <c:pt idx="21">
                  <c:v>147.89289855957031</c:v>
                </c:pt>
                <c:pt idx="22">
                  <c:v>152.52601623535156</c:v>
                </c:pt>
                <c:pt idx="23">
                  <c:v>157.15913391113281</c:v>
                </c:pt>
                <c:pt idx="24">
                  <c:v>161.79225158691406</c:v>
                </c:pt>
                <c:pt idx="25">
                  <c:v>166.42535400390625</c:v>
                </c:pt>
                <c:pt idx="26">
                  <c:v>171.0584716796875</c:v>
                </c:pt>
                <c:pt idx="27">
                  <c:v>175.69158935546875</c:v>
                </c:pt>
                <c:pt idx="28">
                  <c:v>180.32470703125</c:v>
                </c:pt>
                <c:pt idx="29">
                  <c:v>184.95782470703125</c:v>
                </c:pt>
                <c:pt idx="30">
                  <c:v>189.5909423828125</c:v>
                </c:pt>
                <c:pt idx="31">
                  <c:v>194.56394958496094</c:v>
                </c:pt>
                <c:pt idx="32">
                  <c:v>199.53695678710938</c:v>
                </c:pt>
                <c:pt idx="33">
                  <c:v>204.50996398925781</c:v>
                </c:pt>
                <c:pt idx="34">
                  <c:v>209.48297119140625</c:v>
                </c:pt>
                <c:pt idx="35">
                  <c:v>214.45599365234375</c:v>
                </c:pt>
                <c:pt idx="36">
                  <c:v>219.42900085449219</c:v>
                </c:pt>
                <c:pt idx="37">
                  <c:v>224.40200805664062</c:v>
                </c:pt>
                <c:pt idx="38">
                  <c:v>229.37501525878906</c:v>
                </c:pt>
                <c:pt idx="39">
                  <c:v>234.3480224609375</c:v>
                </c:pt>
                <c:pt idx="40">
                  <c:v>239.32102966308594</c:v>
                </c:pt>
                <c:pt idx="41">
                  <c:v>237.64305114746094</c:v>
                </c:pt>
                <c:pt idx="42">
                  <c:v>235.96507263183594</c:v>
                </c:pt>
                <c:pt idx="43">
                  <c:v>234.287109375</c:v>
                </c:pt>
                <c:pt idx="44">
                  <c:v>232.609130859375</c:v>
                </c:pt>
                <c:pt idx="45">
                  <c:v>230.93115234375</c:v>
                </c:pt>
                <c:pt idx="46">
                  <c:v>229.253173828125</c:v>
                </c:pt>
                <c:pt idx="47">
                  <c:v>227.5751953125</c:v>
                </c:pt>
                <c:pt idx="48">
                  <c:v>225.89723205566406</c:v>
                </c:pt>
                <c:pt idx="49">
                  <c:v>224.21925354003906</c:v>
                </c:pt>
                <c:pt idx="50">
                  <c:v>222.54127502441406</c:v>
                </c:pt>
                <c:pt idx="51">
                  <c:v>218.65771484375</c:v>
                </c:pt>
                <c:pt idx="52">
                  <c:v>214.77415466308594</c:v>
                </c:pt>
                <c:pt idx="53">
                  <c:v>210.89059448242188</c:v>
                </c:pt>
                <c:pt idx="54">
                  <c:v>207.00703430175781</c:v>
                </c:pt>
                <c:pt idx="55">
                  <c:v>203.12347412109375</c:v>
                </c:pt>
                <c:pt idx="56">
                  <c:v>199.23989868164062</c:v>
                </c:pt>
                <c:pt idx="57">
                  <c:v>195.35633850097656</c:v>
                </c:pt>
                <c:pt idx="58">
                  <c:v>191.4727783203125</c:v>
                </c:pt>
                <c:pt idx="59">
                  <c:v>187.58921813964844</c:v>
                </c:pt>
                <c:pt idx="60">
                  <c:v>183.70565795898438</c:v>
                </c:pt>
                <c:pt idx="61">
                  <c:v>178.12466430664062</c:v>
                </c:pt>
                <c:pt idx="62">
                  <c:v>172.54365539550781</c:v>
                </c:pt>
                <c:pt idx="63">
                  <c:v>166.962646484375</c:v>
                </c:pt>
                <c:pt idx="64">
                  <c:v>161.38165283203125</c:v>
                </c:pt>
                <c:pt idx="65">
                  <c:v>155.8006591796875</c:v>
                </c:pt>
                <c:pt idx="66">
                  <c:v>150.21965026855469</c:v>
                </c:pt>
                <c:pt idx="67">
                  <c:v>144.63864135742188</c:v>
                </c:pt>
                <c:pt idx="68">
                  <c:v>139.05764770507812</c:v>
                </c:pt>
                <c:pt idx="69">
                  <c:v>133.47665405273438</c:v>
                </c:pt>
                <c:pt idx="70">
                  <c:v>127.89564514160156</c:v>
                </c:pt>
                <c:pt idx="71">
                  <c:v>122.87120819091797</c:v>
                </c:pt>
                <c:pt idx="72">
                  <c:v>117.84676361083984</c:v>
                </c:pt>
                <c:pt idx="73">
                  <c:v>112.82232666015625</c:v>
                </c:pt>
                <c:pt idx="74">
                  <c:v>107.79788970947266</c:v>
                </c:pt>
                <c:pt idx="75">
                  <c:v>102.77345275878906</c:v>
                </c:pt>
                <c:pt idx="76">
                  <c:v>97.749008178710938</c:v>
                </c:pt>
                <c:pt idx="77">
                  <c:v>92.724571228027344</c:v>
                </c:pt>
                <c:pt idx="78">
                  <c:v>87.70013427734375</c:v>
                </c:pt>
                <c:pt idx="79">
                  <c:v>82.675689697265625</c:v>
                </c:pt>
                <c:pt idx="80">
                  <c:v>77.651252746582031</c:v>
                </c:pt>
                <c:pt idx="81">
                  <c:v>75.894081115722656</c:v>
                </c:pt>
                <c:pt idx="82">
                  <c:v>74.136917114257812</c:v>
                </c:pt>
                <c:pt idx="83">
                  <c:v>72.379745483398438</c:v>
                </c:pt>
                <c:pt idx="84">
                  <c:v>70.622573852539062</c:v>
                </c:pt>
                <c:pt idx="85">
                  <c:v>68.865409851074219</c:v>
                </c:pt>
                <c:pt idx="86">
                  <c:v>67.108238220214844</c:v>
                </c:pt>
                <c:pt idx="87">
                  <c:v>65.351066589355469</c:v>
                </c:pt>
                <c:pt idx="88">
                  <c:v>63.593902587890625</c:v>
                </c:pt>
                <c:pt idx="89">
                  <c:v>61.83673095703125</c:v>
                </c:pt>
                <c:pt idx="90">
                  <c:v>60.079563140869141</c:v>
                </c:pt>
                <c:pt idx="91">
                  <c:v>59.406276702880859</c:v>
                </c:pt>
                <c:pt idx="92">
                  <c:v>58.732990264892578</c:v>
                </c:pt>
                <c:pt idx="93">
                  <c:v>58.059703826904297</c:v>
                </c:pt>
                <c:pt idx="94">
                  <c:v>57.386417388916016</c:v>
                </c:pt>
                <c:pt idx="95">
                  <c:v>56.713127136230469</c:v>
                </c:pt>
                <c:pt idx="96">
                  <c:v>56.039840698242188</c:v>
                </c:pt>
                <c:pt idx="97">
                  <c:v>55.366554260253906</c:v>
                </c:pt>
                <c:pt idx="98">
                  <c:v>54.693267822265625</c:v>
                </c:pt>
                <c:pt idx="99">
                  <c:v>54.019981384277344</c:v>
                </c:pt>
                <c:pt idx="100">
                  <c:v>53.346694946289062</c:v>
                </c:pt>
                <c:pt idx="101">
                  <c:v>52.547397613525391</c:v>
                </c:pt>
                <c:pt idx="102">
                  <c:v>51.748096466064453</c:v>
                </c:pt>
                <c:pt idx="103">
                  <c:v>50.948799133300781</c:v>
                </c:pt>
                <c:pt idx="104">
                  <c:v>50.149501800537109</c:v>
                </c:pt>
                <c:pt idx="105">
                  <c:v>49.350204467773438</c:v>
                </c:pt>
                <c:pt idx="106">
                  <c:v>48.5509033203125</c:v>
                </c:pt>
                <c:pt idx="107">
                  <c:v>47.751605987548828</c:v>
                </c:pt>
                <c:pt idx="108">
                  <c:v>46.952308654785156</c:v>
                </c:pt>
                <c:pt idx="109">
                  <c:v>46.153007507324219</c:v>
                </c:pt>
                <c:pt idx="110">
                  <c:v>45.353710174560547</c:v>
                </c:pt>
              </c:numCache>
            </c:numRef>
          </c:yVal>
          <c:smooth val="0"/>
          <c:extLst>
            <c:ext xmlns:c16="http://schemas.microsoft.com/office/drawing/2014/chart" uri="{C3380CC4-5D6E-409C-BE32-E72D297353CC}">
              <c16:uniqueId val="{0000000C-EE65-1D48-A36E-C4FD3D89CB63}"/>
            </c:ext>
          </c:extLst>
        </c:ser>
        <c:ser>
          <c:idx val="16"/>
          <c:order val="13"/>
          <c:tx>
            <c:strRef>
              <c:f>'SSP2 45 Output'!$S$1</c:f>
              <c:strCache>
                <c:ptCount val="1"/>
                <c:pt idx="0">
                  <c:v>PIK REMIND-MAGPIE SSP2 45 (2018)</c:v>
                </c:pt>
              </c:strCache>
            </c:strRef>
          </c:tx>
          <c:spPr>
            <a:ln>
              <a:noFill/>
              <a:prstDash val="sysDash"/>
            </a:ln>
          </c:spPr>
          <c:marker>
            <c:symbol val="x"/>
            <c:size val="5"/>
            <c:spPr>
              <a:noFill/>
              <a:ln w="3175">
                <a:solidFill>
                  <a:srgbClr val="FFC000"/>
                </a:solidFill>
              </a:ln>
            </c:spPr>
          </c:marker>
          <c:xVal>
            <c:numRef>
              <c:f>'SSP2 45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45 Output'!$S$3:$S$113</c:f>
              <c:numCache>
                <c:formatCode>General</c:formatCode>
                <c:ptCount val="111"/>
                <c:pt idx="15">
                  <c:v>122.19999694824219</c:v>
                </c:pt>
                <c:pt idx="16">
                  <c:v>125.79999542236328</c:v>
                </c:pt>
                <c:pt idx="17">
                  <c:v>129.39999389648438</c:v>
                </c:pt>
                <c:pt idx="18">
                  <c:v>133</c:v>
                </c:pt>
                <c:pt idx="19">
                  <c:v>136.59999084472656</c:v>
                </c:pt>
                <c:pt idx="20">
                  <c:v>140.19999694824219</c:v>
                </c:pt>
                <c:pt idx="21">
                  <c:v>142.91000366210938</c:v>
                </c:pt>
                <c:pt idx="22">
                  <c:v>145.6199951171875</c:v>
                </c:pt>
                <c:pt idx="23">
                  <c:v>148.33000183105469</c:v>
                </c:pt>
                <c:pt idx="24">
                  <c:v>151.03999328613281</c:v>
                </c:pt>
                <c:pt idx="25">
                  <c:v>153.75</c:v>
                </c:pt>
                <c:pt idx="26">
                  <c:v>156.46000671386719</c:v>
                </c:pt>
                <c:pt idx="27">
                  <c:v>159.16999816894531</c:v>
                </c:pt>
                <c:pt idx="28">
                  <c:v>161.8800048828125</c:v>
                </c:pt>
                <c:pt idx="29">
                  <c:v>164.58999633789062</c:v>
                </c:pt>
                <c:pt idx="30">
                  <c:v>167.30000305175781</c:v>
                </c:pt>
                <c:pt idx="31">
                  <c:v>166.86000061035156</c:v>
                </c:pt>
                <c:pt idx="32">
                  <c:v>166.41999816894531</c:v>
                </c:pt>
                <c:pt idx="33">
                  <c:v>165.97999572753906</c:v>
                </c:pt>
                <c:pt idx="34">
                  <c:v>165.53999328613281</c:v>
                </c:pt>
                <c:pt idx="35">
                  <c:v>165.10000610351562</c:v>
                </c:pt>
                <c:pt idx="36">
                  <c:v>164.66000366210938</c:v>
                </c:pt>
                <c:pt idx="37">
                  <c:v>164.22000122070312</c:v>
                </c:pt>
                <c:pt idx="38">
                  <c:v>163.77999877929688</c:v>
                </c:pt>
                <c:pt idx="39">
                  <c:v>163.33999633789062</c:v>
                </c:pt>
                <c:pt idx="40">
                  <c:v>162.89999389648438</c:v>
                </c:pt>
                <c:pt idx="41">
                  <c:v>160.44000244140625</c:v>
                </c:pt>
                <c:pt idx="42">
                  <c:v>157.97999572753906</c:v>
                </c:pt>
                <c:pt idx="43">
                  <c:v>155.51998901367188</c:v>
                </c:pt>
                <c:pt idx="44">
                  <c:v>153.05999755859375</c:v>
                </c:pt>
                <c:pt idx="45">
                  <c:v>150.60000610351562</c:v>
                </c:pt>
                <c:pt idx="46">
                  <c:v>148.13999938964844</c:v>
                </c:pt>
                <c:pt idx="47">
                  <c:v>145.67999267578125</c:v>
                </c:pt>
                <c:pt idx="48">
                  <c:v>143.22000122070312</c:v>
                </c:pt>
                <c:pt idx="49">
                  <c:v>140.760009765625</c:v>
                </c:pt>
                <c:pt idx="50">
                  <c:v>138.30000305175781</c:v>
                </c:pt>
                <c:pt idx="51">
                  <c:v>139.24000549316406</c:v>
                </c:pt>
                <c:pt idx="52">
                  <c:v>140.18000793457031</c:v>
                </c:pt>
                <c:pt idx="53">
                  <c:v>141.1199951171875</c:v>
                </c:pt>
                <c:pt idx="54">
                  <c:v>142.05999755859375</c:v>
                </c:pt>
                <c:pt idx="55">
                  <c:v>143</c:v>
                </c:pt>
                <c:pt idx="56">
                  <c:v>143.94000244140625</c:v>
                </c:pt>
                <c:pt idx="57">
                  <c:v>144.8800048828125</c:v>
                </c:pt>
                <c:pt idx="58">
                  <c:v>145.81999206542969</c:v>
                </c:pt>
                <c:pt idx="59">
                  <c:v>146.75999450683594</c:v>
                </c:pt>
                <c:pt idx="60">
                  <c:v>147.69999694824219</c:v>
                </c:pt>
                <c:pt idx="61">
                  <c:v>151.75999450683594</c:v>
                </c:pt>
                <c:pt idx="62">
                  <c:v>155.81999206542969</c:v>
                </c:pt>
                <c:pt idx="63">
                  <c:v>159.8800048828125</c:v>
                </c:pt>
                <c:pt idx="64">
                  <c:v>163.94000244140625</c:v>
                </c:pt>
                <c:pt idx="65">
                  <c:v>168</c:v>
                </c:pt>
                <c:pt idx="66">
                  <c:v>172.05999755859375</c:v>
                </c:pt>
                <c:pt idx="67">
                  <c:v>176.1199951171875</c:v>
                </c:pt>
                <c:pt idx="68">
                  <c:v>180.18000793457031</c:v>
                </c:pt>
                <c:pt idx="69">
                  <c:v>184.24000549316406</c:v>
                </c:pt>
                <c:pt idx="70">
                  <c:v>188.30000305175781</c:v>
                </c:pt>
                <c:pt idx="71">
                  <c:v>190.57000732421875</c:v>
                </c:pt>
                <c:pt idx="72">
                  <c:v>192.83999633789062</c:v>
                </c:pt>
                <c:pt idx="73">
                  <c:v>195.11000061035156</c:v>
                </c:pt>
                <c:pt idx="74">
                  <c:v>197.3800048828125</c:v>
                </c:pt>
                <c:pt idx="75">
                  <c:v>199.64999389648438</c:v>
                </c:pt>
                <c:pt idx="76">
                  <c:v>201.91999816894531</c:v>
                </c:pt>
                <c:pt idx="77">
                  <c:v>204.19000244140625</c:v>
                </c:pt>
                <c:pt idx="78">
                  <c:v>206.46000671386719</c:v>
                </c:pt>
                <c:pt idx="79">
                  <c:v>208.72999572753906</c:v>
                </c:pt>
                <c:pt idx="80">
                  <c:v>211</c:v>
                </c:pt>
                <c:pt idx="81">
                  <c:v>210.57000732421875</c:v>
                </c:pt>
                <c:pt idx="82">
                  <c:v>210.13999938964844</c:v>
                </c:pt>
                <c:pt idx="83">
                  <c:v>209.70999145507812</c:v>
                </c:pt>
                <c:pt idx="84">
                  <c:v>209.27999877929688</c:v>
                </c:pt>
                <c:pt idx="85">
                  <c:v>208.85000610351562</c:v>
                </c:pt>
                <c:pt idx="86">
                  <c:v>208.41999816894531</c:v>
                </c:pt>
                <c:pt idx="87">
                  <c:v>207.989990234375</c:v>
                </c:pt>
                <c:pt idx="88">
                  <c:v>207.55999755859375</c:v>
                </c:pt>
                <c:pt idx="89">
                  <c:v>207.1300048828125</c:v>
                </c:pt>
                <c:pt idx="90">
                  <c:v>206.69999694824219</c:v>
                </c:pt>
                <c:pt idx="91">
                  <c:v>205.01998901367188</c:v>
                </c:pt>
                <c:pt idx="92">
                  <c:v>203.33999633789062</c:v>
                </c:pt>
                <c:pt idx="93">
                  <c:v>201.66000366210938</c:v>
                </c:pt>
                <c:pt idx="94">
                  <c:v>199.97999572753906</c:v>
                </c:pt>
                <c:pt idx="95">
                  <c:v>198.29998779296875</c:v>
                </c:pt>
                <c:pt idx="96">
                  <c:v>196.6199951171875</c:v>
                </c:pt>
                <c:pt idx="97">
                  <c:v>194.94000244140625</c:v>
                </c:pt>
                <c:pt idx="98">
                  <c:v>193.25999450683594</c:v>
                </c:pt>
                <c:pt idx="99">
                  <c:v>191.57998657226562</c:v>
                </c:pt>
                <c:pt idx="100">
                  <c:v>189.89999389648438</c:v>
                </c:pt>
                <c:pt idx="101">
                  <c:v>188.94000244140625</c:v>
                </c:pt>
                <c:pt idx="102">
                  <c:v>187.97999572753906</c:v>
                </c:pt>
                <c:pt idx="103">
                  <c:v>187.01998901367188</c:v>
                </c:pt>
                <c:pt idx="104">
                  <c:v>186.05999755859375</c:v>
                </c:pt>
                <c:pt idx="105">
                  <c:v>185.10000610351562</c:v>
                </c:pt>
                <c:pt idx="106">
                  <c:v>184.13999938964844</c:v>
                </c:pt>
                <c:pt idx="107">
                  <c:v>183.17999267578125</c:v>
                </c:pt>
                <c:pt idx="108">
                  <c:v>182.22000122070312</c:v>
                </c:pt>
                <c:pt idx="109">
                  <c:v>181.260009765625</c:v>
                </c:pt>
                <c:pt idx="110">
                  <c:v>180.30000305175781</c:v>
                </c:pt>
              </c:numCache>
            </c:numRef>
          </c:yVal>
          <c:smooth val="0"/>
          <c:extLst>
            <c:ext xmlns:c16="http://schemas.microsoft.com/office/drawing/2014/chart" uri="{C3380CC4-5D6E-409C-BE32-E72D297353CC}">
              <c16:uniqueId val="{0000000D-EE65-1D48-A36E-C4FD3D89CB63}"/>
            </c:ext>
          </c:extLst>
        </c:ser>
        <c:ser>
          <c:idx val="17"/>
          <c:order val="14"/>
          <c:tx>
            <c:strRef>
              <c:f>'SSP2 45 Output'!$T$1</c:f>
              <c:strCache>
                <c:ptCount val="1"/>
                <c:pt idx="0">
                  <c:v>EIEE WITCH-GLOBIOM SSP2 45 (2018)</c:v>
                </c:pt>
              </c:strCache>
            </c:strRef>
          </c:tx>
          <c:spPr>
            <a:ln>
              <a:noFill/>
              <a:prstDash val="dash"/>
            </a:ln>
          </c:spPr>
          <c:marker>
            <c:symbol val="plus"/>
            <c:size val="5"/>
            <c:spPr>
              <a:noFill/>
              <a:ln>
                <a:solidFill>
                  <a:srgbClr val="FFC000"/>
                </a:solidFill>
              </a:ln>
            </c:spPr>
          </c:marker>
          <c:xVal>
            <c:numRef>
              <c:f>'SSP2 45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45 Output'!$T$3:$T$113</c:f>
              <c:numCache>
                <c:formatCode>General</c:formatCode>
                <c:ptCount val="111"/>
                <c:pt idx="15">
                  <c:v>121.68052673339844</c:v>
                </c:pt>
                <c:pt idx="16">
                  <c:v>124.03797149658203</c:v>
                </c:pt>
                <c:pt idx="17">
                  <c:v>126.39541625976562</c:v>
                </c:pt>
                <c:pt idx="18">
                  <c:v>128.75286865234375</c:v>
                </c:pt>
                <c:pt idx="19">
                  <c:v>131.11030578613281</c:v>
                </c:pt>
                <c:pt idx="20">
                  <c:v>133.46775817871094</c:v>
                </c:pt>
                <c:pt idx="21">
                  <c:v>134.20095825195312</c:v>
                </c:pt>
                <c:pt idx="22">
                  <c:v>134.93414306640625</c:v>
                </c:pt>
                <c:pt idx="23">
                  <c:v>135.66732788085938</c:v>
                </c:pt>
                <c:pt idx="24">
                  <c:v>136.40052795410156</c:v>
                </c:pt>
                <c:pt idx="25">
                  <c:v>137.13372802734375</c:v>
                </c:pt>
                <c:pt idx="26">
                  <c:v>137.86691284179688</c:v>
                </c:pt>
                <c:pt idx="27">
                  <c:v>138.60009765625</c:v>
                </c:pt>
                <c:pt idx="28">
                  <c:v>139.33329772949219</c:v>
                </c:pt>
                <c:pt idx="29">
                  <c:v>140.06649780273438</c:v>
                </c:pt>
                <c:pt idx="30">
                  <c:v>140.7996826171875</c:v>
                </c:pt>
                <c:pt idx="31">
                  <c:v>137.59233093261719</c:v>
                </c:pt>
                <c:pt idx="32">
                  <c:v>134.38496398925781</c:v>
                </c:pt>
                <c:pt idx="33">
                  <c:v>131.1776123046875</c:v>
                </c:pt>
                <c:pt idx="34">
                  <c:v>127.97026062011719</c:v>
                </c:pt>
                <c:pt idx="35">
                  <c:v>124.76290130615234</c:v>
                </c:pt>
                <c:pt idx="36">
                  <c:v>121.5555419921875</c:v>
                </c:pt>
                <c:pt idx="37">
                  <c:v>118.34819030761719</c:v>
                </c:pt>
                <c:pt idx="38">
                  <c:v>115.14083099365234</c:v>
                </c:pt>
                <c:pt idx="39">
                  <c:v>111.93347930908203</c:v>
                </c:pt>
                <c:pt idx="40">
                  <c:v>108.72611999511719</c:v>
                </c:pt>
                <c:pt idx="41">
                  <c:v>107.23301696777344</c:v>
                </c:pt>
                <c:pt idx="42">
                  <c:v>105.73991394042969</c:v>
                </c:pt>
                <c:pt idx="43">
                  <c:v>104.24681091308594</c:v>
                </c:pt>
                <c:pt idx="44">
                  <c:v>102.75370788574219</c:v>
                </c:pt>
                <c:pt idx="45">
                  <c:v>101.26060485839844</c:v>
                </c:pt>
                <c:pt idx="46">
                  <c:v>99.767509460449219</c:v>
                </c:pt>
                <c:pt idx="47">
                  <c:v>98.274406433105469</c:v>
                </c:pt>
                <c:pt idx="48">
                  <c:v>96.781303405761719</c:v>
                </c:pt>
                <c:pt idx="49">
                  <c:v>95.288200378417969</c:v>
                </c:pt>
                <c:pt idx="50">
                  <c:v>93.795097351074219</c:v>
                </c:pt>
                <c:pt idx="51">
                  <c:v>91.453338623046875</c:v>
                </c:pt>
                <c:pt idx="52">
                  <c:v>89.111587524414062</c:v>
                </c:pt>
                <c:pt idx="53">
                  <c:v>86.769828796386719</c:v>
                </c:pt>
                <c:pt idx="54">
                  <c:v>84.428070068359375</c:v>
                </c:pt>
                <c:pt idx="55">
                  <c:v>82.086318969726562</c:v>
                </c:pt>
                <c:pt idx="56">
                  <c:v>79.744560241699219</c:v>
                </c:pt>
                <c:pt idx="57">
                  <c:v>77.402801513671875</c:v>
                </c:pt>
                <c:pt idx="58">
                  <c:v>75.061042785644531</c:v>
                </c:pt>
                <c:pt idx="59">
                  <c:v>72.719291687011719</c:v>
                </c:pt>
                <c:pt idx="60">
                  <c:v>70.377532958984375</c:v>
                </c:pt>
                <c:pt idx="61">
                  <c:v>69.267913818359375</c:v>
                </c:pt>
                <c:pt idx="62">
                  <c:v>68.158294677734375</c:v>
                </c:pt>
                <c:pt idx="63">
                  <c:v>67.048675537109375</c:v>
                </c:pt>
                <c:pt idx="64">
                  <c:v>65.939056396484375</c:v>
                </c:pt>
                <c:pt idx="65">
                  <c:v>64.829437255859375</c:v>
                </c:pt>
                <c:pt idx="66">
                  <c:v>63.719821929931641</c:v>
                </c:pt>
                <c:pt idx="67">
                  <c:v>62.610202789306641</c:v>
                </c:pt>
                <c:pt idx="68">
                  <c:v>61.500583648681641</c:v>
                </c:pt>
                <c:pt idx="69">
                  <c:v>60.390964508056641</c:v>
                </c:pt>
                <c:pt idx="70">
                  <c:v>59.281345367431641</c:v>
                </c:pt>
                <c:pt idx="71">
                  <c:v>59.106704711914062</c:v>
                </c:pt>
                <c:pt idx="72">
                  <c:v>58.93206787109375</c:v>
                </c:pt>
                <c:pt idx="73">
                  <c:v>58.757427215576172</c:v>
                </c:pt>
                <c:pt idx="74">
                  <c:v>58.582786560058594</c:v>
                </c:pt>
                <c:pt idx="75">
                  <c:v>58.408149719238281</c:v>
                </c:pt>
                <c:pt idx="76">
                  <c:v>58.233509063720703</c:v>
                </c:pt>
                <c:pt idx="77">
                  <c:v>58.058868408203125</c:v>
                </c:pt>
                <c:pt idx="78">
                  <c:v>57.884227752685547</c:v>
                </c:pt>
                <c:pt idx="79">
                  <c:v>57.709590911865234</c:v>
                </c:pt>
                <c:pt idx="80">
                  <c:v>57.534950256347656</c:v>
                </c:pt>
                <c:pt idx="81">
                  <c:v>57.276290893554688</c:v>
                </c:pt>
                <c:pt idx="82">
                  <c:v>57.017635345458984</c:v>
                </c:pt>
                <c:pt idx="83">
                  <c:v>56.758975982666016</c:v>
                </c:pt>
                <c:pt idx="84">
                  <c:v>56.500316619873047</c:v>
                </c:pt>
                <c:pt idx="85">
                  <c:v>56.241661071777344</c:v>
                </c:pt>
                <c:pt idx="86">
                  <c:v>55.983001708984375</c:v>
                </c:pt>
                <c:pt idx="87">
                  <c:v>55.724342346191406</c:v>
                </c:pt>
                <c:pt idx="88">
                  <c:v>55.465682983398438</c:v>
                </c:pt>
                <c:pt idx="89">
                  <c:v>55.207027435302734</c:v>
                </c:pt>
                <c:pt idx="90">
                  <c:v>54.948368072509766</c:v>
                </c:pt>
                <c:pt idx="91">
                  <c:v>54.577033996582031</c:v>
                </c:pt>
                <c:pt idx="92">
                  <c:v>54.205699920654297</c:v>
                </c:pt>
                <c:pt idx="93">
                  <c:v>53.834365844726562</c:v>
                </c:pt>
                <c:pt idx="94">
                  <c:v>53.463031768798828</c:v>
                </c:pt>
                <c:pt idx="95">
                  <c:v>53.091697692871094</c:v>
                </c:pt>
                <c:pt idx="96">
                  <c:v>52.720359802246094</c:v>
                </c:pt>
                <c:pt idx="97">
                  <c:v>52.349025726318359</c:v>
                </c:pt>
                <c:pt idx="98">
                  <c:v>51.977691650390625</c:v>
                </c:pt>
                <c:pt idx="99">
                  <c:v>51.606357574462891</c:v>
                </c:pt>
                <c:pt idx="100">
                  <c:v>51.235023498535156</c:v>
                </c:pt>
                <c:pt idx="101">
                  <c:v>51.375934600830078</c:v>
                </c:pt>
                <c:pt idx="102">
                  <c:v>51.516845703125</c:v>
                </c:pt>
                <c:pt idx="103">
                  <c:v>51.657752990722656</c:v>
                </c:pt>
                <c:pt idx="104">
                  <c:v>51.798664093017578</c:v>
                </c:pt>
                <c:pt idx="105">
                  <c:v>51.9395751953125</c:v>
                </c:pt>
                <c:pt idx="106">
                  <c:v>52.080486297607422</c:v>
                </c:pt>
                <c:pt idx="107">
                  <c:v>52.221397399902344</c:v>
                </c:pt>
                <c:pt idx="108">
                  <c:v>52.3623046875</c:v>
                </c:pt>
                <c:pt idx="109">
                  <c:v>52.503215789794922</c:v>
                </c:pt>
                <c:pt idx="110">
                  <c:v>52.644126892089844</c:v>
                </c:pt>
              </c:numCache>
            </c:numRef>
          </c:yVal>
          <c:smooth val="0"/>
          <c:extLst>
            <c:ext xmlns:c16="http://schemas.microsoft.com/office/drawing/2014/chart" uri="{C3380CC4-5D6E-409C-BE32-E72D297353CC}">
              <c16:uniqueId val="{0000000E-EE65-1D48-A36E-C4FD3D89CB63}"/>
            </c:ext>
          </c:extLst>
        </c:ser>
        <c:ser>
          <c:idx val="18"/>
          <c:order val="15"/>
          <c:tx>
            <c:strRef>
              <c:f>'SSP2 26 Output'!$O$1</c:f>
              <c:strCache>
                <c:ptCount val="1"/>
                <c:pt idx="0">
                  <c:v>PBL IMAGE SSP2 26 (2018)</c:v>
                </c:pt>
              </c:strCache>
            </c:strRef>
          </c:tx>
          <c:spPr>
            <a:ln>
              <a:noFill/>
              <a:prstDash val="dashDot"/>
            </a:ln>
          </c:spPr>
          <c:marker>
            <c:symbol val="square"/>
            <c:size val="5"/>
            <c:spPr>
              <a:noFill/>
              <a:ln>
                <a:solidFill>
                  <a:srgbClr val="92D050"/>
                </a:solidFill>
              </a:ln>
            </c:spPr>
          </c:marker>
          <c:xVal>
            <c:numRef>
              <c:f>'SSP2 26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Output'!$O$3:$O$113</c:f>
              <c:numCache>
                <c:formatCode>General</c:formatCode>
                <c:ptCount val="111"/>
                <c:pt idx="15">
                  <c:v>117.48179626464844</c:v>
                </c:pt>
                <c:pt idx="16">
                  <c:v>123.18231964111328</c:v>
                </c:pt>
                <c:pt idx="17">
                  <c:v>128.88284301757812</c:v>
                </c:pt>
                <c:pt idx="18">
                  <c:v>134.58335876464844</c:v>
                </c:pt>
                <c:pt idx="19">
                  <c:v>140.28388977050781</c:v>
                </c:pt>
                <c:pt idx="20">
                  <c:v>145.98440551757812</c:v>
                </c:pt>
                <c:pt idx="21">
                  <c:v>146.73446655273438</c:v>
                </c:pt>
                <c:pt idx="22">
                  <c:v>147.48452758789062</c:v>
                </c:pt>
                <c:pt idx="23">
                  <c:v>148.23458862304688</c:v>
                </c:pt>
                <c:pt idx="24">
                  <c:v>148.98464965820312</c:v>
                </c:pt>
                <c:pt idx="25">
                  <c:v>149.73471069335938</c:v>
                </c:pt>
                <c:pt idx="26">
                  <c:v>150.48475646972656</c:v>
                </c:pt>
                <c:pt idx="27">
                  <c:v>151.23481750488281</c:v>
                </c:pt>
                <c:pt idx="28">
                  <c:v>151.98487854003906</c:v>
                </c:pt>
                <c:pt idx="29">
                  <c:v>152.73493957519531</c:v>
                </c:pt>
                <c:pt idx="30">
                  <c:v>153.48500061035156</c:v>
                </c:pt>
                <c:pt idx="31">
                  <c:v>148.9539794921875</c:v>
                </c:pt>
                <c:pt idx="32">
                  <c:v>144.42295837402344</c:v>
                </c:pt>
                <c:pt idx="33">
                  <c:v>139.89193725585938</c:v>
                </c:pt>
                <c:pt idx="34">
                  <c:v>135.36091613769531</c:v>
                </c:pt>
                <c:pt idx="35">
                  <c:v>130.82989501953125</c:v>
                </c:pt>
                <c:pt idx="36">
                  <c:v>126.29888153076172</c:v>
                </c:pt>
                <c:pt idx="37">
                  <c:v>121.76786041259766</c:v>
                </c:pt>
                <c:pt idx="38">
                  <c:v>117.23683929443359</c:v>
                </c:pt>
                <c:pt idx="39">
                  <c:v>112.70581817626953</c:v>
                </c:pt>
                <c:pt idx="40">
                  <c:v>108.17479705810547</c:v>
                </c:pt>
                <c:pt idx="41">
                  <c:v>102.09201049804688</c:v>
                </c:pt>
                <c:pt idx="42">
                  <c:v>96.009223937988281</c:v>
                </c:pt>
                <c:pt idx="43">
                  <c:v>89.926437377929688</c:v>
                </c:pt>
                <c:pt idx="44">
                  <c:v>83.843643188476562</c:v>
                </c:pt>
                <c:pt idx="45">
                  <c:v>77.760856628417969</c:v>
                </c:pt>
                <c:pt idx="46">
                  <c:v>71.678070068359375</c:v>
                </c:pt>
                <c:pt idx="47">
                  <c:v>65.595283508300781</c:v>
                </c:pt>
                <c:pt idx="48">
                  <c:v>59.512496948242188</c:v>
                </c:pt>
                <c:pt idx="49">
                  <c:v>53.429706573486328</c:v>
                </c:pt>
                <c:pt idx="50">
                  <c:v>47.346920013427734</c:v>
                </c:pt>
                <c:pt idx="51">
                  <c:v>46.879440307617188</c:v>
                </c:pt>
                <c:pt idx="52">
                  <c:v>46.411956787109375</c:v>
                </c:pt>
                <c:pt idx="53">
                  <c:v>45.944477081298828</c:v>
                </c:pt>
                <c:pt idx="54">
                  <c:v>45.476993560791016</c:v>
                </c:pt>
                <c:pt idx="55">
                  <c:v>45.009513854980469</c:v>
                </c:pt>
                <c:pt idx="56">
                  <c:v>44.542034149169922</c:v>
                </c:pt>
                <c:pt idx="57">
                  <c:v>44.074550628662109</c:v>
                </c:pt>
                <c:pt idx="58">
                  <c:v>43.607070922851562</c:v>
                </c:pt>
                <c:pt idx="59">
                  <c:v>43.13958740234375</c:v>
                </c:pt>
                <c:pt idx="60">
                  <c:v>42.672107696533203</c:v>
                </c:pt>
                <c:pt idx="61">
                  <c:v>42.949851989746094</c:v>
                </c:pt>
                <c:pt idx="62">
                  <c:v>43.22760009765625</c:v>
                </c:pt>
                <c:pt idx="63">
                  <c:v>43.505348205566406</c:v>
                </c:pt>
                <c:pt idx="64">
                  <c:v>43.783092498779297</c:v>
                </c:pt>
                <c:pt idx="65">
                  <c:v>44.060836791992188</c:v>
                </c:pt>
                <c:pt idx="66">
                  <c:v>44.338584899902344</c:v>
                </c:pt>
                <c:pt idx="67">
                  <c:v>44.6163330078125</c:v>
                </c:pt>
                <c:pt idx="68">
                  <c:v>44.894077301025391</c:v>
                </c:pt>
                <c:pt idx="69">
                  <c:v>45.171821594238281</c:v>
                </c:pt>
                <c:pt idx="70">
                  <c:v>45.449569702148438</c:v>
                </c:pt>
                <c:pt idx="71">
                  <c:v>46.759429931640625</c:v>
                </c:pt>
                <c:pt idx="72">
                  <c:v>48.069293975830078</c:v>
                </c:pt>
                <c:pt idx="73">
                  <c:v>49.379158020019531</c:v>
                </c:pt>
                <c:pt idx="74">
                  <c:v>50.689018249511719</c:v>
                </c:pt>
                <c:pt idx="75">
                  <c:v>51.998878479003906</c:v>
                </c:pt>
                <c:pt idx="76">
                  <c:v>53.308742523193359</c:v>
                </c:pt>
                <c:pt idx="77">
                  <c:v>54.618606567382812</c:v>
                </c:pt>
                <c:pt idx="78">
                  <c:v>55.928466796875</c:v>
                </c:pt>
                <c:pt idx="79">
                  <c:v>57.238327026367188</c:v>
                </c:pt>
                <c:pt idx="80">
                  <c:v>58.548191070556641</c:v>
                </c:pt>
                <c:pt idx="81">
                  <c:v>59.411140441894531</c:v>
                </c:pt>
                <c:pt idx="82">
                  <c:v>60.274089813232422</c:v>
                </c:pt>
                <c:pt idx="83">
                  <c:v>61.137039184570312</c:v>
                </c:pt>
                <c:pt idx="84">
                  <c:v>61.999988555908203</c:v>
                </c:pt>
                <c:pt idx="85">
                  <c:v>62.862937927246094</c:v>
                </c:pt>
                <c:pt idx="86">
                  <c:v>63.725883483886719</c:v>
                </c:pt>
                <c:pt idx="87">
                  <c:v>64.588836669921875</c:v>
                </c:pt>
                <c:pt idx="88">
                  <c:v>65.4517822265625</c:v>
                </c:pt>
                <c:pt idx="89">
                  <c:v>66.314735412597656</c:v>
                </c:pt>
                <c:pt idx="90">
                  <c:v>67.177680969238281</c:v>
                </c:pt>
                <c:pt idx="91">
                  <c:v>68.938674926757812</c:v>
                </c:pt>
                <c:pt idx="92">
                  <c:v>70.699668884277344</c:v>
                </c:pt>
                <c:pt idx="93">
                  <c:v>72.460670471191406</c:v>
                </c:pt>
                <c:pt idx="94">
                  <c:v>74.221664428710938</c:v>
                </c:pt>
                <c:pt idx="95">
                  <c:v>75.982658386230469</c:v>
                </c:pt>
                <c:pt idx="96">
                  <c:v>77.74365234375</c:v>
                </c:pt>
                <c:pt idx="97">
                  <c:v>79.504646301269531</c:v>
                </c:pt>
                <c:pt idx="98">
                  <c:v>81.265647888183594</c:v>
                </c:pt>
                <c:pt idx="99">
                  <c:v>83.026641845703125</c:v>
                </c:pt>
                <c:pt idx="100">
                  <c:v>84.787635803222656</c:v>
                </c:pt>
                <c:pt idx="101">
                  <c:v>85.239677429199219</c:v>
                </c:pt>
                <c:pt idx="102">
                  <c:v>85.691726684570312</c:v>
                </c:pt>
                <c:pt idx="103">
                  <c:v>86.143768310546875</c:v>
                </c:pt>
                <c:pt idx="104">
                  <c:v>86.595809936523438</c:v>
                </c:pt>
                <c:pt idx="105">
                  <c:v>87.0478515625</c:v>
                </c:pt>
                <c:pt idx="106">
                  <c:v>87.499900817871094</c:v>
                </c:pt>
                <c:pt idx="107">
                  <c:v>87.951942443847656</c:v>
                </c:pt>
                <c:pt idx="108">
                  <c:v>88.403984069824219</c:v>
                </c:pt>
                <c:pt idx="109">
                  <c:v>88.856033325195312</c:v>
                </c:pt>
                <c:pt idx="110">
                  <c:v>89.308074951171875</c:v>
                </c:pt>
              </c:numCache>
            </c:numRef>
          </c:yVal>
          <c:smooth val="0"/>
          <c:extLst>
            <c:ext xmlns:c16="http://schemas.microsoft.com/office/drawing/2014/chart" uri="{C3380CC4-5D6E-409C-BE32-E72D297353CC}">
              <c16:uniqueId val="{0000000F-EE65-1D48-A36E-C4FD3D89CB63}"/>
            </c:ext>
          </c:extLst>
        </c:ser>
        <c:ser>
          <c:idx val="20"/>
          <c:order val="16"/>
          <c:tx>
            <c:strRef>
              <c:f>'SSP2 26 Output'!$P$1</c:f>
              <c:strCache>
                <c:ptCount val="1"/>
                <c:pt idx="0">
                  <c:v>IIASA MESSAGE-GLOBIOM SSP2 26 (2018)</c:v>
                </c:pt>
              </c:strCache>
            </c:strRef>
          </c:tx>
          <c:spPr>
            <a:ln>
              <a:noFill/>
              <a:prstDash val="lgDash"/>
            </a:ln>
          </c:spPr>
          <c:marker>
            <c:symbol val="diamond"/>
            <c:size val="5"/>
            <c:spPr>
              <a:noFill/>
              <a:ln>
                <a:solidFill>
                  <a:srgbClr val="92D050"/>
                </a:solidFill>
              </a:ln>
            </c:spPr>
          </c:marker>
          <c:xVal>
            <c:numRef>
              <c:f>'SSP2 26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Output'!$P$3:$P$113</c:f>
              <c:numCache>
                <c:formatCode>General</c:formatCode>
                <c:ptCount val="111"/>
                <c:pt idx="15">
                  <c:v>121.30100250244141</c:v>
                </c:pt>
                <c:pt idx="16">
                  <c:v>124.9862060546875</c:v>
                </c:pt>
                <c:pt idx="17">
                  <c:v>128.67140197753906</c:v>
                </c:pt>
                <c:pt idx="18">
                  <c:v>132.35659790039062</c:v>
                </c:pt>
                <c:pt idx="19">
                  <c:v>136.04180908203125</c:v>
                </c:pt>
                <c:pt idx="20">
                  <c:v>139.72700500488281</c:v>
                </c:pt>
                <c:pt idx="21">
                  <c:v>139.27470397949219</c:v>
                </c:pt>
                <c:pt idx="22">
                  <c:v>138.82240295410156</c:v>
                </c:pt>
                <c:pt idx="23">
                  <c:v>138.37010192871094</c:v>
                </c:pt>
                <c:pt idx="24">
                  <c:v>137.91780090332031</c:v>
                </c:pt>
                <c:pt idx="25">
                  <c:v>137.46549987792969</c:v>
                </c:pt>
                <c:pt idx="26">
                  <c:v>137.01319885253906</c:v>
                </c:pt>
                <c:pt idx="27">
                  <c:v>136.56089782714844</c:v>
                </c:pt>
                <c:pt idx="28">
                  <c:v>136.10859680175781</c:v>
                </c:pt>
                <c:pt idx="29">
                  <c:v>135.65629577636719</c:v>
                </c:pt>
                <c:pt idx="30">
                  <c:v>135.20399475097656</c:v>
                </c:pt>
                <c:pt idx="31">
                  <c:v>129.97518920898438</c:v>
                </c:pt>
                <c:pt idx="32">
                  <c:v>124.74639892578125</c:v>
                </c:pt>
                <c:pt idx="33">
                  <c:v>119.51759338378906</c:v>
                </c:pt>
                <c:pt idx="34">
                  <c:v>114.28879547119141</c:v>
                </c:pt>
                <c:pt idx="35">
                  <c:v>109.05999755859375</c:v>
                </c:pt>
                <c:pt idx="36">
                  <c:v>103.83119964599609</c:v>
                </c:pt>
                <c:pt idx="37">
                  <c:v>98.602401733398438</c:v>
                </c:pt>
                <c:pt idx="38">
                  <c:v>93.37359619140625</c:v>
                </c:pt>
                <c:pt idx="39">
                  <c:v>88.144798278808594</c:v>
                </c:pt>
                <c:pt idx="40">
                  <c:v>82.916000366210938</c:v>
                </c:pt>
                <c:pt idx="41">
                  <c:v>79.327796936035156</c:v>
                </c:pt>
                <c:pt idx="42">
                  <c:v>75.739601135253906</c:v>
                </c:pt>
                <c:pt idx="43">
                  <c:v>72.151397705078125</c:v>
                </c:pt>
                <c:pt idx="44">
                  <c:v>68.563201904296875</c:v>
                </c:pt>
                <c:pt idx="45">
                  <c:v>64.974998474121094</c:v>
                </c:pt>
                <c:pt idx="46">
                  <c:v>61.386798858642578</c:v>
                </c:pt>
                <c:pt idx="47">
                  <c:v>57.798599243164062</c:v>
                </c:pt>
                <c:pt idx="48">
                  <c:v>54.210399627685547</c:v>
                </c:pt>
                <c:pt idx="49">
                  <c:v>50.622200012207031</c:v>
                </c:pt>
                <c:pt idx="50">
                  <c:v>47.034000396728516</c:v>
                </c:pt>
                <c:pt idx="51">
                  <c:v>47.890300750732422</c:v>
                </c:pt>
                <c:pt idx="52">
                  <c:v>48.746601104736328</c:v>
                </c:pt>
                <c:pt idx="53">
                  <c:v>49.602901458740234</c:v>
                </c:pt>
                <c:pt idx="54">
                  <c:v>50.459201812744141</c:v>
                </c:pt>
                <c:pt idx="55">
                  <c:v>51.315498352050781</c:v>
                </c:pt>
                <c:pt idx="56">
                  <c:v>52.171798706054688</c:v>
                </c:pt>
                <c:pt idx="57">
                  <c:v>53.028099060058594</c:v>
                </c:pt>
                <c:pt idx="58">
                  <c:v>53.8843994140625</c:v>
                </c:pt>
                <c:pt idx="59">
                  <c:v>54.740699768066406</c:v>
                </c:pt>
                <c:pt idx="60">
                  <c:v>55.597000122070312</c:v>
                </c:pt>
                <c:pt idx="61">
                  <c:v>58.759101867675781</c:v>
                </c:pt>
                <c:pt idx="62">
                  <c:v>61.921199798583984</c:v>
                </c:pt>
                <c:pt idx="63">
                  <c:v>65.083297729492188</c:v>
                </c:pt>
                <c:pt idx="64">
                  <c:v>68.245399475097656</c:v>
                </c:pt>
                <c:pt idx="65">
                  <c:v>71.407501220703125</c:v>
                </c:pt>
                <c:pt idx="66">
                  <c:v>74.569602966308594</c:v>
                </c:pt>
                <c:pt idx="67">
                  <c:v>77.731704711914062</c:v>
                </c:pt>
                <c:pt idx="68">
                  <c:v>80.893798828125</c:v>
                </c:pt>
                <c:pt idx="69">
                  <c:v>84.055900573730469</c:v>
                </c:pt>
                <c:pt idx="70">
                  <c:v>87.218002319335938</c:v>
                </c:pt>
                <c:pt idx="71">
                  <c:v>91.417205810546875</c:v>
                </c:pt>
                <c:pt idx="72">
                  <c:v>95.616401672363281</c:v>
                </c:pt>
                <c:pt idx="73">
                  <c:v>99.815605163574219</c:v>
                </c:pt>
                <c:pt idx="74">
                  <c:v>104.01480102539062</c:v>
                </c:pt>
                <c:pt idx="75">
                  <c:v>108.21400451660156</c:v>
                </c:pt>
                <c:pt idx="76">
                  <c:v>112.4132080078125</c:v>
                </c:pt>
                <c:pt idx="77">
                  <c:v>116.61240386962891</c:v>
                </c:pt>
                <c:pt idx="78">
                  <c:v>120.81160736083984</c:v>
                </c:pt>
                <c:pt idx="79">
                  <c:v>125.01080322265625</c:v>
                </c:pt>
                <c:pt idx="80">
                  <c:v>129.21000671386719</c:v>
                </c:pt>
                <c:pt idx="81">
                  <c:v>129.53260803222656</c:v>
                </c:pt>
                <c:pt idx="82">
                  <c:v>129.85520935058594</c:v>
                </c:pt>
                <c:pt idx="83">
                  <c:v>130.17781066894531</c:v>
                </c:pt>
                <c:pt idx="84">
                  <c:v>130.50041198730469</c:v>
                </c:pt>
                <c:pt idx="85">
                  <c:v>130.822998046875</c:v>
                </c:pt>
                <c:pt idx="86">
                  <c:v>131.14559936523438</c:v>
                </c:pt>
                <c:pt idx="87">
                  <c:v>131.46820068359375</c:v>
                </c:pt>
                <c:pt idx="88">
                  <c:v>131.79080200195312</c:v>
                </c:pt>
                <c:pt idx="89">
                  <c:v>132.1134033203125</c:v>
                </c:pt>
                <c:pt idx="90">
                  <c:v>132.43600463867188</c:v>
                </c:pt>
                <c:pt idx="91">
                  <c:v>130.36660766601562</c:v>
                </c:pt>
                <c:pt idx="92">
                  <c:v>128.29721069335938</c:v>
                </c:pt>
                <c:pt idx="93">
                  <c:v>126.22779846191406</c:v>
                </c:pt>
                <c:pt idx="94">
                  <c:v>124.15840148925781</c:v>
                </c:pt>
                <c:pt idx="95">
                  <c:v>122.08900451660156</c:v>
                </c:pt>
                <c:pt idx="96">
                  <c:v>120.01959991455078</c:v>
                </c:pt>
                <c:pt idx="97">
                  <c:v>117.9501953125</c:v>
                </c:pt>
                <c:pt idx="98">
                  <c:v>115.88079833984375</c:v>
                </c:pt>
                <c:pt idx="99">
                  <c:v>113.8114013671875</c:v>
                </c:pt>
                <c:pt idx="100">
                  <c:v>111.74199676513672</c:v>
                </c:pt>
                <c:pt idx="101">
                  <c:v>109.23359680175781</c:v>
                </c:pt>
                <c:pt idx="102">
                  <c:v>106.72519683837891</c:v>
                </c:pt>
                <c:pt idx="103">
                  <c:v>104.216796875</c:v>
                </c:pt>
                <c:pt idx="104">
                  <c:v>101.70839691162109</c:v>
                </c:pt>
                <c:pt idx="105">
                  <c:v>99.199996948242188</c:v>
                </c:pt>
                <c:pt idx="106">
                  <c:v>96.691596984863281</c:v>
                </c:pt>
                <c:pt idx="107">
                  <c:v>94.183197021484375</c:v>
                </c:pt>
                <c:pt idx="108">
                  <c:v>91.674797058105469</c:v>
                </c:pt>
                <c:pt idx="109">
                  <c:v>89.166397094726562</c:v>
                </c:pt>
                <c:pt idx="110">
                  <c:v>86.657997131347656</c:v>
                </c:pt>
              </c:numCache>
            </c:numRef>
          </c:yVal>
          <c:smooth val="0"/>
          <c:extLst>
            <c:ext xmlns:c16="http://schemas.microsoft.com/office/drawing/2014/chart" uri="{C3380CC4-5D6E-409C-BE32-E72D297353CC}">
              <c16:uniqueId val="{00000010-EE65-1D48-A36E-C4FD3D89CB63}"/>
            </c:ext>
          </c:extLst>
        </c:ser>
        <c:ser>
          <c:idx val="21"/>
          <c:order val="17"/>
          <c:tx>
            <c:strRef>
              <c:f>'SSP2 26 Output'!$Q$1</c:f>
              <c:strCache>
                <c:ptCount val="1"/>
                <c:pt idx="0">
                  <c:v>NIES AIM/CGE SSP2 26 (2018)</c:v>
                </c:pt>
              </c:strCache>
            </c:strRef>
          </c:tx>
          <c:spPr>
            <a:ln>
              <a:noFill/>
              <a:prstDash val="lgDashDot"/>
            </a:ln>
          </c:spPr>
          <c:marker>
            <c:symbol val="triangle"/>
            <c:size val="5"/>
            <c:spPr>
              <a:noFill/>
              <a:ln>
                <a:solidFill>
                  <a:srgbClr val="92D050"/>
                </a:solidFill>
              </a:ln>
            </c:spPr>
          </c:marker>
          <c:xVal>
            <c:numRef>
              <c:f>'SSP2 26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Output'!$Q$3:$Q$113</c:f>
              <c:numCache>
                <c:formatCode>General</c:formatCode>
                <c:ptCount val="111"/>
                <c:pt idx="15">
                  <c:v>118.24559783935547</c:v>
                </c:pt>
                <c:pt idx="16">
                  <c:v>121.46223449707031</c:v>
                </c:pt>
                <c:pt idx="17">
                  <c:v>124.67887878417969</c:v>
                </c:pt>
                <c:pt idx="18">
                  <c:v>127.89551544189453</c:v>
                </c:pt>
                <c:pt idx="19">
                  <c:v>131.11215209960938</c:v>
                </c:pt>
                <c:pt idx="20">
                  <c:v>134.32879638671875</c:v>
                </c:pt>
                <c:pt idx="21">
                  <c:v>136.62353515625</c:v>
                </c:pt>
                <c:pt idx="22">
                  <c:v>138.91827392578125</c:v>
                </c:pt>
                <c:pt idx="23">
                  <c:v>141.2130126953125</c:v>
                </c:pt>
                <c:pt idx="24">
                  <c:v>143.50775146484375</c:v>
                </c:pt>
                <c:pt idx="25">
                  <c:v>145.802490234375</c:v>
                </c:pt>
                <c:pt idx="26">
                  <c:v>148.09724426269531</c:v>
                </c:pt>
                <c:pt idx="27">
                  <c:v>150.39198303222656</c:v>
                </c:pt>
                <c:pt idx="28">
                  <c:v>152.68672180175781</c:v>
                </c:pt>
                <c:pt idx="29">
                  <c:v>154.98146057128906</c:v>
                </c:pt>
                <c:pt idx="30">
                  <c:v>157.27619934082031</c:v>
                </c:pt>
                <c:pt idx="31">
                  <c:v>150.54801940917969</c:v>
                </c:pt>
                <c:pt idx="32">
                  <c:v>143.81983947753906</c:v>
                </c:pt>
                <c:pt idx="33">
                  <c:v>137.09165954589844</c:v>
                </c:pt>
                <c:pt idx="34">
                  <c:v>130.36347961425781</c:v>
                </c:pt>
                <c:pt idx="35">
                  <c:v>123.63529968261719</c:v>
                </c:pt>
                <c:pt idx="36">
                  <c:v>116.90711975097656</c:v>
                </c:pt>
                <c:pt idx="37">
                  <c:v>110.17893981933594</c:v>
                </c:pt>
                <c:pt idx="38">
                  <c:v>103.45075988769531</c:v>
                </c:pt>
                <c:pt idx="39">
                  <c:v>96.722579956054688</c:v>
                </c:pt>
                <c:pt idx="40">
                  <c:v>89.994400024414062</c:v>
                </c:pt>
                <c:pt idx="41">
                  <c:v>87.7625732421875</c:v>
                </c:pt>
                <c:pt idx="42">
                  <c:v>85.530738830566406</c:v>
                </c:pt>
                <c:pt idx="43">
                  <c:v>83.298912048339844</c:v>
                </c:pt>
                <c:pt idx="44">
                  <c:v>81.06707763671875</c:v>
                </c:pt>
                <c:pt idx="45">
                  <c:v>78.835250854492188</c:v>
                </c:pt>
                <c:pt idx="46">
                  <c:v>76.603424072265625</c:v>
                </c:pt>
                <c:pt idx="47">
                  <c:v>74.371589660644531</c:v>
                </c:pt>
                <c:pt idx="48">
                  <c:v>72.139762878417969</c:v>
                </c:pt>
                <c:pt idx="49">
                  <c:v>69.907928466796875</c:v>
                </c:pt>
                <c:pt idx="50">
                  <c:v>67.676101684570312</c:v>
                </c:pt>
                <c:pt idx="51">
                  <c:v>69.952232360839844</c:v>
                </c:pt>
                <c:pt idx="52">
                  <c:v>72.228363037109375</c:v>
                </c:pt>
                <c:pt idx="53">
                  <c:v>74.504493713378906</c:v>
                </c:pt>
                <c:pt idx="54">
                  <c:v>76.780624389648438</c:v>
                </c:pt>
                <c:pt idx="55">
                  <c:v>79.056747436523438</c:v>
                </c:pt>
                <c:pt idx="56">
                  <c:v>81.332878112792969</c:v>
                </c:pt>
                <c:pt idx="57">
                  <c:v>83.6090087890625</c:v>
                </c:pt>
                <c:pt idx="58">
                  <c:v>85.885139465332031</c:v>
                </c:pt>
                <c:pt idx="59">
                  <c:v>88.161270141601562</c:v>
                </c:pt>
                <c:pt idx="60">
                  <c:v>90.437400817871094</c:v>
                </c:pt>
                <c:pt idx="61">
                  <c:v>90.252883911132812</c:v>
                </c:pt>
                <c:pt idx="62">
                  <c:v>90.068359375</c:v>
                </c:pt>
                <c:pt idx="63">
                  <c:v>89.883842468261719</c:v>
                </c:pt>
                <c:pt idx="64">
                  <c:v>89.699317932128906</c:v>
                </c:pt>
                <c:pt idx="65">
                  <c:v>89.514801025390625</c:v>
                </c:pt>
                <c:pt idx="66">
                  <c:v>89.330284118652344</c:v>
                </c:pt>
                <c:pt idx="67">
                  <c:v>89.145759582519531</c:v>
                </c:pt>
                <c:pt idx="68">
                  <c:v>88.96124267578125</c:v>
                </c:pt>
                <c:pt idx="69">
                  <c:v>88.776718139648438</c:v>
                </c:pt>
                <c:pt idx="70">
                  <c:v>88.592201232910156</c:v>
                </c:pt>
                <c:pt idx="71">
                  <c:v>87.235183715820312</c:v>
                </c:pt>
                <c:pt idx="72">
                  <c:v>85.878158569335938</c:v>
                </c:pt>
                <c:pt idx="73">
                  <c:v>84.521141052246094</c:v>
                </c:pt>
                <c:pt idx="74">
                  <c:v>83.16412353515625</c:v>
                </c:pt>
                <c:pt idx="75">
                  <c:v>81.807098388671875</c:v>
                </c:pt>
                <c:pt idx="76">
                  <c:v>80.450080871582031</c:v>
                </c:pt>
                <c:pt idx="77">
                  <c:v>79.093063354492188</c:v>
                </c:pt>
                <c:pt idx="78">
                  <c:v>77.736045837402344</c:v>
                </c:pt>
                <c:pt idx="79">
                  <c:v>76.379020690917969</c:v>
                </c:pt>
                <c:pt idx="80">
                  <c:v>75.022003173828125</c:v>
                </c:pt>
                <c:pt idx="81">
                  <c:v>74.557571411132812</c:v>
                </c:pt>
                <c:pt idx="82">
                  <c:v>74.0931396484375</c:v>
                </c:pt>
                <c:pt idx="83">
                  <c:v>73.628715515136719</c:v>
                </c:pt>
                <c:pt idx="84">
                  <c:v>73.164283752441406</c:v>
                </c:pt>
                <c:pt idx="85">
                  <c:v>72.699851989746094</c:v>
                </c:pt>
                <c:pt idx="86">
                  <c:v>72.235420227050781</c:v>
                </c:pt>
                <c:pt idx="87">
                  <c:v>71.770988464355469</c:v>
                </c:pt>
                <c:pt idx="88">
                  <c:v>71.306564331054688</c:v>
                </c:pt>
                <c:pt idx="89">
                  <c:v>70.842132568359375</c:v>
                </c:pt>
                <c:pt idx="90">
                  <c:v>70.377700805664062</c:v>
                </c:pt>
                <c:pt idx="91">
                  <c:v>69.886329650878906</c:v>
                </c:pt>
                <c:pt idx="92">
                  <c:v>69.39495849609375</c:v>
                </c:pt>
                <c:pt idx="93">
                  <c:v>68.903587341308594</c:v>
                </c:pt>
                <c:pt idx="94">
                  <c:v>68.412216186523438</c:v>
                </c:pt>
                <c:pt idx="95">
                  <c:v>67.920852661132812</c:v>
                </c:pt>
                <c:pt idx="96">
                  <c:v>67.429481506347656</c:v>
                </c:pt>
                <c:pt idx="97">
                  <c:v>66.9381103515625</c:v>
                </c:pt>
                <c:pt idx="98">
                  <c:v>66.446739196777344</c:v>
                </c:pt>
                <c:pt idx="99">
                  <c:v>65.955368041992188</c:v>
                </c:pt>
                <c:pt idx="100">
                  <c:v>65.463996887207031</c:v>
                </c:pt>
                <c:pt idx="101">
                  <c:v>65.444778442382812</c:v>
                </c:pt>
                <c:pt idx="102">
                  <c:v>65.425559997558594</c:v>
                </c:pt>
                <c:pt idx="103">
                  <c:v>65.406333923339844</c:v>
                </c:pt>
                <c:pt idx="104">
                  <c:v>65.387115478515625</c:v>
                </c:pt>
                <c:pt idx="105">
                  <c:v>65.367897033691406</c:v>
                </c:pt>
                <c:pt idx="106">
                  <c:v>65.348678588867188</c:v>
                </c:pt>
                <c:pt idx="107">
                  <c:v>65.329460144042969</c:v>
                </c:pt>
                <c:pt idx="108">
                  <c:v>65.310234069824219</c:v>
                </c:pt>
                <c:pt idx="109">
                  <c:v>65.291015625</c:v>
                </c:pt>
                <c:pt idx="110">
                  <c:v>65.271797180175781</c:v>
                </c:pt>
              </c:numCache>
            </c:numRef>
          </c:yVal>
          <c:smooth val="0"/>
          <c:extLst>
            <c:ext xmlns:c16="http://schemas.microsoft.com/office/drawing/2014/chart" uri="{C3380CC4-5D6E-409C-BE32-E72D297353CC}">
              <c16:uniqueId val="{00000011-EE65-1D48-A36E-C4FD3D89CB63}"/>
            </c:ext>
          </c:extLst>
        </c:ser>
        <c:ser>
          <c:idx val="23"/>
          <c:order val="18"/>
          <c:tx>
            <c:strRef>
              <c:f>'SSP2 26 Output'!$R$1</c:f>
              <c:strCache>
                <c:ptCount val="1"/>
                <c:pt idx="0">
                  <c:v>PNNL GCAM4 SSP2 26 (2018)</c:v>
                </c:pt>
              </c:strCache>
            </c:strRef>
          </c:tx>
          <c:spPr>
            <a:ln>
              <a:noFill/>
              <a:prstDash val="sysDot"/>
            </a:ln>
          </c:spPr>
          <c:marker>
            <c:symbol val="circle"/>
            <c:size val="5"/>
            <c:spPr>
              <a:noFill/>
              <a:ln>
                <a:solidFill>
                  <a:srgbClr val="92D050"/>
                </a:solidFill>
              </a:ln>
            </c:spPr>
          </c:marker>
          <c:xVal>
            <c:numRef>
              <c:f>'SSP2 26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Output'!$R$3:$R$113</c:f>
              <c:numCache>
                <c:formatCode>General</c:formatCode>
                <c:ptCount val="111"/>
                <c:pt idx="20">
                  <c:v>143.25978088378906</c:v>
                </c:pt>
                <c:pt idx="21">
                  <c:v>147.89289855957031</c:v>
                </c:pt>
                <c:pt idx="22">
                  <c:v>152.52601623535156</c:v>
                </c:pt>
                <c:pt idx="23">
                  <c:v>157.15913391113281</c:v>
                </c:pt>
                <c:pt idx="24">
                  <c:v>161.79225158691406</c:v>
                </c:pt>
                <c:pt idx="25">
                  <c:v>166.42535400390625</c:v>
                </c:pt>
                <c:pt idx="26">
                  <c:v>171.0584716796875</c:v>
                </c:pt>
                <c:pt idx="27">
                  <c:v>175.69158935546875</c:v>
                </c:pt>
                <c:pt idx="28">
                  <c:v>180.32470703125</c:v>
                </c:pt>
                <c:pt idx="29">
                  <c:v>184.95782470703125</c:v>
                </c:pt>
                <c:pt idx="30">
                  <c:v>189.5909423828125</c:v>
                </c:pt>
                <c:pt idx="31">
                  <c:v>194.56394958496094</c:v>
                </c:pt>
                <c:pt idx="32">
                  <c:v>199.53695678710938</c:v>
                </c:pt>
                <c:pt idx="33">
                  <c:v>204.50996398925781</c:v>
                </c:pt>
                <c:pt idx="34">
                  <c:v>209.48297119140625</c:v>
                </c:pt>
                <c:pt idx="35">
                  <c:v>214.45599365234375</c:v>
                </c:pt>
                <c:pt idx="36">
                  <c:v>219.42900085449219</c:v>
                </c:pt>
                <c:pt idx="37">
                  <c:v>224.40200805664062</c:v>
                </c:pt>
                <c:pt idx="38">
                  <c:v>229.37501525878906</c:v>
                </c:pt>
                <c:pt idx="39">
                  <c:v>234.3480224609375</c:v>
                </c:pt>
                <c:pt idx="40">
                  <c:v>239.32102966308594</c:v>
                </c:pt>
                <c:pt idx="41">
                  <c:v>226.39126586914062</c:v>
                </c:pt>
                <c:pt idx="42">
                  <c:v>213.46150207519531</c:v>
                </c:pt>
                <c:pt idx="43">
                  <c:v>200.53175354003906</c:v>
                </c:pt>
                <c:pt idx="44">
                  <c:v>187.60198974609375</c:v>
                </c:pt>
                <c:pt idx="45">
                  <c:v>174.67222595214844</c:v>
                </c:pt>
                <c:pt idx="46">
                  <c:v>161.74246215820312</c:v>
                </c:pt>
                <c:pt idx="47">
                  <c:v>148.81269836425781</c:v>
                </c:pt>
                <c:pt idx="48">
                  <c:v>135.88294982910156</c:v>
                </c:pt>
                <c:pt idx="49">
                  <c:v>122.95318603515625</c:v>
                </c:pt>
                <c:pt idx="50">
                  <c:v>110.02342224121094</c:v>
                </c:pt>
                <c:pt idx="51">
                  <c:v>106.2760009765625</c:v>
                </c:pt>
                <c:pt idx="52">
                  <c:v>102.52858734130859</c:v>
                </c:pt>
                <c:pt idx="53">
                  <c:v>98.781173706054688</c:v>
                </c:pt>
                <c:pt idx="54">
                  <c:v>95.03375244140625</c:v>
                </c:pt>
                <c:pt idx="55">
                  <c:v>91.286331176757812</c:v>
                </c:pt>
                <c:pt idx="56">
                  <c:v>87.538917541503906</c:v>
                </c:pt>
                <c:pt idx="57">
                  <c:v>83.79150390625</c:v>
                </c:pt>
                <c:pt idx="58">
                  <c:v>80.044082641601562</c:v>
                </c:pt>
                <c:pt idx="59">
                  <c:v>76.296661376953125</c:v>
                </c:pt>
                <c:pt idx="60">
                  <c:v>72.549247741699219</c:v>
                </c:pt>
                <c:pt idx="61">
                  <c:v>70.948684692382812</c:v>
                </c:pt>
                <c:pt idx="62">
                  <c:v>69.348114013671875</c:v>
                </c:pt>
                <c:pt idx="63">
                  <c:v>67.747550964355469</c:v>
                </c:pt>
                <c:pt idx="64">
                  <c:v>66.146987915039062</c:v>
                </c:pt>
                <c:pt idx="65">
                  <c:v>64.546417236328125</c:v>
                </c:pt>
                <c:pt idx="66">
                  <c:v>62.945854187011719</c:v>
                </c:pt>
                <c:pt idx="67">
                  <c:v>61.345291137695312</c:v>
                </c:pt>
                <c:pt idx="68">
                  <c:v>59.744724273681641</c:v>
                </c:pt>
                <c:pt idx="69">
                  <c:v>58.144161224365234</c:v>
                </c:pt>
                <c:pt idx="70">
                  <c:v>56.543594360351562</c:v>
                </c:pt>
                <c:pt idx="71">
                  <c:v>55.356414794921875</c:v>
                </c:pt>
                <c:pt idx="72">
                  <c:v>54.169235229492188</c:v>
                </c:pt>
                <c:pt idx="73">
                  <c:v>52.982051849365234</c:v>
                </c:pt>
                <c:pt idx="74">
                  <c:v>51.794872283935547</c:v>
                </c:pt>
                <c:pt idx="75">
                  <c:v>50.607692718505859</c:v>
                </c:pt>
                <c:pt idx="76">
                  <c:v>49.420513153076172</c:v>
                </c:pt>
                <c:pt idx="77">
                  <c:v>48.233333587646484</c:v>
                </c:pt>
                <c:pt idx="78">
                  <c:v>47.046150207519531</c:v>
                </c:pt>
                <c:pt idx="79">
                  <c:v>45.858970642089844</c:v>
                </c:pt>
                <c:pt idx="80">
                  <c:v>44.671791076660156</c:v>
                </c:pt>
                <c:pt idx="81">
                  <c:v>42.646060943603516</c:v>
                </c:pt>
                <c:pt idx="82">
                  <c:v>40.620330810546875</c:v>
                </c:pt>
                <c:pt idx="83">
                  <c:v>38.594600677490234</c:v>
                </c:pt>
                <c:pt idx="84">
                  <c:v>36.568870544433594</c:v>
                </c:pt>
                <c:pt idx="85">
                  <c:v>34.543136596679688</c:v>
                </c:pt>
                <c:pt idx="86">
                  <c:v>32.517406463623047</c:v>
                </c:pt>
                <c:pt idx="87">
                  <c:v>30.491678237915039</c:v>
                </c:pt>
                <c:pt idx="88">
                  <c:v>28.465946197509766</c:v>
                </c:pt>
                <c:pt idx="89">
                  <c:v>26.440216064453125</c:v>
                </c:pt>
                <c:pt idx="90">
                  <c:v>24.414485931396484</c:v>
                </c:pt>
                <c:pt idx="91">
                  <c:v>22.695484161376953</c:v>
                </c:pt>
                <c:pt idx="92">
                  <c:v>20.976482391357422</c:v>
                </c:pt>
                <c:pt idx="93">
                  <c:v>19.257480621337891</c:v>
                </c:pt>
                <c:pt idx="94">
                  <c:v>17.538478851318359</c:v>
                </c:pt>
                <c:pt idx="95">
                  <c:v>15.819478034973145</c:v>
                </c:pt>
                <c:pt idx="96">
                  <c:v>14.100476264953613</c:v>
                </c:pt>
                <c:pt idx="97">
                  <c:v>12.381474494934082</c:v>
                </c:pt>
                <c:pt idx="98">
                  <c:v>10.662472724914551</c:v>
                </c:pt>
                <c:pt idx="99">
                  <c:v>8.9434709548950195</c:v>
                </c:pt>
                <c:pt idx="100">
                  <c:v>7.2244696617126465</c:v>
                </c:pt>
                <c:pt idx="101">
                  <c:v>6.7437276840209961</c:v>
                </c:pt>
                <c:pt idx="102">
                  <c:v>6.2629852294921875</c:v>
                </c:pt>
                <c:pt idx="103">
                  <c:v>5.7822432518005371</c:v>
                </c:pt>
                <c:pt idx="104">
                  <c:v>5.3015012741088867</c:v>
                </c:pt>
                <c:pt idx="105">
                  <c:v>4.8207588195800781</c:v>
                </c:pt>
                <c:pt idx="106">
                  <c:v>4.3400168418884277</c:v>
                </c:pt>
                <c:pt idx="107">
                  <c:v>3.8592748641967773</c:v>
                </c:pt>
                <c:pt idx="108">
                  <c:v>3.3785326480865479</c:v>
                </c:pt>
                <c:pt idx="109">
                  <c:v>2.8977906703948975</c:v>
                </c:pt>
                <c:pt idx="110">
                  <c:v>2.417048454284668</c:v>
                </c:pt>
              </c:numCache>
            </c:numRef>
          </c:yVal>
          <c:smooth val="0"/>
          <c:extLst>
            <c:ext xmlns:c16="http://schemas.microsoft.com/office/drawing/2014/chart" uri="{C3380CC4-5D6E-409C-BE32-E72D297353CC}">
              <c16:uniqueId val="{00000012-EE65-1D48-A36E-C4FD3D89CB63}"/>
            </c:ext>
          </c:extLst>
        </c:ser>
        <c:ser>
          <c:idx val="24"/>
          <c:order val="19"/>
          <c:tx>
            <c:strRef>
              <c:f>'SSP2 26 Output'!$S$1</c:f>
              <c:strCache>
                <c:ptCount val="1"/>
                <c:pt idx="0">
                  <c:v>PIK REMIND-MAGPIE SSP2 26 (2018)</c:v>
                </c:pt>
              </c:strCache>
            </c:strRef>
          </c:tx>
          <c:spPr>
            <a:ln>
              <a:noFill/>
              <a:prstDash val="sysDash"/>
            </a:ln>
          </c:spPr>
          <c:marker>
            <c:symbol val="x"/>
            <c:size val="5"/>
            <c:spPr>
              <a:noFill/>
              <a:ln>
                <a:solidFill>
                  <a:srgbClr val="92D050"/>
                </a:solidFill>
              </a:ln>
            </c:spPr>
          </c:marker>
          <c:xVal>
            <c:numRef>
              <c:f>'SSP2 26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Output'!$S$3:$S$113</c:f>
              <c:numCache>
                <c:formatCode>General</c:formatCode>
                <c:ptCount val="111"/>
                <c:pt idx="15">
                  <c:v>122.19999694824219</c:v>
                </c:pt>
                <c:pt idx="16">
                  <c:v>125.79999542236328</c:v>
                </c:pt>
                <c:pt idx="17">
                  <c:v>129.39999389648438</c:v>
                </c:pt>
                <c:pt idx="18">
                  <c:v>133</c:v>
                </c:pt>
                <c:pt idx="19">
                  <c:v>136.59999084472656</c:v>
                </c:pt>
                <c:pt idx="20">
                  <c:v>140.19999694824219</c:v>
                </c:pt>
                <c:pt idx="21">
                  <c:v>142.91000366210938</c:v>
                </c:pt>
                <c:pt idx="22">
                  <c:v>145.6199951171875</c:v>
                </c:pt>
                <c:pt idx="23">
                  <c:v>148.33000183105469</c:v>
                </c:pt>
                <c:pt idx="24">
                  <c:v>151.03999328613281</c:v>
                </c:pt>
                <c:pt idx="25">
                  <c:v>153.75</c:v>
                </c:pt>
                <c:pt idx="26">
                  <c:v>156.46000671386719</c:v>
                </c:pt>
                <c:pt idx="27">
                  <c:v>159.16999816894531</c:v>
                </c:pt>
                <c:pt idx="28">
                  <c:v>161.8800048828125</c:v>
                </c:pt>
                <c:pt idx="29">
                  <c:v>164.58999633789062</c:v>
                </c:pt>
                <c:pt idx="30">
                  <c:v>167.30000305175781</c:v>
                </c:pt>
                <c:pt idx="31">
                  <c:v>160.28900146484375</c:v>
                </c:pt>
                <c:pt idx="32">
                  <c:v>153.27799987792969</c:v>
                </c:pt>
                <c:pt idx="33">
                  <c:v>146.26699829101562</c:v>
                </c:pt>
                <c:pt idx="34">
                  <c:v>139.25599670410156</c:v>
                </c:pt>
                <c:pt idx="35">
                  <c:v>132.2449951171875</c:v>
                </c:pt>
                <c:pt idx="36">
                  <c:v>125.23400115966797</c:v>
                </c:pt>
                <c:pt idx="37">
                  <c:v>118.22299957275391</c:v>
                </c:pt>
                <c:pt idx="38">
                  <c:v>111.21200561523438</c:v>
                </c:pt>
                <c:pt idx="39">
                  <c:v>104.20100402832031</c:v>
                </c:pt>
                <c:pt idx="40">
                  <c:v>97.19000244140625</c:v>
                </c:pt>
                <c:pt idx="41">
                  <c:v>90.5260009765625</c:v>
                </c:pt>
                <c:pt idx="42">
                  <c:v>83.86199951171875</c:v>
                </c:pt>
                <c:pt idx="43">
                  <c:v>77.197998046875</c:v>
                </c:pt>
                <c:pt idx="44">
                  <c:v>70.534004211425781</c:v>
                </c:pt>
                <c:pt idx="45">
                  <c:v>63.870002746582031</c:v>
                </c:pt>
                <c:pt idx="46">
                  <c:v>57.206001281738281</c:v>
                </c:pt>
                <c:pt idx="47">
                  <c:v>50.541999816894531</c:v>
                </c:pt>
                <c:pt idx="48">
                  <c:v>43.877998352050781</c:v>
                </c:pt>
                <c:pt idx="49">
                  <c:v>37.214000701904297</c:v>
                </c:pt>
                <c:pt idx="50">
                  <c:v>30.549999237060547</c:v>
                </c:pt>
                <c:pt idx="51">
                  <c:v>28.058599472045898</c:v>
                </c:pt>
                <c:pt idx="52">
                  <c:v>25.56719970703125</c:v>
                </c:pt>
                <c:pt idx="53">
                  <c:v>23.075799942016602</c:v>
                </c:pt>
                <c:pt idx="54">
                  <c:v>20.584400177001953</c:v>
                </c:pt>
                <c:pt idx="55">
                  <c:v>18.093000411987305</c:v>
                </c:pt>
                <c:pt idx="56">
                  <c:v>15.60159969329834</c:v>
                </c:pt>
                <c:pt idx="57">
                  <c:v>13.110199928283691</c:v>
                </c:pt>
                <c:pt idx="58">
                  <c:v>10.618800163269043</c:v>
                </c:pt>
                <c:pt idx="59">
                  <c:v>8.1274003982543945</c:v>
                </c:pt>
                <c:pt idx="60">
                  <c:v>5.6360001564025879</c:v>
                </c:pt>
                <c:pt idx="61">
                  <c:v>5.4010000228881836</c:v>
                </c:pt>
                <c:pt idx="62">
                  <c:v>5.1660003662109375</c:v>
                </c:pt>
                <c:pt idx="63">
                  <c:v>4.9310002326965332</c:v>
                </c:pt>
                <c:pt idx="64">
                  <c:v>4.6960000991821289</c:v>
                </c:pt>
                <c:pt idx="65">
                  <c:v>4.4609999656677246</c:v>
                </c:pt>
                <c:pt idx="66">
                  <c:v>4.2259998321533203</c:v>
                </c:pt>
                <c:pt idx="67">
                  <c:v>3.9910001754760742</c:v>
                </c:pt>
                <c:pt idx="68">
                  <c:v>3.7560000419616699</c:v>
                </c:pt>
                <c:pt idx="69">
                  <c:v>3.5209999084472656</c:v>
                </c:pt>
                <c:pt idx="70">
                  <c:v>3.2860000133514404</c:v>
                </c:pt>
                <c:pt idx="71">
                  <c:v>3.223599910736084</c:v>
                </c:pt>
                <c:pt idx="72">
                  <c:v>3.1612000465393066</c:v>
                </c:pt>
                <c:pt idx="73">
                  <c:v>3.0987999439239502</c:v>
                </c:pt>
                <c:pt idx="74">
                  <c:v>3.0364000797271729</c:v>
                </c:pt>
                <c:pt idx="75">
                  <c:v>2.9739999771118164</c:v>
                </c:pt>
                <c:pt idx="76">
                  <c:v>2.91159987449646</c:v>
                </c:pt>
                <c:pt idx="77">
                  <c:v>2.8492000102996826</c:v>
                </c:pt>
                <c:pt idx="78">
                  <c:v>2.7867999076843262</c:v>
                </c:pt>
                <c:pt idx="79">
                  <c:v>2.7244000434875488</c:v>
                </c:pt>
                <c:pt idx="80">
                  <c:v>2.6619999408721924</c:v>
                </c:pt>
                <c:pt idx="81">
                  <c:v>2.6191999912261963</c:v>
                </c:pt>
                <c:pt idx="82">
                  <c:v>2.5764000415802002</c:v>
                </c:pt>
                <c:pt idx="83">
                  <c:v>2.533599853515625</c:v>
                </c:pt>
                <c:pt idx="84">
                  <c:v>2.4907999038696289</c:v>
                </c:pt>
                <c:pt idx="85">
                  <c:v>2.4479999542236328</c:v>
                </c:pt>
                <c:pt idx="86">
                  <c:v>2.4052000045776367</c:v>
                </c:pt>
                <c:pt idx="87">
                  <c:v>2.3624000549316406</c:v>
                </c:pt>
                <c:pt idx="88">
                  <c:v>2.3195998668670654</c:v>
                </c:pt>
                <c:pt idx="89">
                  <c:v>2.2767999172210693</c:v>
                </c:pt>
                <c:pt idx="90">
                  <c:v>2.2339999675750732</c:v>
                </c:pt>
                <c:pt idx="91">
                  <c:v>2.1952998638153076</c:v>
                </c:pt>
                <c:pt idx="92">
                  <c:v>2.1565999984741211</c:v>
                </c:pt>
                <c:pt idx="93">
                  <c:v>2.1178998947143555</c:v>
                </c:pt>
                <c:pt idx="94">
                  <c:v>2.0792000293731689</c:v>
                </c:pt>
                <c:pt idx="95">
                  <c:v>2.0404999256134033</c:v>
                </c:pt>
                <c:pt idx="96">
                  <c:v>2.0018000602722168</c:v>
                </c:pt>
                <c:pt idx="97">
                  <c:v>1.9630999565124512</c:v>
                </c:pt>
                <c:pt idx="98">
                  <c:v>1.9243999719619751</c:v>
                </c:pt>
                <c:pt idx="99">
                  <c:v>1.885699987411499</c:v>
                </c:pt>
                <c:pt idx="100">
                  <c:v>1.8470000028610229</c:v>
                </c:pt>
                <c:pt idx="101">
                  <c:v>1.8237999677658081</c:v>
                </c:pt>
                <c:pt idx="102">
                  <c:v>1.8006000518798828</c:v>
                </c:pt>
                <c:pt idx="103">
                  <c:v>1.777400016784668</c:v>
                </c:pt>
                <c:pt idx="104">
                  <c:v>1.7541999816894531</c:v>
                </c:pt>
                <c:pt idx="105">
                  <c:v>1.7309999465942383</c:v>
                </c:pt>
                <c:pt idx="106">
                  <c:v>1.707800030708313</c:v>
                </c:pt>
                <c:pt idx="107">
                  <c:v>1.6845999956130981</c:v>
                </c:pt>
                <c:pt idx="108">
                  <c:v>1.6613999605178833</c:v>
                </c:pt>
                <c:pt idx="109">
                  <c:v>1.638200044631958</c:v>
                </c:pt>
                <c:pt idx="110">
                  <c:v>1.6150000095367432</c:v>
                </c:pt>
              </c:numCache>
            </c:numRef>
          </c:yVal>
          <c:smooth val="0"/>
          <c:extLst>
            <c:ext xmlns:c16="http://schemas.microsoft.com/office/drawing/2014/chart" uri="{C3380CC4-5D6E-409C-BE32-E72D297353CC}">
              <c16:uniqueId val="{00000013-EE65-1D48-A36E-C4FD3D89CB63}"/>
            </c:ext>
          </c:extLst>
        </c:ser>
        <c:ser>
          <c:idx val="25"/>
          <c:order val="20"/>
          <c:tx>
            <c:strRef>
              <c:f>'SSP2 26 Output'!$T$1</c:f>
              <c:strCache>
                <c:ptCount val="1"/>
                <c:pt idx="0">
                  <c:v>EIEE WITCH-GLOBIOM SSP2 26 (2018)</c:v>
                </c:pt>
              </c:strCache>
            </c:strRef>
          </c:tx>
          <c:spPr>
            <a:ln>
              <a:noFill/>
              <a:prstDash val="dash"/>
            </a:ln>
          </c:spPr>
          <c:marker>
            <c:symbol val="plus"/>
            <c:size val="5"/>
            <c:spPr>
              <a:noFill/>
              <a:ln>
                <a:solidFill>
                  <a:srgbClr val="92D050"/>
                </a:solidFill>
              </a:ln>
            </c:spPr>
          </c:marker>
          <c:xVal>
            <c:numRef>
              <c:f>'SSP2 26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Output'!$T$3:$T$113</c:f>
              <c:numCache>
                <c:formatCode>General</c:formatCode>
                <c:ptCount val="111"/>
                <c:pt idx="15">
                  <c:v>121.68052673339844</c:v>
                </c:pt>
                <c:pt idx="16">
                  <c:v>124.03797149658203</c:v>
                </c:pt>
                <c:pt idx="17">
                  <c:v>126.39541625976562</c:v>
                </c:pt>
                <c:pt idx="18">
                  <c:v>128.75286865234375</c:v>
                </c:pt>
                <c:pt idx="19">
                  <c:v>131.11030578613281</c:v>
                </c:pt>
                <c:pt idx="20">
                  <c:v>133.46775817871094</c:v>
                </c:pt>
                <c:pt idx="21">
                  <c:v>132.65447998046875</c:v>
                </c:pt>
                <c:pt idx="22">
                  <c:v>131.84120178222656</c:v>
                </c:pt>
                <c:pt idx="23">
                  <c:v>131.02792358398438</c:v>
                </c:pt>
                <c:pt idx="24">
                  <c:v>130.21464538574219</c:v>
                </c:pt>
                <c:pt idx="25">
                  <c:v>129.4013671875</c:v>
                </c:pt>
                <c:pt idx="26">
                  <c:v>128.58807373046875</c:v>
                </c:pt>
                <c:pt idx="27">
                  <c:v>127.77480316162109</c:v>
                </c:pt>
                <c:pt idx="28">
                  <c:v>126.96151733398438</c:v>
                </c:pt>
                <c:pt idx="29">
                  <c:v>126.14823913574219</c:v>
                </c:pt>
                <c:pt idx="30">
                  <c:v>125.3349609375</c:v>
                </c:pt>
                <c:pt idx="31">
                  <c:v>117.06732177734375</c:v>
                </c:pt>
                <c:pt idx="32">
                  <c:v>108.79969024658203</c:v>
                </c:pt>
                <c:pt idx="33">
                  <c:v>100.53205108642578</c:v>
                </c:pt>
                <c:pt idx="34">
                  <c:v>92.264419555664062</c:v>
                </c:pt>
                <c:pt idx="35">
                  <c:v>83.996780395507812</c:v>
                </c:pt>
                <c:pt idx="36">
                  <c:v>75.729141235351562</c:v>
                </c:pt>
                <c:pt idx="37">
                  <c:v>67.461509704589844</c:v>
                </c:pt>
                <c:pt idx="38">
                  <c:v>59.193870544433594</c:v>
                </c:pt>
                <c:pt idx="39">
                  <c:v>50.926235198974609</c:v>
                </c:pt>
                <c:pt idx="40">
                  <c:v>42.658599853515625</c:v>
                </c:pt>
                <c:pt idx="41">
                  <c:v>42.631198883056641</c:v>
                </c:pt>
                <c:pt idx="42">
                  <c:v>42.603797912597656</c:v>
                </c:pt>
                <c:pt idx="43">
                  <c:v>42.576396942138672</c:v>
                </c:pt>
                <c:pt idx="44">
                  <c:v>42.548995971679688</c:v>
                </c:pt>
                <c:pt idx="45">
                  <c:v>42.521595001220703</c:v>
                </c:pt>
                <c:pt idx="46">
                  <c:v>42.494194030761719</c:v>
                </c:pt>
                <c:pt idx="47">
                  <c:v>42.466793060302734</c:v>
                </c:pt>
                <c:pt idx="48">
                  <c:v>42.43939208984375</c:v>
                </c:pt>
                <c:pt idx="49">
                  <c:v>42.411991119384766</c:v>
                </c:pt>
                <c:pt idx="50">
                  <c:v>42.384590148925781</c:v>
                </c:pt>
                <c:pt idx="51">
                  <c:v>42.369899749755859</c:v>
                </c:pt>
                <c:pt idx="52">
                  <c:v>42.355209350585938</c:v>
                </c:pt>
                <c:pt idx="53">
                  <c:v>42.340518951416016</c:v>
                </c:pt>
                <c:pt idx="54">
                  <c:v>42.325828552246094</c:v>
                </c:pt>
                <c:pt idx="55">
                  <c:v>42.311138153076172</c:v>
                </c:pt>
                <c:pt idx="56">
                  <c:v>42.29644775390625</c:v>
                </c:pt>
                <c:pt idx="57">
                  <c:v>42.281757354736328</c:v>
                </c:pt>
                <c:pt idx="58">
                  <c:v>42.267066955566406</c:v>
                </c:pt>
                <c:pt idx="59">
                  <c:v>42.252376556396484</c:v>
                </c:pt>
                <c:pt idx="60">
                  <c:v>42.237686157226562</c:v>
                </c:pt>
                <c:pt idx="61">
                  <c:v>42.196922302246094</c:v>
                </c:pt>
                <c:pt idx="62">
                  <c:v>42.156154632568359</c:v>
                </c:pt>
                <c:pt idx="63">
                  <c:v>42.115390777587891</c:v>
                </c:pt>
                <c:pt idx="64">
                  <c:v>42.074626922607422</c:v>
                </c:pt>
                <c:pt idx="65">
                  <c:v>42.033859252929688</c:v>
                </c:pt>
                <c:pt idx="66">
                  <c:v>41.993095397949219</c:v>
                </c:pt>
                <c:pt idx="67">
                  <c:v>41.95233154296875</c:v>
                </c:pt>
                <c:pt idx="68">
                  <c:v>41.911567687988281</c:v>
                </c:pt>
                <c:pt idx="69">
                  <c:v>41.870800018310547</c:v>
                </c:pt>
                <c:pt idx="70">
                  <c:v>41.830036163330078</c:v>
                </c:pt>
                <c:pt idx="71">
                  <c:v>41.830036163330078</c:v>
                </c:pt>
                <c:pt idx="72">
                  <c:v>41.830036163330078</c:v>
                </c:pt>
                <c:pt idx="73">
                  <c:v>41.830036163330078</c:v>
                </c:pt>
                <c:pt idx="74">
                  <c:v>41.830036163330078</c:v>
                </c:pt>
                <c:pt idx="75">
                  <c:v>41.830036163330078</c:v>
                </c:pt>
                <c:pt idx="76">
                  <c:v>41.830036163330078</c:v>
                </c:pt>
                <c:pt idx="77">
                  <c:v>41.830036163330078</c:v>
                </c:pt>
                <c:pt idx="78">
                  <c:v>41.830036163330078</c:v>
                </c:pt>
                <c:pt idx="79">
                  <c:v>41.830036163330078</c:v>
                </c:pt>
                <c:pt idx="80">
                  <c:v>41.830036163330078</c:v>
                </c:pt>
                <c:pt idx="81">
                  <c:v>41.830036163330078</c:v>
                </c:pt>
                <c:pt idx="82">
                  <c:v>41.830036163330078</c:v>
                </c:pt>
                <c:pt idx="83">
                  <c:v>41.830036163330078</c:v>
                </c:pt>
                <c:pt idx="84">
                  <c:v>41.830036163330078</c:v>
                </c:pt>
                <c:pt idx="85">
                  <c:v>41.830036163330078</c:v>
                </c:pt>
                <c:pt idx="86">
                  <c:v>41.830036163330078</c:v>
                </c:pt>
                <c:pt idx="87">
                  <c:v>41.830036163330078</c:v>
                </c:pt>
                <c:pt idx="88">
                  <c:v>41.830036163330078</c:v>
                </c:pt>
                <c:pt idx="89">
                  <c:v>41.830036163330078</c:v>
                </c:pt>
                <c:pt idx="90">
                  <c:v>41.830036163330078</c:v>
                </c:pt>
                <c:pt idx="91">
                  <c:v>41.830036163330078</c:v>
                </c:pt>
                <c:pt idx="92">
                  <c:v>41.830036163330078</c:v>
                </c:pt>
                <c:pt idx="93">
                  <c:v>41.830036163330078</c:v>
                </c:pt>
                <c:pt idx="94">
                  <c:v>41.830036163330078</c:v>
                </c:pt>
                <c:pt idx="95">
                  <c:v>41.830036163330078</c:v>
                </c:pt>
                <c:pt idx="96">
                  <c:v>41.830036163330078</c:v>
                </c:pt>
                <c:pt idx="97">
                  <c:v>41.830036163330078</c:v>
                </c:pt>
                <c:pt idx="98">
                  <c:v>41.830036163330078</c:v>
                </c:pt>
                <c:pt idx="99">
                  <c:v>41.830036163330078</c:v>
                </c:pt>
                <c:pt idx="100">
                  <c:v>41.830036163330078</c:v>
                </c:pt>
                <c:pt idx="101">
                  <c:v>41.830036163330078</c:v>
                </c:pt>
                <c:pt idx="102">
                  <c:v>41.830036163330078</c:v>
                </c:pt>
                <c:pt idx="103">
                  <c:v>41.830036163330078</c:v>
                </c:pt>
                <c:pt idx="104">
                  <c:v>41.830036163330078</c:v>
                </c:pt>
                <c:pt idx="105">
                  <c:v>41.830036163330078</c:v>
                </c:pt>
                <c:pt idx="106">
                  <c:v>41.830036163330078</c:v>
                </c:pt>
                <c:pt idx="107">
                  <c:v>41.830036163330078</c:v>
                </c:pt>
                <c:pt idx="108">
                  <c:v>41.830036163330078</c:v>
                </c:pt>
                <c:pt idx="109">
                  <c:v>41.830036163330078</c:v>
                </c:pt>
                <c:pt idx="110">
                  <c:v>41.830036163330078</c:v>
                </c:pt>
              </c:numCache>
            </c:numRef>
          </c:yVal>
          <c:smooth val="0"/>
          <c:extLst>
            <c:ext xmlns:c16="http://schemas.microsoft.com/office/drawing/2014/chart" uri="{C3380CC4-5D6E-409C-BE32-E72D297353CC}">
              <c16:uniqueId val="{00000014-EE65-1D48-A36E-C4FD3D89CB63}"/>
            </c:ext>
          </c:extLst>
        </c:ser>
        <c:dLbls>
          <c:showLegendKey val="0"/>
          <c:showVal val="0"/>
          <c:showCatName val="0"/>
          <c:showSerName val="0"/>
          <c:showPercent val="0"/>
          <c:showBubbleSize val="0"/>
        </c:dLbls>
        <c:axId val="638679536"/>
        <c:axId val="638681216"/>
      </c:scatterChart>
      <c:valAx>
        <c:axId val="638679536"/>
        <c:scaling>
          <c:orientation val="minMax"/>
          <c:max val="2100"/>
          <c:min val="2000"/>
        </c:scaling>
        <c:delete val="0"/>
        <c:axPos val="b"/>
        <c:numFmt formatCode="General" sourceLinked="1"/>
        <c:majorTickMark val="none"/>
        <c:minorTickMark val="none"/>
        <c:tickLblPos val="nextTo"/>
        <c:txPr>
          <a:bodyPr/>
          <a:lstStyle/>
          <a:p>
            <a:pPr>
              <a:defRPr sz="2000"/>
            </a:pPr>
            <a:endParaRPr lang="en-US"/>
          </a:p>
        </c:txPr>
        <c:crossAx val="638681216"/>
        <c:crossesAt val="0"/>
        <c:crossBetween val="midCat"/>
        <c:majorUnit val="20"/>
      </c:valAx>
      <c:valAx>
        <c:axId val="638681216"/>
        <c:scaling>
          <c:orientation val="minMax"/>
          <c:max val="500"/>
          <c:min val="0"/>
        </c:scaling>
        <c:delete val="0"/>
        <c:axPos val="l"/>
        <c:majorGridlines/>
        <c:title>
          <c:tx>
            <c:rich>
              <a:bodyPr/>
              <a:lstStyle/>
              <a:p>
                <a:pPr>
                  <a:defRPr sz="2000"/>
                </a:pPr>
                <a:r>
                  <a:rPr lang="en-US" sz="2000" b="0"/>
                  <a:t>Exajoules</a:t>
                </a:r>
                <a:r>
                  <a:rPr lang="en-US" sz="2000" b="0" baseline="0"/>
                  <a:t> per year</a:t>
                </a:r>
                <a:endParaRPr lang="en-US" sz="2000" b="0"/>
              </a:p>
            </c:rich>
          </c:tx>
          <c:layout>
            <c:manualLayout>
              <c:xMode val="edge"/>
              <c:yMode val="edge"/>
              <c:x val="7.1829482853104911E-3"/>
              <c:y val="0.34258172273920307"/>
            </c:manualLayout>
          </c:layout>
          <c:overlay val="0"/>
        </c:title>
        <c:numFmt formatCode="General" sourceLinked="1"/>
        <c:majorTickMark val="none"/>
        <c:minorTickMark val="none"/>
        <c:tickLblPos val="nextTo"/>
        <c:txPr>
          <a:bodyPr/>
          <a:lstStyle/>
          <a:p>
            <a:pPr>
              <a:defRPr sz="2000"/>
            </a:pPr>
            <a:endParaRPr lang="en-US"/>
          </a:p>
        </c:txPr>
        <c:crossAx val="638679536"/>
        <c:crosses val="autoZero"/>
        <c:crossBetween val="midCat"/>
      </c:valAx>
    </c:plotArea>
    <c:plotVisOnly val="1"/>
    <c:dispBlanksAs val="gap"/>
    <c:showDLblsOverMax val="0"/>
    <c:extLst/>
  </c:chart>
  <c:spPr>
    <a:solidFill>
      <a:sysClr val="window" lastClr="FFFFFF"/>
    </a:solidFill>
    <a:ln>
      <a:noFill/>
    </a:ln>
  </c:spPr>
  <c:txPr>
    <a:bodyPr/>
    <a:lstStyle/>
    <a:p>
      <a:pPr>
        <a:defRPr/>
      </a:pPr>
      <a:endParaRPr lang="en-US"/>
    </a:p>
  </c:txPr>
  <c:externalData r:id="rId2">
    <c:autoUpdate val="0"/>
  </c:externalData>
  <c:userShapes r:id="rId3"/>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SSP2</a:t>
            </a:r>
            <a:r>
              <a:rPr lang="en-US" sz="2400" baseline="0" dirty="0"/>
              <a:t> RCP 2.6</a:t>
            </a:r>
            <a:r>
              <a:rPr lang="en-US" sz="2400" dirty="0"/>
              <a:t> Primary Energy from Coal</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'SSP2 26 Output'!$B$1</c:f>
              <c:strCache>
                <c:ptCount val="1"/>
                <c:pt idx="0">
                  <c:v>CI En-ROADS SSP2 26 (2019)</c:v>
                </c:pt>
              </c:strCache>
            </c:strRef>
          </c:tx>
          <c:spPr>
            <a:ln w="88900" cap="rnd">
              <a:solidFill>
                <a:srgbClr val="0432FF"/>
              </a:solidFill>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Output'!$B$3:$B$113</c:f>
              <c:numCache>
                <c:formatCode>General</c:formatCode>
                <c:ptCount val="111"/>
                <c:pt idx="0">
                  <c:v>92.959609985351562</c:v>
                </c:pt>
                <c:pt idx="1">
                  <c:v>100.18389892578125</c:v>
                </c:pt>
                <c:pt idx="2">
                  <c:v>103.43915557861328</c:v>
                </c:pt>
                <c:pt idx="3">
                  <c:v>105.95639038085938</c:v>
                </c:pt>
                <c:pt idx="4">
                  <c:v>108.08450317382812</c:v>
                </c:pt>
                <c:pt idx="5">
                  <c:v>109.99057006835938</c:v>
                </c:pt>
                <c:pt idx="6">
                  <c:v>111.73101806640625</c:v>
                </c:pt>
                <c:pt idx="7">
                  <c:v>113.39162445068359</c:v>
                </c:pt>
                <c:pt idx="8">
                  <c:v>114.9150390625</c:v>
                </c:pt>
                <c:pt idx="9">
                  <c:v>116.32781219482422</c:v>
                </c:pt>
                <c:pt idx="10">
                  <c:v>118.08901214599609</c:v>
                </c:pt>
                <c:pt idx="11">
                  <c:v>120.78522491455078</c:v>
                </c:pt>
                <c:pt idx="12">
                  <c:v>123.01823425292969</c:v>
                </c:pt>
                <c:pt idx="13">
                  <c:v>123.90579986572266</c:v>
                </c:pt>
                <c:pt idx="14">
                  <c:v>125.25852966308594</c:v>
                </c:pt>
                <c:pt idx="15">
                  <c:v>127.43537902832031</c:v>
                </c:pt>
                <c:pt idx="16">
                  <c:v>129.89700317382812</c:v>
                </c:pt>
                <c:pt idx="17">
                  <c:v>132.0986328125</c:v>
                </c:pt>
                <c:pt idx="18">
                  <c:v>135.47270202636719</c:v>
                </c:pt>
                <c:pt idx="19">
                  <c:v>141.29737854003906</c:v>
                </c:pt>
                <c:pt idx="20">
                  <c:v>146.12513732910156</c:v>
                </c:pt>
                <c:pt idx="21">
                  <c:v>147.84843444824219</c:v>
                </c:pt>
                <c:pt idx="22">
                  <c:v>150.01231384277344</c:v>
                </c:pt>
                <c:pt idx="23">
                  <c:v>151.69479370117188</c:v>
                </c:pt>
                <c:pt idx="24">
                  <c:v>152.45997619628906</c:v>
                </c:pt>
                <c:pt idx="25">
                  <c:v>153.48130798339844</c:v>
                </c:pt>
                <c:pt idx="26">
                  <c:v>153.526611328125</c:v>
                </c:pt>
                <c:pt idx="27">
                  <c:v>151.80827331542969</c:v>
                </c:pt>
                <c:pt idx="28">
                  <c:v>149.33242797851562</c:v>
                </c:pt>
                <c:pt idx="29">
                  <c:v>146.90480041503906</c:v>
                </c:pt>
                <c:pt idx="30">
                  <c:v>144.17369079589844</c:v>
                </c:pt>
                <c:pt idx="31">
                  <c:v>141.65559387207031</c:v>
                </c:pt>
                <c:pt idx="32">
                  <c:v>139.54244995117188</c:v>
                </c:pt>
                <c:pt idx="33">
                  <c:v>137.53463745117188</c:v>
                </c:pt>
                <c:pt idx="34">
                  <c:v>135.65562438964844</c:v>
                </c:pt>
                <c:pt idx="35">
                  <c:v>134.00311279296875</c:v>
                </c:pt>
                <c:pt idx="36">
                  <c:v>132.65354919433594</c:v>
                </c:pt>
                <c:pt idx="37">
                  <c:v>131.61526489257812</c:v>
                </c:pt>
                <c:pt idx="38">
                  <c:v>130.86477661132812</c:v>
                </c:pt>
                <c:pt idx="39">
                  <c:v>130.36178588867188</c:v>
                </c:pt>
                <c:pt idx="40">
                  <c:v>130.05043029785156</c:v>
                </c:pt>
                <c:pt idx="41">
                  <c:v>129.87875366210938</c:v>
                </c:pt>
                <c:pt idx="42">
                  <c:v>129.78923034667969</c:v>
                </c:pt>
                <c:pt idx="43">
                  <c:v>129.71356201171875</c:v>
                </c:pt>
                <c:pt idx="44">
                  <c:v>129.60099792480469</c:v>
                </c:pt>
                <c:pt idx="45">
                  <c:v>129.41719055175781</c:v>
                </c:pt>
                <c:pt idx="46">
                  <c:v>129.11630249023438</c:v>
                </c:pt>
                <c:pt idx="47">
                  <c:v>128.67263793945312</c:v>
                </c:pt>
                <c:pt idx="48">
                  <c:v>128.10116577148438</c:v>
                </c:pt>
                <c:pt idx="49">
                  <c:v>127.43142700195312</c:v>
                </c:pt>
                <c:pt idx="50">
                  <c:v>126.69792175292969</c:v>
                </c:pt>
                <c:pt idx="51">
                  <c:v>125.60879516601562</c:v>
                </c:pt>
                <c:pt idx="52">
                  <c:v>124.32041168212891</c:v>
                </c:pt>
                <c:pt idx="53">
                  <c:v>123.07103729248047</c:v>
                </c:pt>
                <c:pt idx="54">
                  <c:v>121.91256713867188</c:v>
                </c:pt>
                <c:pt idx="55">
                  <c:v>120.88257598876953</c:v>
                </c:pt>
                <c:pt idx="56">
                  <c:v>120.01618194580078</c:v>
                </c:pt>
                <c:pt idx="57">
                  <c:v>119.34407806396484</c:v>
                </c:pt>
                <c:pt idx="58">
                  <c:v>118.889404296875</c:v>
                </c:pt>
                <c:pt idx="59">
                  <c:v>118.66498565673828</c:v>
                </c:pt>
                <c:pt idx="60">
                  <c:v>118.67189788818359</c:v>
                </c:pt>
                <c:pt idx="61">
                  <c:v>118.73223876953125</c:v>
                </c:pt>
                <c:pt idx="62">
                  <c:v>118.90737915039062</c:v>
                </c:pt>
                <c:pt idx="63">
                  <c:v>119.20158386230469</c:v>
                </c:pt>
                <c:pt idx="64">
                  <c:v>119.55204010009766</c:v>
                </c:pt>
                <c:pt idx="65">
                  <c:v>119.90083312988281</c:v>
                </c:pt>
                <c:pt idx="66">
                  <c:v>120.18386840820312</c:v>
                </c:pt>
                <c:pt idx="67">
                  <c:v>120.34747314453125</c:v>
                </c:pt>
                <c:pt idx="68">
                  <c:v>120.34921264648438</c:v>
                </c:pt>
                <c:pt idx="69">
                  <c:v>120.16149139404297</c:v>
                </c:pt>
                <c:pt idx="70">
                  <c:v>119.77423095703125</c:v>
                </c:pt>
                <c:pt idx="71">
                  <c:v>119.03466033935547</c:v>
                </c:pt>
                <c:pt idx="72">
                  <c:v>118.04483795166016</c:v>
                </c:pt>
                <c:pt idx="73">
                  <c:v>116.86928558349609</c:v>
                </c:pt>
                <c:pt idx="74">
                  <c:v>115.48862457275391</c:v>
                </c:pt>
                <c:pt idx="75">
                  <c:v>113.91316223144531</c:v>
                </c:pt>
                <c:pt idx="76">
                  <c:v>112.17177581787109</c:v>
                </c:pt>
                <c:pt idx="77">
                  <c:v>110.29945373535156</c:v>
                </c:pt>
                <c:pt idx="78">
                  <c:v>108.33118438720703</c:v>
                </c:pt>
                <c:pt idx="79">
                  <c:v>106.26240539550781</c:v>
                </c:pt>
                <c:pt idx="80">
                  <c:v>104.12467193603516</c:v>
                </c:pt>
                <c:pt idx="81">
                  <c:v>101.76782989501953</c:v>
                </c:pt>
                <c:pt idx="82">
                  <c:v>99.225456237792969</c:v>
                </c:pt>
                <c:pt idx="83">
                  <c:v>96.479408264160156</c:v>
                </c:pt>
                <c:pt idx="84">
                  <c:v>93.39776611328125</c:v>
                </c:pt>
                <c:pt idx="85">
                  <c:v>89.959754943847656</c:v>
                </c:pt>
                <c:pt idx="86">
                  <c:v>86.204017639160156</c:v>
                </c:pt>
                <c:pt idx="87">
                  <c:v>82.198837280273438</c:v>
                </c:pt>
                <c:pt idx="88">
                  <c:v>78.023040771484375</c:v>
                </c:pt>
                <c:pt idx="89">
                  <c:v>73.754951477050781</c:v>
                </c:pt>
                <c:pt idx="90">
                  <c:v>69.465370178222656</c:v>
                </c:pt>
                <c:pt idx="91">
                  <c:v>65.085975646972656</c:v>
                </c:pt>
                <c:pt idx="92">
                  <c:v>60.716453552246094</c:v>
                </c:pt>
                <c:pt idx="93">
                  <c:v>56.490207672119141</c:v>
                </c:pt>
                <c:pt idx="94">
                  <c:v>52.438777923583984</c:v>
                </c:pt>
                <c:pt idx="95">
                  <c:v>48.575065612792969</c:v>
                </c:pt>
                <c:pt idx="96">
                  <c:v>44.906520843505859</c:v>
                </c:pt>
                <c:pt idx="97">
                  <c:v>41.437740325927734</c:v>
                </c:pt>
                <c:pt idx="98">
                  <c:v>38.170833587646484</c:v>
                </c:pt>
                <c:pt idx="99">
                  <c:v>35.105541229248047</c:v>
                </c:pt>
                <c:pt idx="100">
                  <c:v>32.239387512207031</c:v>
                </c:pt>
                <c:pt idx="101">
                  <c:v>29.493558883666992</c:v>
                </c:pt>
                <c:pt idx="102">
                  <c:v>26.886054992675781</c:v>
                </c:pt>
                <c:pt idx="103">
                  <c:v>24.46894645690918</c:v>
                </c:pt>
                <c:pt idx="104">
                  <c:v>22.241298675537109</c:v>
                </c:pt>
                <c:pt idx="105">
                  <c:v>20.193674087524414</c:v>
                </c:pt>
                <c:pt idx="106">
                  <c:v>18.315271377563477</c:v>
                </c:pt>
                <c:pt idx="107">
                  <c:v>16.595300674438477</c:v>
                </c:pt>
                <c:pt idx="108">
                  <c:v>15.023269653320312</c:v>
                </c:pt>
                <c:pt idx="109">
                  <c:v>13.589010238647461</c:v>
                </c:pt>
                <c:pt idx="110">
                  <c:v>12.282649993896484</c:v>
                </c:pt>
              </c:numCache>
            </c:numRef>
          </c:yVal>
          <c:smooth val="0"/>
          <c:extLst>
            <c:ext xmlns:c16="http://schemas.microsoft.com/office/drawing/2014/chart" uri="{C3380CC4-5D6E-409C-BE32-E72D297353CC}">
              <c16:uniqueId val="{00000000-C536-2445-9AFF-5FFC5CDAD250}"/>
            </c:ext>
          </c:extLst>
        </c:ser>
        <c:ser>
          <c:idx val="4"/>
          <c:order val="1"/>
          <c:tx>
            <c:strRef>
              <c:f>'SSP2 26 Output'!$K$1</c:f>
              <c:strCache>
                <c:ptCount val="1"/>
                <c:pt idx="0">
                  <c:v>PBL IMAGE SSP2 26 (2016)</c:v>
                </c:pt>
              </c:strCache>
            </c:strRef>
          </c:tx>
          <c:spPr>
            <a:ln w="28575" cap="rnd">
              <a:solidFill>
                <a:srgbClr val="7030A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Output'!$K$3:$K$113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146.88882446289062</c:v>
                </c:pt>
                <c:pt idx="22">
                  <c:v>147.68037414550781</c:v>
                </c:pt>
                <c:pt idx="23">
                  <c:v>148.471923828125</c:v>
                </c:pt>
                <c:pt idx="24">
                  <c:v>149.26345825195312</c:v>
                </c:pt>
                <c:pt idx="25">
                  <c:v>150.05499267578125</c:v>
                </c:pt>
                <c:pt idx="26">
                  <c:v>150.84654235839844</c:v>
                </c:pt>
                <c:pt idx="27">
                  <c:v>151.63809204101562</c:v>
                </c:pt>
                <c:pt idx="28">
                  <c:v>152.42962646484375</c:v>
                </c:pt>
                <c:pt idx="29">
                  <c:v>153.22116088867188</c:v>
                </c:pt>
                <c:pt idx="30">
                  <c:v>154.01271057128906</c:v>
                </c:pt>
                <c:pt idx="31">
                  <c:v>150.21110534667969</c:v>
                </c:pt>
                <c:pt idx="32">
                  <c:v>146.40948486328125</c:v>
                </c:pt>
                <c:pt idx="33">
                  <c:v>142.60787963867188</c:v>
                </c:pt>
                <c:pt idx="34">
                  <c:v>138.8062744140625</c:v>
                </c:pt>
                <c:pt idx="35">
                  <c:v>135.00465393066406</c:v>
                </c:pt>
                <c:pt idx="36">
                  <c:v>131.20304870605469</c:v>
                </c:pt>
                <c:pt idx="37">
                  <c:v>127.40143585205078</c:v>
                </c:pt>
                <c:pt idx="38">
                  <c:v>123.59982299804688</c:v>
                </c:pt>
                <c:pt idx="39">
                  <c:v>119.7982177734375</c:v>
                </c:pt>
                <c:pt idx="40">
                  <c:v>115.99660491943359</c:v>
                </c:pt>
                <c:pt idx="41">
                  <c:v>110.18865203857422</c:v>
                </c:pt>
                <c:pt idx="42">
                  <c:v>104.38069915771484</c:v>
                </c:pt>
                <c:pt idx="43">
                  <c:v>98.572746276855469</c:v>
                </c:pt>
                <c:pt idx="44">
                  <c:v>92.764793395996094</c:v>
                </c:pt>
                <c:pt idx="45">
                  <c:v>86.956832885742188</c:v>
                </c:pt>
                <c:pt idx="46">
                  <c:v>81.148880004882812</c:v>
                </c:pt>
                <c:pt idx="47">
                  <c:v>75.340927124023438</c:v>
                </c:pt>
                <c:pt idx="48">
                  <c:v>69.532974243164062</c:v>
                </c:pt>
                <c:pt idx="49">
                  <c:v>63.725021362304688</c:v>
                </c:pt>
                <c:pt idx="50">
                  <c:v>57.917068481445312</c:v>
                </c:pt>
                <c:pt idx="51">
                  <c:v>56.642288208007812</c:v>
                </c:pt>
                <c:pt idx="52">
                  <c:v>55.367507934570312</c:v>
                </c:pt>
                <c:pt idx="53">
                  <c:v>54.092727661132812</c:v>
                </c:pt>
                <c:pt idx="54">
                  <c:v>52.817947387695312</c:v>
                </c:pt>
                <c:pt idx="55">
                  <c:v>51.543167114257812</c:v>
                </c:pt>
                <c:pt idx="56">
                  <c:v>50.268390655517578</c:v>
                </c:pt>
                <c:pt idx="57">
                  <c:v>48.993610382080078</c:v>
                </c:pt>
                <c:pt idx="58">
                  <c:v>47.718830108642578</c:v>
                </c:pt>
                <c:pt idx="59">
                  <c:v>46.444049835205078</c:v>
                </c:pt>
                <c:pt idx="60">
                  <c:v>45.169269561767578</c:v>
                </c:pt>
                <c:pt idx="61">
                  <c:v>45.261627197265625</c:v>
                </c:pt>
                <c:pt idx="62">
                  <c:v>45.353984832763672</c:v>
                </c:pt>
                <c:pt idx="63">
                  <c:v>45.446338653564453</c:v>
                </c:pt>
                <c:pt idx="64">
                  <c:v>45.5386962890625</c:v>
                </c:pt>
                <c:pt idx="65">
                  <c:v>45.631053924560547</c:v>
                </c:pt>
                <c:pt idx="66">
                  <c:v>45.723411560058594</c:v>
                </c:pt>
                <c:pt idx="67">
                  <c:v>45.815769195556641</c:v>
                </c:pt>
                <c:pt idx="68">
                  <c:v>45.908123016357422</c:v>
                </c:pt>
                <c:pt idx="69">
                  <c:v>46.000480651855469</c:v>
                </c:pt>
                <c:pt idx="70">
                  <c:v>46.092838287353516</c:v>
                </c:pt>
                <c:pt idx="71">
                  <c:v>47.602203369140625</c:v>
                </c:pt>
                <c:pt idx="72">
                  <c:v>49.111568450927734</c:v>
                </c:pt>
                <c:pt idx="73">
                  <c:v>50.620933532714844</c:v>
                </c:pt>
                <c:pt idx="74">
                  <c:v>52.130298614501953</c:v>
                </c:pt>
                <c:pt idx="75">
                  <c:v>53.639663696289062</c:v>
                </c:pt>
                <c:pt idx="76">
                  <c:v>55.149028778076172</c:v>
                </c:pt>
                <c:pt idx="77">
                  <c:v>56.658393859863281</c:v>
                </c:pt>
                <c:pt idx="78">
                  <c:v>58.167758941650391</c:v>
                </c:pt>
                <c:pt idx="79">
                  <c:v>59.6771240234375</c:v>
                </c:pt>
                <c:pt idx="80">
                  <c:v>61.186489105224609</c:v>
                </c:pt>
                <c:pt idx="81">
                  <c:v>62.598407745361328</c:v>
                </c:pt>
                <c:pt idx="82">
                  <c:v>64.010330200195312</c:v>
                </c:pt>
                <c:pt idx="83">
                  <c:v>65.422248840332031</c:v>
                </c:pt>
                <c:pt idx="84">
                  <c:v>66.83416748046875</c:v>
                </c:pt>
                <c:pt idx="85">
                  <c:v>68.246086120605469</c:v>
                </c:pt>
                <c:pt idx="86">
                  <c:v>69.658004760742188</c:v>
                </c:pt>
                <c:pt idx="87">
                  <c:v>71.069931030273438</c:v>
                </c:pt>
                <c:pt idx="88">
                  <c:v>72.481849670410156</c:v>
                </c:pt>
                <c:pt idx="89">
                  <c:v>73.893768310546875</c:v>
                </c:pt>
                <c:pt idx="90">
                  <c:v>75.305686950683594</c:v>
                </c:pt>
                <c:pt idx="91">
                  <c:v>77.301788330078125</c:v>
                </c:pt>
                <c:pt idx="92">
                  <c:v>79.297889709472656</c:v>
                </c:pt>
                <c:pt idx="93">
                  <c:v>81.293991088867188</c:v>
                </c:pt>
                <c:pt idx="94">
                  <c:v>83.290092468261719</c:v>
                </c:pt>
                <c:pt idx="95">
                  <c:v>85.28619384765625</c:v>
                </c:pt>
                <c:pt idx="96">
                  <c:v>87.282302856445312</c:v>
                </c:pt>
                <c:pt idx="97">
                  <c:v>89.278404235839844</c:v>
                </c:pt>
                <c:pt idx="98">
                  <c:v>91.274505615234375</c:v>
                </c:pt>
                <c:pt idx="99">
                  <c:v>93.270606994628906</c:v>
                </c:pt>
                <c:pt idx="100">
                  <c:v>95.266708374023438</c:v>
                </c:pt>
                <c:pt idx="101">
                  <c:v>95.82159423828125</c:v>
                </c:pt>
                <c:pt idx="102">
                  <c:v>96.376487731933594</c:v>
                </c:pt>
                <c:pt idx="103">
                  <c:v>96.931381225585938</c:v>
                </c:pt>
                <c:pt idx="104">
                  <c:v>97.48626708984375</c:v>
                </c:pt>
                <c:pt idx="105">
                  <c:v>98.041152954101562</c:v>
                </c:pt>
                <c:pt idx="106">
                  <c:v>98.596046447753906</c:v>
                </c:pt>
                <c:pt idx="107">
                  <c:v>99.15093994140625</c:v>
                </c:pt>
                <c:pt idx="108">
                  <c:v>99.705825805664062</c:v>
                </c:pt>
                <c:pt idx="109">
                  <c:v>100.26071166992188</c:v>
                </c:pt>
                <c:pt idx="110">
                  <c:v>100.81560516357422</c:v>
                </c:pt>
              </c:numCache>
            </c:numRef>
          </c:yVal>
          <c:smooth val="0"/>
          <c:extLst>
            <c:ext xmlns:c16="http://schemas.microsoft.com/office/drawing/2014/chart" uri="{C3380CC4-5D6E-409C-BE32-E72D297353CC}">
              <c16:uniqueId val="{00000001-C536-2445-9AFF-5FFC5CDAD250}"/>
            </c:ext>
          </c:extLst>
        </c:ser>
        <c:ser>
          <c:idx val="5"/>
          <c:order val="2"/>
          <c:tx>
            <c:strRef>
              <c:f>'SSP2 26 Output'!$L$1</c:f>
              <c:strCache>
                <c:ptCount val="1"/>
                <c:pt idx="0">
                  <c:v>IIASA MESSAGE-GLOBIOM SSP2 26 (2016)</c:v>
                </c:pt>
              </c:strCache>
            </c:strRef>
          </c:tx>
          <c:spPr>
            <a:ln w="19050" cap="rnd">
              <a:solidFill>
                <a:schemeClr val="accent5">
                  <a:lumMod val="50000"/>
                </a:schemeClr>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Output'!$L$3:$L$113</c:f>
              <c:numCache>
                <c:formatCode>General</c:formatCode>
                <c:ptCount val="111"/>
                <c:pt idx="15">
                  <c:v>121.30100250244141</c:v>
                </c:pt>
                <c:pt idx="16">
                  <c:v>124.9862060546875</c:v>
                </c:pt>
                <c:pt idx="17">
                  <c:v>128.67140197753906</c:v>
                </c:pt>
                <c:pt idx="18">
                  <c:v>132.35659790039062</c:v>
                </c:pt>
                <c:pt idx="19">
                  <c:v>136.04180908203125</c:v>
                </c:pt>
                <c:pt idx="20">
                  <c:v>139.72700500488281</c:v>
                </c:pt>
                <c:pt idx="21">
                  <c:v>139.27470397949219</c:v>
                </c:pt>
                <c:pt idx="22">
                  <c:v>138.82240295410156</c:v>
                </c:pt>
                <c:pt idx="23">
                  <c:v>138.37010192871094</c:v>
                </c:pt>
                <c:pt idx="24">
                  <c:v>137.91780090332031</c:v>
                </c:pt>
                <c:pt idx="25">
                  <c:v>137.46549987792969</c:v>
                </c:pt>
                <c:pt idx="26">
                  <c:v>137.01319885253906</c:v>
                </c:pt>
                <c:pt idx="27">
                  <c:v>136.56089782714844</c:v>
                </c:pt>
                <c:pt idx="28">
                  <c:v>136.10859680175781</c:v>
                </c:pt>
                <c:pt idx="29">
                  <c:v>135.65629577636719</c:v>
                </c:pt>
                <c:pt idx="30">
                  <c:v>135.20399475097656</c:v>
                </c:pt>
                <c:pt idx="31">
                  <c:v>129.97518920898438</c:v>
                </c:pt>
                <c:pt idx="32">
                  <c:v>124.74639892578125</c:v>
                </c:pt>
                <c:pt idx="33">
                  <c:v>119.51759338378906</c:v>
                </c:pt>
                <c:pt idx="34">
                  <c:v>114.28879547119141</c:v>
                </c:pt>
                <c:pt idx="35">
                  <c:v>109.05999755859375</c:v>
                </c:pt>
                <c:pt idx="36">
                  <c:v>103.83119964599609</c:v>
                </c:pt>
                <c:pt idx="37">
                  <c:v>98.602401733398438</c:v>
                </c:pt>
                <c:pt idx="38">
                  <c:v>93.37359619140625</c:v>
                </c:pt>
                <c:pt idx="39">
                  <c:v>88.144798278808594</c:v>
                </c:pt>
                <c:pt idx="40">
                  <c:v>82.916000366210938</c:v>
                </c:pt>
                <c:pt idx="41">
                  <c:v>79.327796936035156</c:v>
                </c:pt>
                <c:pt idx="42">
                  <c:v>75.739601135253906</c:v>
                </c:pt>
                <c:pt idx="43">
                  <c:v>72.151397705078125</c:v>
                </c:pt>
                <c:pt idx="44">
                  <c:v>68.563201904296875</c:v>
                </c:pt>
                <c:pt idx="45">
                  <c:v>64.974998474121094</c:v>
                </c:pt>
                <c:pt idx="46">
                  <c:v>61.386798858642578</c:v>
                </c:pt>
                <c:pt idx="47">
                  <c:v>57.798599243164062</c:v>
                </c:pt>
                <c:pt idx="48">
                  <c:v>54.210399627685547</c:v>
                </c:pt>
                <c:pt idx="49">
                  <c:v>50.622200012207031</c:v>
                </c:pt>
                <c:pt idx="50">
                  <c:v>47.034000396728516</c:v>
                </c:pt>
                <c:pt idx="51">
                  <c:v>47.890300750732422</c:v>
                </c:pt>
                <c:pt idx="52">
                  <c:v>48.746601104736328</c:v>
                </c:pt>
                <c:pt idx="53">
                  <c:v>49.602901458740234</c:v>
                </c:pt>
                <c:pt idx="54">
                  <c:v>50.459201812744141</c:v>
                </c:pt>
                <c:pt idx="55">
                  <c:v>51.315498352050781</c:v>
                </c:pt>
                <c:pt idx="56">
                  <c:v>52.171798706054688</c:v>
                </c:pt>
                <c:pt idx="57">
                  <c:v>53.028099060058594</c:v>
                </c:pt>
                <c:pt idx="58">
                  <c:v>53.8843994140625</c:v>
                </c:pt>
                <c:pt idx="59">
                  <c:v>54.740699768066406</c:v>
                </c:pt>
                <c:pt idx="60">
                  <c:v>55.597000122070312</c:v>
                </c:pt>
                <c:pt idx="61">
                  <c:v>58.759101867675781</c:v>
                </c:pt>
                <c:pt idx="62">
                  <c:v>61.921199798583984</c:v>
                </c:pt>
                <c:pt idx="63">
                  <c:v>65.083297729492188</c:v>
                </c:pt>
                <c:pt idx="64">
                  <c:v>68.245399475097656</c:v>
                </c:pt>
                <c:pt idx="65">
                  <c:v>71.407501220703125</c:v>
                </c:pt>
                <c:pt idx="66">
                  <c:v>74.569602966308594</c:v>
                </c:pt>
                <c:pt idx="67">
                  <c:v>77.731704711914062</c:v>
                </c:pt>
                <c:pt idx="68">
                  <c:v>80.893798828125</c:v>
                </c:pt>
                <c:pt idx="69">
                  <c:v>84.055900573730469</c:v>
                </c:pt>
                <c:pt idx="70">
                  <c:v>87.218002319335938</c:v>
                </c:pt>
                <c:pt idx="71">
                  <c:v>91.417205810546875</c:v>
                </c:pt>
                <c:pt idx="72">
                  <c:v>95.616401672363281</c:v>
                </c:pt>
                <c:pt idx="73">
                  <c:v>99.815605163574219</c:v>
                </c:pt>
                <c:pt idx="74">
                  <c:v>104.01480102539062</c:v>
                </c:pt>
                <c:pt idx="75">
                  <c:v>108.21400451660156</c:v>
                </c:pt>
                <c:pt idx="76">
                  <c:v>112.4132080078125</c:v>
                </c:pt>
                <c:pt idx="77">
                  <c:v>116.61240386962891</c:v>
                </c:pt>
                <c:pt idx="78">
                  <c:v>120.81160736083984</c:v>
                </c:pt>
                <c:pt idx="79">
                  <c:v>125.01080322265625</c:v>
                </c:pt>
                <c:pt idx="80">
                  <c:v>129.21000671386719</c:v>
                </c:pt>
                <c:pt idx="81">
                  <c:v>129.53260803222656</c:v>
                </c:pt>
                <c:pt idx="82">
                  <c:v>129.85520935058594</c:v>
                </c:pt>
                <c:pt idx="83">
                  <c:v>130.17781066894531</c:v>
                </c:pt>
                <c:pt idx="84">
                  <c:v>130.50041198730469</c:v>
                </c:pt>
                <c:pt idx="85">
                  <c:v>130.822998046875</c:v>
                </c:pt>
                <c:pt idx="86">
                  <c:v>131.14559936523438</c:v>
                </c:pt>
                <c:pt idx="87">
                  <c:v>131.46820068359375</c:v>
                </c:pt>
                <c:pt idx="88">
                  <c:v>131.79080200195312</c:v>
                </c:pt>
                <c:pt idx="89">
                  <c:v>132.1134033203125</c:v>
                </c:pt>
                <c:pt idx="90">
                  <c:v>132.43600463867188</c:v>
                </c:pt>
                <c:pt idx="91">
                  <c:v>130.36660766601562</c:v>
                </c:pt>
                <c:pt idx="92">
                  <c:v>128.29721069335938</c:v>
                </c:pt>
                <c:pt idx="93">
                  <c:v>126.22779846191406</c:v>
                </c:pt>
                <c:pt idx="94">
                  <c:v>124.15840148925781</c:v>
                </c:pt>
                <c:pt idx="95">
                  <c:v>122.08900451660156</c:v>
                </c:pt>
                <c:pt idx="96">
                  <c:v>120.01959991455078</c:v>
                </c:pt>
                <c:pt idx="97">
                  <c:v>117.9501953125</c:v>
                </c:pt>
                <c:pt idx="98">
                  <c:v>115.88079833984375</c:v>
                </c:pt>
                <c:pt idx="99">
                  <c:v>113.8114013671875</c:v>
                </c:pt>
                <c:pt idx="100">
                  <c:v>111.74199676513672</c:v>
                </c:pt>
                <c:pt idx="101">
                  <c:v>109.23359680175781</c:v>
                </c:pt>
                <c:pt idx="102">
                  <c:v>106.72519683837891</c:v>
                </c:pt>
                <c:pt idx="103">
                  <c:v>104.216796875</c:v>
                </c:pt>
                <c:pt idx="104">
                  <c:v>101.70839691162109</c:v>
                </c:pt>
                <c:pt idx="105">
                  <c:v>99.199996948242188</c:v>
                </c:pt>
                <c:pt idx="106">
                  <c:v>96.691596984863281</c:v>
                </c:pt>
                <c:pt idx="107">
                  <c:v>94.183197021484375</c:v>
                </c:pt>
                <c:pt idx="108">
                  <c:v>91.674797058105469</c:v>
                </c:pt>
                <c:pt idx="109">
                  <c:v>89.166397094726562</c:v>
                </c:pt>
                <c:pt idx="110">
                  <c:v>86.657997131347656</c:v>
                </c:pt>
              </c:numCache>
            </c:numRef>
          </c:yVal>
          <c:smooth val="0"/>
          <c:extLst>
            <c:ext xmlns:c16="http://schemas.microsoft.com/office/drawing/2014/chart" uri="{C3380CC4-5D6E-409C-BE32-E72D297353CC}">
              <c16:uniqueId val="{00000002-C536-2445-9AFF-5FFC5CDAD250}"/>
            </c:ext>
          </c:extLst>
        </c:ser>
        <c:ser>
          <c:idx val="6"/>
          <c:order val="3"/>
          <c:tx>
            <c:strRef>
              <c:f>'SSP2 26 Output'!$M$1</c:f>
              <c:strCache>
                <c:ptCount val="1"/>
                <c:pt idx="0">
                  <c:v>NIES AIM/CGE SSP2 26 (2016)</c:v>
                </c:pt>
              </c:strCache>
            </c:strRef>
          </c:tx>
          <c:spPr>
            <a:ln w="19050" cap="rnd">
              <a:solidFill>
                <a:srgbClr val="00B0F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Output'!$M$3:$M$113</c:f>
              <c:numCache>
                <c:formatCode>General</c:formatCode>
                <c:ptCount val="111"/>
                <c:pt idx="15">
                  <c:v>118.24559783935547</c:v>
                </c:pt>
                <c:pt idx="16">
                  <c:v>121.46223449707031</c:v>
                </c:pt>
                <c:pt idx="17">
                  <c:v>124.67887878417969</c:v>
                </c:pt>
                <c:pt idx="18">
                  <c:v>127.89551544189453</c:v>
                </c:pt>
                <c:pt idx="19">
                  <c:v>131.11215209960938</c:v>
                </c:pt>
                <c:pt idx="20">
                  <c:v>134.32879638671875</c:v>
                </c:pt>
                <c:pt idx="21">
                  <c:v>136.62353515625</c:v>
                </c:pt>
                <c:pt idx="22">
                  <c:v>138.91827392578125</c:v>
                </c:pt>
                <c:pt idx="23">
                  <c:v>141.2130126953125</c:v>
                </c:pt>
                <c:pt idx="24">
                  <c:v>143.50775146484375</c:v>
                </c:pt>
                <c:pt idx="25">
                  <c:v>145.802490234375</c:v>
                </c:pt>
                <c:pt idx="26">
                  <c:v>148.09724426269531</c:v>
                </c:pt>
                <c:pt idx="27">
                  <c:v>150.39198303222656</c:v>
                </c:pt>
                <c:pt idx="28">
                  <c:v>152.68672180175781</c:v>
                </c:pt>
                <c:pt idx="29">
                  <c:v>154.98146057128906</c:v>
                </c:pt>
                <c:pt idx="30">
                  <c:v>157.27619934082031</c:v>
                </c:pt>
                <c:pt idx="31">
                  <c:v>150.54801940917969</c:v>
                </c:pt>
                <c:pt idx="32">
                  <c:v>143.81983947753906</c:v>
                </c:pt>
                <c:pt idx="33">
                  <c:v>137.09165954589844</c:v>
                </c:pt>
                <c:pt idx="34">
                  <c:v>130.36347961425781</c:v>
                </c:pt>
                <c:pt idx="35">
                  <c:v>123.63529968261719</c:v>
                </c:pt>
                <c:pt idx="36">
                  <c:v>116.90711975097656</c:v>
                </c:pt>
                <c:pt idx="37">
                  <c:v>110.17893981933594</c:v>
                </c:pt>
                <c:pt idx="38">
                  <c:v>103.45075988769531</c:v>
                </c:pt>
                <c:pt idx="39">
                  <c:v>96.722579956054688</c:v>
                </c:pt>
                <c:pt idx="40">
                  <c:v>89.994400024414062</c:v>
                </c:pt>
                <c:pt idx="41">
                  <c:v>87.7625732421875</c:v>
                </c:pt>
                <c:pt idx="42">
                  <c:v>85.530738830566406</c:v>
                </c:pt>
                <c:pt idx="43">
                  <c:v>83.298912048339844</c:v>
                </c:pt>
                <c:pt idx="44">
                  <c:v>81.06707763671875</c:v>
                </c:pt>
                <c:pt idx="45">
                  <c:v>78.835250854492188</c:v>
                </c:pt>
                <c:pt idx="46">
                  <c:v>76.603424072265625</c:v>
                </c:pt>
                <c:pt idx="47">
                  <c:v>74.371589660644531</c:v>
                </c:pt>
                <c:pt idx="48">
                  <c:v>72.139762878417969</c:v>
                </c:pt>
                <c:pt idx="49">
                  <c:v>69.907928466796875</c:v>
                </c:pt>
                <c:pt idx="50">
                  <c:v>67.676101684570312</c:v>
                </c:pt>
                <c:pt idx="51">
                  <c:v>69.952232360839844</c:v>
                </c:pt>
                <c:pt idx="52">
                  <c:v>72.228363037109375</c:v>
                </c:pt>
                <c:pt idx="53">
                  <c:v>74.504493713378906</c:v>
                </c:pt>
                <c:pt idx="54">
                  <c:v>76.780624389648438</c:v>
                </c:pt>
                <c:pt idx="55">
                  <c:v>79.056747436523438</c:v>
                </c:pt>
                <c:pt idx="56">
                  <c:v>81.332878112792969</c:v>
                </c:pt>
                <c:pt idx="57">
                  <c:v>83.6090087890625</c:v>
                </c:pt>
                <c:pt idx="58">
                  <c:v>85.885139465332031</c:v>
                </c:pt>
                <c:pt idx="59">
                  <c:v>88.161270141601562</c:v>
                </c:pt>
                <c:pt idx="60">
                  <c:v>90.437400817871094</c:v>
                </c:pt>
                <c:pt idx="61">
                  <c:v>90.252883911132812</c:v>
                </c:pt>
                <c:pt idx="62">
                  <c:v>90.068359375</c:v>
                </c:pt>
                <c:pt idx="63">
                  <c:v>89.883842468261719</c:v>
                </c:pt>
                <c:pt idx="64">
                  <c:v>89.699317932128906</c:v>
                </c:pt>
                <c:pt idx="65">
                  <c:v>89.514801025390625</c:v>
                </c:pt>
                <c:pt idx="66">
                  <c:v>89.330284118652344</c:v>
                </c:pt>
                <c:pt idx="67">
                  <c:v>89.145759582519531</c:v>
                </c:pt>
                <c:pt idx="68">
                  <c:v>88.96124267578125</c:v>
                </c:pt>
                <c:pt idx="69">
                  <c:v>88.776718139648438</c:v>
                </c:pt>
                <c:pt idx="70">
                  <c:v>88.592201232910156</c:v>
                </c:pt>
                <c:pt idx="71">
                  <c:v>87.235183715820312</c:v>
                </c:pt>
                <c:pt idx="72">
                  <c:v>85.878158569335938</c:v>
                </c:pt>
                <c:pt idx="73">
                  <c:v>84.521141052246094</c:v>
                </c:pt>
                <c:pt idx="74">
                  <c:v>83.16412353515625</c:v>
                </c:pt>
                <c:pt idx="75">
                  <c:v>81.807098388671875</c:v>
                </c:pt>
                <c:pt idx="76">
                  <c:v>80.450080871582031</c:v>
                </c:pt>
                <c:pt idx="77">
                  <c:v>79.093063354492188</c:v>
                </c:pt>
                <c:pt idx="78">
                  <c:v>77.736045837402344</c:v>
                </c:pt>
                <c:pt idx="79">
                  <c:v>76.379020690917969</c:v>
                </c:pt>
                <c:pt idx="80">
                  <c:v>75.022003173828125</c:v>
                </c:pt>
                <c:pt idx="81">
                  <c:v>74.557571411132812</c:v>
                </c:pt>
                <c:pt idx="82">
                  <c:v>74.0931396484375</c:v>
                </c:pt>
                <c:pt idx="83">
                  <c:v>73.628715515136719</c:v>
                </c:pt>
                <c:pt idx="84">
                  <c:v>73.164283752441406</c:v>
                </c:pt>
                <c:pt idx="85">
                  <c:v>72.699851989746094</c:v>
                </c:pt>
                <c:pt idx="86">
                  <c:v>72.235420227050781</c:v>
                </c:pt>
                <c:pt idx="87">
                  <c:v>71.770988464355469</c:v>
                </c:pt>
                <c:pt idx="88">
                  <c:v>71.306564331054688</c:v>
                </c:pt>
                <c:pt idx="89">
                  <c:v>70.842132568359375</c:v>
                </c:pt>
                <c:pt idx="90">
                  <c:v>70.377700805664062</c:v>
                </c:pt>
                <c:pt idx="91">
                  <c:v>69.886329650878906</c:v>
                </c:pt>
                <c:pt idx="92">
                  <c:v>69.39495849609375</c:v>
                </c:pt>
                <c:pt idx="93">
                  <c:v>68.903587341308594</c:v>
                </c:pt>
                <c:pt idx="94">
                  <c:v>68.412216186523438</c:v>
                </c:pt>
                <c:pt idx="95">
                  <c:v>67.920852661132812</c:v>
                </c:pt>
                <c:pt idx="96">
                  <c:v>67.429481506347656</c:v>
                </c:pt>
                <c:pt idx="97">
                  <c:v>66.9381103515625</c:v>
                </c:pt>
                <c:pt idx="98">
                  <c:v>66.446739196777344</c:v>
                </c:pt>
                <c:pt idx="99">
                  <c:v>65.955368041992188</c:v>
                </c:pt>
                <c:pt idx="100">
                  <c:v>65.463996887207031</c:v>
                </c:pt>
                <c:pt idx="101">
                  <c:v>65.444778442382812</c:v>
                </c:pt>
                <c:pt idx="102">
                  <c:v>65.425559997558594</c:v>
                </c:pt>
                <c:pt idx="103">
                  <c:v>65.406333923339844</c:v>
                </c:pt>
                <c:pt idx="104">
                  <c:v>65.387115478515625</c:v>
                </c:pt>
                <c:pt idx="105">
                  <c:v>65.367897033691406</c:v>
                </c:pt>
                <c:pt idx="106">
                  <c:v>65.348678588867188</c:v>
                </c:pt>
                <c:pt idx="107">
                  <c:v>65.329460144042969</c:v>
                </c:pt>
                <c:pt idx="108">
                  <c:v>65.310234069824219</c:v>
                </c:pt>
                <c:pt idx="109">
                  <c:v>65.291015625</c:v>
                </c:pt>
                <c:pt idx="110">
                  <c:v>65.271797180175781</c:v>
                </c:pt>
              </c:numCache>
            </c:numRef>
          </c:yVal>
          <c:smooth val="0"/>
          <c:extLst>
            <c:ext xmlns:c16="http://schemas.microsoft.com/office/drawing/2014/chart" uri="{C3380CC4-5D6E-409C-BE32-E72D297353CC}">
              <c16:uniqueId val="{00000003-C536-2445-9AFF-5FFC5CDAD250}"/>
            </c:ext>
          </c:extLst>
        </c:ser>
        <c:ser>
          <c:idx val="7"/>
          <c:order val="4"/>
          <c:tx>
            <c:strRef>
              <c:f>'SSP2 26 Output'!$N$1</c:f>
              <c:strCache>
                <c:ptCount val="1"/>
                <c:pt idx="0">
                  <c:v>PNNL GCAM4 SSP2 26 (2016)</c:v>
                </c:pt>
              </c:strCache>
            </c:strRef>
          </c:tx>
          <c:spPr>
            <a:ln w="19050" cap="rnd">
              <a:solidFill>
                <a:srgbClr val="FF00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Output'!$N$3:$N$113</c:f>
              <c:numCache>
                <c:formatCode>General</c:formatCode>
                <c:ptCount val="111"/>
                <c:pt idx="15">
                  <c:v>124.3624267578125</c:v>
                </c:pt>
                <c:pt idx="16">
                  <c:v>128.14189147949219</c:v>
                </c:pt>
                <c:pt idx="17">
                  <c:v>131.92137145996094</c:v>
                </c:pt>
                <c:pt idx="18">
                  <c:v>135.70083618164062</c:v>
                </c:pt>
                <c:pt idx="19">
                  <c:v>139.48031616210938</c:v>
                </c:pt>
                <c:pt idx="20">
                  <c:v>143.25978088378906</c:v>
                </c:pt>
                <c:pt idx="21">
                  <c:v>147.89289855957031</c:v>
                </c:pt>
                <c:pt idx="22">
                  <c:v>152.52601623535156</c:v>
                </c:pt>
                <c:pt idx="23">
                  <c:v>157.15913391113281</c:v>
                </c:pt>
                <c:pt idx="24">
                  <c:v>161.79225158691406</c:v>
                </c:pt>
                <c:pt idx="25">
                  <c:v>166.42535400390625</c:v>
                </c:pt>
                <c:pt idx="26">
                  <c:v>171.0584716796875</c:v>
                </c:pt>
                <c:pt idx="27">
                  <c:v>175.69158935546875</c:v>
                </c:pt>
                <c:pt idx="28">
                  <c:v>180.32470703125</c:v>
                </c:pt>
                <c:pt idx="29">
                  <c:v>184.95782470703125</c:v>
                </c:pt>
                <c:pt idx="30">
                  <c:v>189.5909423828125</c:v>
                </c:pt>
                <c:pt idx="31">
                  <c:v>194.56394958496094</c:v>
                </c:pt>
                <c:pt idx="32">
                  <c:v>199.53695678710938</c:v>
                </c:pt>
                <c:pt idx="33">
                  <c:v>204.50996398925781</c:v>
                </c:pt>
                <c:pt idx="34">
                  <c:v>209.48297119140625</c:v>
                </c:pt>
                <c:pt idx="35">
                  <c:v>214.45599365234375</c:v>
                </c:pt>
                <c:pt idx="36">
                  <c:v>219.42900085449219</c:v>
                </c:pt>
                <c:pt idx="37">
                  <c:v>224.40200805664062</c:v>
                </c:pt>
                <c:pt idx="38">
                  <c:v>229.37501525878906</c:v>
                </c:pt>
                <c:pt idx="39">
                  <c:v>234.3480224609375</c:v>
                </c:pt>
                <c:pt idx="40">
                  <c:v>239.32102966308594</c:v>
                </c:pt>
                <c:pt idx="41">
                  <c:v>226.39126586914062</c:v>
                </c:pt>
                <c:pt idx="42">
                  <c:v>213.46150207519531</c:v>
                </c:pt>
                <c:pt idx="43">
                  <c:v>200.53175354003906</c:v>
                </c:pt>
                <c:pt idx="44">
                  <c:v>187.60198974609375</c:v>
                </c:pt>
                <c:pt idx="45">
                  <c:v>174.67222595214844</c:v>
                </c:pt>
                <c:pt idx="46">
                  <c:v>161.74246215820312</c:v>
                </c:pt>
                <c:pt idx="47">
                  <c:v>148.81269836425781</c:v>
                </c:pt>
                <c:pt idx="48">
                  <c:v>135.88294982910156</c:v>
                </c:pt>
                <c:pt idx="49">
                  <c:v>122.95318603515625</c:v>
                </c:pt>
                <c:pt idx="50">
                  <c:v>110.02342224121094</c:v>
                </c:pt>
                <c:pt idx="51">
                  <c:v>106.2760009765625</c:v>
                </c:pt>
                <c:pt idx="52">
                  <c:v>102.52858734130859</c:v>
                </c:pt>
                <c:pt idx="53">
                  <c:v>98.781173706054688</c:v>
                </c:pt>
                <c:pt idx="54">
                  <c:v>95.03375244140625</c:v>
                </c:pt>
                <c:pt idx="55">
                  <c:v>91.286331176757812</c:v>
                </c:pt>
                <c:pt idx="56">
                  <c:v>87.538917541503906</c:v>
                </c:pt>
                <c:pt idx="57">
                  <c:v>83.79150390625</c:v>
                </c:pt>
                <c:pt idx="58">
                  <c:v>80.044082641601562</c:v>
                </c:pt>
                <c:pt idx="59">
                  <c:v>76.296661376953125</c:v>
                </c:pt>
                <c:pt idx="60">
                  <c:v>72.549247741699219</c:v>
                </c:pt>
                <c:pt idx="61">
                  <c:v>70.948684692382812</c:v>
                </c:pt>
                <c:pt idx="62">
                  <c:v>69.348114013671875</c:v>
                </c:pt>
                <c:pt idx="63">
                  <c:v>67.747550964355469</c:v>
                </c:pt>
                <c:pt idx="64">
                  <c:v>66.146987915039062</c:v>
                </c:pt>
                <c:pt idx="65">
                  <c:v>64.546417236328125</c:v>
                </c:pt>
                <c:pt idx="66">
                  <c:v>62.945854187011719</c:v>
                </c:pt>
                <c:pt idx="67">
                  <c:v>61.345291137695312</c:v>
                </c:pt>
                <c:pt idx="68">
                  <c:v>59.744724273681641</c:v>
                </c:pt>
                <c:pt idx="69">
                  <c:v>58.144161224365234</c:v>
                </c:pt>
                <c:pt idx="70">
                  <c:v>56.543594360351562</c:v>
                </c:pt>
                <c:pt idx="71">
                  <c:v>55.356414794921875</c:v>
                </c:pt>
                <c:pt idx="72">
                  <c:v>54.169235229492188</c:v>
                </c:pt>
                <c:pt idx="73">
                  <c:v>52.982051849365234</c:v>
                </c:pt>
                <c:pt idx="74">
                  <c:v>51.794872283935547</c:v>
                </c:pt>
                <c:pt idx="75">
                  <c:v>50.607692718505859</c:v>
                </c:pt>
                <c:pt idx="76">
                  <c:v>49.420513153076172</c:v>
                </c:pt>
                <c:pt idx="77">
                  <c:v>48.233333587646484</c:v>
                </c:pt>
                <c:pt idx="78">
                  <c:v>47.046150207519531</c:v>
                </c:pt>
                <c:pt idx="79">
                  <c:v>45.858970642089844</c:v>
                </c:pt>
                <c:pt idx="80">
                  <c:v>44.671791076660156</c:v>
                </c:pt>
                <c:pt idx="81">
                  <c:v>42.646060943603516</c:v>
                </c:pt>
                <c:pt idx="82">
                  <c:v>40.620330810546875</c:v>
                </c:pt>
                <c:pt idx="83">
                  <c:v>38.594600677490234</c:v>
                </c:pt>
                <c:pt idx="84">
                  <c:v>36.568870544433594</c:v>
                </c:pt>
                <c:pt idx="85">
                  <c:v>34.543136596679688</c:v>
                </c:pt>
                <c:pt idx="86">
                  <c:v>32.517406463623047</c:v>
                </c:pt>
                <c:pt idx="87">
                  <c:v>30.491678237915039</c:v>
                </c:pt>
                <c:pt idx="88">
                  <c:v>28.465946197509766</c:v>
                </c:pt>
                <c:pt idx="89">
                  <c:v>26.440216064453125</c:v>
                </c:pt>
                <c:pt idx="90">
                  <c:v>24.414485931396484</c:v>
                </c:pt>
                <c:pt idx="91">
                  <c:v>22.695484161376953</c:v>
                </c:pt>
                <c:pt idx="92">
                  <c:v>20.976482391357422</c:v>
                </c:pt>
                <c:pt idx="93">
                  <c:v>19.257480621337891</c:v>
                </c:pt>
                <c:pt idx="94">
                  <c:v>17.538478851318359</c:v>
                </c:pt>
                <c:pt idx="95">
                  <c:v>15.819478034973145</c:v>
                </c:pt>
                <c:pt idx="96">
                  <c:v>14.100476264953613</c:v>
                </c:pt>
                <c:pt idx="97">
                  <c:v>12.381474494934082</c:v>
                </c:pt>
                <c:pt idx="98">
                  <c:v>10.662472724914551</c:v>
                </c:pt>
                <c:pt idx="99">
                  <c:v>8.9434709548950195</c:v>
                </c:pt>
                <c:pt idx="100">
                  <c:v>7.2244696617126465</c:v>
                </c:pt>
                <c:pt idx="101">
                  <c:v>6.7437276840209961</c:v>
                </c:pt>
                <c:pt idx="102">
                  <c:v>6.2629852294921875</c:v>
                </c:pt>
                <c:pt idx="103">
                  <c:v>5.7822432518005371</c:v>
                </c:pt>
                <c:pt idx="104">
                  <c:v>5.3015012741088867</c:v>
                </c:pt>
                <c:pt idx="105">
                  <c:v>4.8207588195800781</c:v>
                </c:pt>
                <c:pt idx="106">
                  <c:v>4.3400168418884277</c:v>
                </c:pt>
                <c:pt idx="107">
                  <c:v>3.8592748641967773</c:v>
                </c:pt>
                <c:pt idx="108">
                  <c:v>3.3785326480865479</c:v>
                </c:pt>
                <c:pt idx="109">
                  <c:v>2.8977906703948975</c:v>
                </c:pt>
                <c:pt idx="110">
                  <c:v>2.417048454284668</c:v>
                </c:pt>
              </c:numCache>
            </c:numRef>
          </c:yVal>
          <c:smooth val="0"/>
          <c:extLst>
            <c:ext xmlns:c16="http://schemas.microsoft.com/office/drawing/2014/chart" uri="{C3380CC4-5D6E-409C-BE32-E72D297353CC}">
              <c16:uniqueId val="{00000004-C536-2445-9AFF-5FFC5CDAD250}"/>
            </c:ext>
          </c:extLst>
        </c:ser>
        <c:ser>
          <c:idx val="8"/>
          <c:order val="5"/>
          <c:tx>
            <c:strRef>
              <c:f>'SSP2 26 Output'!$O$1</c:f>
              <c:strCache>
                <c:ptCount val="1"/>
                <c:pt idx="0">
                  <c:v>PIK REMIND-MAGPIE SSP2 26 (2016)</c:v>
                </c:pt>
              </c:strCache>
            </c:strRef>
          </c:tx>
          <c:spPr>
            <a:ln w="19050" cap="rnd">
              <a:solidFill>
                <a:srgbClr val="4E8F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Output'!$O$3:$O$113</c:f>
              <c:numCache>
                <c:formatCode>General</c:formatCode>
                <c:ptCount val="111"/>
                <c:pt idx="15">
                  <c:v>122.19999694824219</c:v>
                </c:pt>
                <c:pt idx="16">
                  <c:v>125.79999542236328</c:v>
                </c:pt>
                <c:pt idx="17">
                  <c:v>129.39999389648438</c:v>
                </c:pt>
                <c:pt idx="18">
                  <c:v>133</c:v>
                </c:pt>
                <c:pt idx="19">
                  <c:v>136.59999084472656</c:v>
                </c:pt>
                <c:pt idx="20">
                  <c:v>140.19999694824219</c:v>
                </c:pt>
                <c:pt idx="21">
                  <c:v>142.91000366210938</c:v>
                </c:pt>
                <c:pt idx="22">
                  <c:v>145.6199951171875</c:v>
                </c:pt>
                <c:pt idx="23">
                  <c:v>148.33000183105469</c:v>
                </c:pt>
                <c:pt idx="24">
                  <c:v>151.03999328613281</c:v>
                </c:pt>
                <c:pt idx="25">
                  <c:v>153.75</c:v>
                </c:pt>
                <c:pt idx="26">
                  <c:v>156.46000671386719</c:v>
                </c:pt>
                <c:pt idx="27">
                  <c:v>159.16999816894531</c:v>
                </c:pt>
                <c:pt idx="28">
                  <c:v>161.8800048828125</c:v>
                </c:pt>
                <c:pt idx="29">
                  <c:v>164.58999633789062</c:v>
                </c:pt>
                <c:pt idx="30">
                  <c:v>167.30000305175781</c:v>
                </c:pt>
                <c:pt idx="31">
                  <c:v>160.28900146484375</c:v>
                </c:pt>
                <c:pt idx="32">
                  <c:v>153.27799987792969</c:v>
                </c:pt>
                <c:pt idx="33">
                  <c:v>146.26699829101562</c:v>
                </c:pt>
                <c:pt idx="34">
                  <c:v>139.25599670410156</c:v>
                </c:pt>
                <c:pt idx="35">
                  <c:v>132.2449951171875</c:v>
                </c:pt>
                <c:pt idx="36">
                  <c:v>125.23400115966797</c:v>
                </c:pt>
                <c:pt idx="37">
                  <c:v>118.22299957275391</c:v>
                </c:pt>
                <c:pt idx="38">
                  <c:v>111.21200561523438</c:v>
                </c:pt>
                <c:pt idx="39">
                  <c:v>104.20100402832031</c:v>
                </c:pt>
                <c:pt idx="40">
                  <c:v>97.19000244140625</c:v>
                </c:pt>
                <c:pt idx="41">
                  <c:v>90.5260009765625</c:v>
                </c:pt>
                <c:pt idx="42">
                  <c:v>83.86199951171875</c:v>
                </c:pt>
                <c:pt idx="43">
                  <c:v>77.197998046875</c:v>
                </c:pt>
                <c:pt idx="44">
                  <c:v>70.534004211425781</c:v>
                </c:pt>
                <c:pt idx="45">
                  <c:v>63.870002746582031</c:v>
                </c:pt>
                <c:pt idx="46">
                  <c:v>57.206001281738281</c:v>
                </c:pt>
                <c:pt idx="47">
                  <c:v>50.541999816894531</c:v>
                </c:pt>
                <c:pt idx="48">
                  <c:v>43.877998352050781</c:v>
                </c:pt>
                <c:pt idx="49">
                  <c:v>37.214000701904297</c:v>
                </c:pt>
                <c:pt idx="50">
                  <c:v>30.549999237060547</c:v>
                </c:pt>
                <c:pt idx="51">
                  <c:v>28.058599472045898</c:v>
                </c:pt>
                <c:pt idx="52">
                  <c:v>25.56719970703125</c:v>
                </c:pt>
                <c:pt idx="53">
                  <c:v>23.075799942016602</c:v>
                </c:pt>
                <c:pt idx="54">
                  <c:v>20.584400177001953</c:v>
                </c:pt>
                <c:pt idx="55">
                  <c:v>18.093000411987305</c:v>
                </c:pt>
                <c:pt idx="56">
                  <c:v>15.60159969329834</c:v>
                </c:pt>
                <c:pt idx="57">
                  <c:v>13.110199928283691</c:v>
                </c:pt>
                <c:pt idx="58">
                  <c:v>10.618800163269043</c:v>
                </c:pt>
                <c:pt idx="59">
                  <c:v>8.1274003982543945</c:v>
                </c:pt>
                <c:pt idx="60">
                  <c:v>5.6360001564025879</c:v>
                </c:pt>
                <c:pt idx="61">
                  <c:v>5.4010000228881836</c:v>
                </c:pt>
                <c:pt idx="62">
                  <c:v>5.1660003662109375</c:v>
                </c:pt>
                <c:pt idx="63">
                  <c:v>4.9310002326965332</c:v>
                </c:pt>
                <c:pt idx="64">
                  <c:v>4.6960000991821289</c:v>
                </c:pt>
                <c:pt idx="65">
                  <c:v>4.4609999656677246</c:v>
                </c:pt>
                <c:pt idx="66">
                  <c:v>4.2259998321533203</c:v>
                </c:pt>
                <c:pt idx="67">
                  <c:v>3.9910001754760742</c:v>
                </c:pt>
                <c:pt idx="68">
                  <c:v>3.7560000419616699</c:v>
                </c:pt>
                <c:pt idx="69">
                  <c:v>3.5209999084472656</c:v>
                </c:pt>
                <c:pt idx="70">
                  <c:v>3.2860000133514404</c:v>
                </c:pt>
                <c:pt idx="71">
                  <c:v>3.223599910736084</c:v>
                </c:pt>
                <c:pt idx="72">
                  <c:v>3.1612000465393066</c:v>
                </c:pt>
                <c:pt idx="73">
                  <c:v>3.0987999439239502</c:v>
                </c:pt>
                <c:pt idx="74">
                  <c:v>3.0364000797271729</c:v>
                </c:pt>
                <c:pt idx="75">
                  <c:v>2.9739999771118164</c:v>
                </c:pt>
                <c:pt idx="76">
                  <c:v>2.91159987449646</c:v>
                </c:pt>
                <c:pt idx="77">
                  <c:v>2.8492000102996826</c:v>
                </c:pt>
                <c:pt idx="78">
                  <c:v>2.7867999076843262</c:v>
                </c:pt>
                <c:pt idx="79">
                  <c:v>2.7244000434875488</c:v>
                </c:pt>
                <c:pt idx="80">
                  <c:v>2.6619999408721924</c:v>
                </c:pt>
                <c:pt idx="81">
                  <c:v>2.6191999912261963</c:v>
                </c:pt>
                <c:pt idx="82">
                  <c:v>2.5764000415802002</c:v>
                </c:pt>
                <c:pt idx="83">
                  <c:v>2.533599853515625</c:v>
                </c:pt>
                <c:pt idx="84">
                  <c:v>2.4907999038696289</c:v>
                </c:pt>
                <c:pt idx="85">
                  <c:v>2.4479999542236328</c:v>
                </c:pt>
                <c:pt idx="86">
                  <c:v>2.4052000045776367</c:v>
                </c:pt>
                <c:pt idx="87">
                  <c:v>2.3624000549316406</c:v>
                </c:pt>
                <c:pt idx="88">
                  <c:v>2.3195998668670654</c:v>
                </c:pt>
                <c:pt idx="89">
                  <c:v>2.2767999172210693</c:v>
                </c:pt>
                <c:pt idx="90">
                  <c:v>2.2339999675750732</c:v>
                </c:pt>
                <c:pt idx="91">
                  <c:v>2.1952998638153076</c:v>
                </c:pt>
                <c:pt idx="92">
                  <c:v>2.1565999984741211</c:v>
                </c:pt>
                <c:pt idx="93">
                  <c:v>2.1178998947143555</c:v>
                </c:pt>
                <c:pt idx="94">
                  <c:v>2.0792000293731689</c:v>
                </c:pt>
                <c:pt idx="95">
                  <c:v>2.0404999256134033</c:v>
                </c:pt>
                <c:pt idx="96">
                  <c:v>2.0018000602722168</c:v>
                </c:pt>
                <c:pt idx="97">
                  <c:v>1.9630999565124512</c:v>
                </c:pt>
                <c:pt idx="98">
                  <c:v>1.9243999719619751</c:v>
                </c:pt>
                <c:pt idx="99">
                  <c:v>1.885699987411499</c:v>
                </c:pt>
                <c:pt idx="100">
                  <c:v>1.8470000028610229</c:v>
                </c:pt>
                <c:pt idx="101">
                  <c:v>1.8237999677658081</c:v>
                </c:pt>
                <c:pt idx="102">
                  <c:v>1.8006000518798828</c:v>
                </c:pt>
                <c:pt idx="103">
                  <c:v>1.777400016784668</c:v>
                </c:pt>
                <c:pt idx="104">
                  <c:v>1.7541999816894531</c:v>
                </c:pt>
                <c:pt idx="105">
                  <c:v>1.7309999465942383</c:v>
                </c:pt>
                <c:pt idx="106">
                  <c:v>1.707800030708313</c:v>
                </c:pt>
                <c:pt idx="107">
                  <c:v>1.6845999956130981</c:v>
                </c:pt>
                <c:pt idx="108">
                  <c:v>1.6613999605178833</c:v>
                </c:pt>
                <c:pt idx="109">
                  <c:v>1.638200044631958</c:v>
                </c:pt>
                <c:pt idx="110">
                  <c:v>1.6150000095367432</c:v>
                </c:pt>
              </c:numCache>
            </c:numRef>
          </c:yVal>
          <c:smooth val="0"/>
          <c:extLst>
            <c:ext xmlns:c16="http://schemas.microsoft.com/office/drawing/2014/chart" uri="{C3380CC4-5D6E-409C-BE32-E72D297353CC}">
              <c16:uniqueId val="{00000005-C536-2445-9AFF-5FFC5CDAD250}"/>
            </c:ext>
          </c:extLst>
        </c:ser>
        <c:ser>
          <c:idx val="9"/>
          <c:order val="6"/>
          <c:tx>
            <c:strRef>
              <c:f>'SSP2 26 Output'!$P$1</c:f>
              <c:strCache>
                <c:ptCount val="1"/>
                <c:pt idx="0">
                  <c:v>EIEE WITCH-GLOBIOM SSP2 26 (2016)</c:v>
                </c:pt>
              </c:strCache>
            </c:strRef>
          </c:tx>
          <c:spPr>
            <a:ln w="19050" cap="rnd">
              <a:solidFill>
                <a:srgbClr val="FFC0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Output'!$P$3:$P$113</c:f>
              <c:numCache>
                <c:formatCode>General</c:formatCode>
                <c:ptCount val="111"/>
                <c:pt idx="15">
                  <c:v>121.68052673339844</c:v>
                </c:pt>
                <c:pt idx="16">
                  <c:v>124.03797149658203</c:v>
                </c:pt>
                <c:pt idx="17">
                  <c:v>126.39541625976562</c:v>
                </c:pt>
                <c:pt idx="18">
                  <c:v>128.75286865234375</c:v>
                </c:pt>
                <c:pt idx="19">
                  <c:v>131.11030578613281</c:v>
                </c:pt>
                <c:pt idx="20">
                  <c:v>133.46775817871094</c:v>
                </c:pt>
                <c:pt idx="21">
                  <c:v>132.65447998046875</c:v>
                </c:pt>
                <c:pt idx="22">
                  <c:v>131.84120178222656</c:v>
                </c:pt>
                <c:pt idx="23">
                  <c:v>131.02792358398438</c:v>
                </c:pt>
                <c:pt idx="24">
                  <c:v>130.21464538574219</c:v>
                </c:pt>
                <c:pt idx="25">
                  <c:v>129.4013671875</c:v>
                </c:pt>
                <c:pt idx="26">
                  <c:v>128.58807373046875</c:v>
                </c:pt>
                <c:pt idx="27">
                  <c:v>127.77480316162109</c:v>
                </c:pt>
                <c:pt idx="28">
                  <c:v>126.96151733398438</c:v>
                </c:pt>
                <c:pt idx="29">
                  <c:v>126.14823913574219</c:v>
                </c:pt>
                <c:pt idx="30">
                  <c:v>125.3349609375</c:v>
                </c:pt>
                <c:pt idx="31">
                  <c:v>117.06732177734375</c:v>
                </c:pt>
                <c:pt idx="32">
                  <c:v>108.79969024658203</c:v>
                </c:pt>
                <c:pt idx="33">
                  <c:v>100.53205108642578</c:v>
                </c:pt>
                <c:pt idx="34">
                  <c:v>92.264419555664062</c:v>
                </c:pt>
                <c:pt idx="35">
                  <c:v>83.996780395507812</c:v>
                </c:pt>
                <c:pt idx="36">
                  <c:v>75.729141235351562</c:v>
                </c:pt>
                <c:pt idx="37">
                  <c:v>67.461509704589844</c:v>
                </c:pt>
                <c:pt idx="38">
                  <c:v>59.193870544433594</c:v>
                </c:pt>
                <c:pt idx="39">
                  <c:v>50.926235198974609</c:v>
                </c:pt>
                <c:pt idx="40">
                  <c:v>42.658599853515625</c:v>
                </c:pt>
                <c:pt idx="41">
                  <c:v>42.631198883056641</c:v>
                </c:pt>
                <c:pt idx="42">
                  <c:v>42.603797912597656</c:v>
                </c:pt>
                <c:pt idx="43">
                  <c:v>42.576396942138672</c:v>
                </c:pt>
                <c:pt idx="44">
                  <c:v>42.548995971679688</c:v>
                </c:pt>
                <c:pt idx="45">
                  <c:v>42.521595001220703</c:v>
                </c:pt>
                <c:pt idx="46">
                  <c:v>42.494194030761719</c:v>
                </c:pt>
                <c:pt idx="47">
                  <c:v>42.466793060302734</c:v>
                </c:pt>
                <c:pt idx="48">
                  <c:v>42.43939208984375</c:v>
                </c:pt>
                <c:pt idx="49">
                  <c:v>42.411991119384766</c:v>
                </c:pt>
                <c:pt idx="50">
                  <c:v>42.384590148925781</c:v>
                </c:pt>
                <c:pt idx="51">
                  <c:v>42.369899749755859</c:v>
                </c:pt>
                <c:pt idx="52">
                  <c:v>42.355209350585938</c:v>
                </c:pt>
                <c:pt idx="53">
                  <c:v>42.340518951416016</c:v>
                </c:pt>
                <c:pt idx="54">
                  <c:v>42.325828552246094</c:v>
                </c:pt>
                <c:pt idx="55">
                  <c:v>42.311138153076172</c:v>
                </c:pt>
                <c:pt idx="56">
                  <c:v>42.29644775390625</c:v>
                </c:pt>
                <c:pt idx="57">
                  <c:v>42.281757354736328</c:v>
                </c:pt>
                <c:pt idx="58">
                  <c:v>42.267066955566406</c:v>
                </c:pt>
                <c:pt idx="59">
                  <c:v>42.252376556396484</c:v>
                </c:pt>
                <c:pt idx="60">
                  <c:v>42.237686157226562</c:v>
                </c:pt>
                <c:pt idx="61">
                  <c:v>42.196922302246094</c:v>
                </c:pt>
                <c:pt idx="62">
                  <c:v>42.156154632568359</c:v>
                </c:pt>
                <c:pt idx="63">
                  <c:v>42.115390777587891</c:v>
                </c:pt>
                <c:pt idx="64">
                  <c:v>42.074626922607422</c:v>
                </c:pt>
                <c:pt idx="65">
                  <c:v>42.033859252929688</c:v>
                </c:pt>
                <c:pt idx="66">
                  <c:v>41.993095397949219</c:v>
                </c:pt>
                <c:pt idx="67">
                  <c:v>41.95233154296875</c:v>
                </c:pt>
                <c:pt idx="68">
                  <c:v>41.911567687988281</c:v>
                </c:pt>
                <c:pt idx="69">
                  <c:v>41.870800018310547</c:v>
                </c:pt>
                <c:pt idx="70">
                  <c:v>41.830036163330078</c:v>
                </c:pt>
                <c:pt idx="71">
                  <c:v>41.830036163330078</c:v>
                </c:pt>
                <c:pt idx="72">
                  <c:v>41.830036163330078</c:v>
                </c:pt>
                <c:pt idx="73">
                  <c:v>41.830036163330078</c:v>
                </c:pt>
                <c:pt idx="74">
                  <c:v>41.830036163330078</c:v>
                </c:pt>
                <c:pt idx="75">
                  <c:v>41.830036163330078</c:v>
                </c:pt>
                <c:pt idx="76">
                  <c:v>41.830036163330078</c:v>
                </c:pt>
                <c:pt idx="77">
                  <c:v>41.830036163330078</c:v>
                </c:pt>
                <c:pt idx="78">
                  <c:v>41.830036163330078</c:v>
                </c:pt>
                <c:pt idx="79">
                  <c:v>41.830036163330078</c:v>
                </c:pt>
                <c:pt idx="80">
                  <c:v>41.830036163330078</c:v>
                </c:pt>
                <c:pt idx="81">
                  <c:v>41.830036163330078</c:v>
                </c:pt>
                <c:pt idx="82">
                  <c:v>41.830036163330078</c:v>
                </c:pt>
                <c:pt idx="83">
                  <c:v>41.830036163330078</c:v>
                </c:pt>
                <c:pt idx="84">
                  <c:v>41.830036163330078</c:v>
                </c:pt>
                <c:pt idx="85">
                  <c:v>41.830036163330078</c:v>
                </c:pt>
                <c:pt idx="86">
                  <c:v>41.830036163330078</c:v>
                </c:pt>
                <c:pt idx="87">
                  <c:v>41.830036163330078</c:v>
                </c:pt>
                <c:pt idx="88">
                  <c:v>41.830036163330078</c:v>
                </c:pt>
                <c:pt idx="89">
                  <c:v>41.830036163330078</c:v>
                </c:pt>
                <c:pt idx="90">
                  <c:v>41.830036163330078</c:v>
                </c:pt>
                <c:pt idx="91">
                  <c:v>41.830036163330078</c:v>
                </c:pt>
                <c:pt idx="92">
                  <c:v>41.830036163330078</c:v>
                </c:pt>
                <c:pt idx="93">
                  <c:v>41.830036163330078</c:v>
                </c:pt>
                <c:pt idx="94">
                  <c:v>41.830036163330078</c:v>
                </c:pt>
                <c:pt idx="95">
                  <c:v>41.830036163330078</c:v>
                </c:pt>
                <c:pt idx="96">
                  <c:v>41.830036163330078</c:v>
                </c:pt>
                <c:pt idx="97">
                  <c:v>41.830036163330078</c:v>
                </c:pt>
                <c:pt idx="98">
                  <c:v>41.830036163330078</c:v>
                </c:pt>
                <c:pt idx="99">
                  <c:v>41.830036163330078</c:v>
                </c:pt>
                <c:pt idx="100">
                  <c:v>41.830036163330078</c:v>
                </c:pt>
                <c:pt idx="101">
                  <c:v>41.830036163330078</c:v>
                </c:pt>
                <c:pt idx="102">
                  <c:v>41.830036163330078</c:v>
                </c:pt>
                <c:pt idx="103">
                  <c:v>41.830036163330078</c:v>
                </c:pt>
                <c:pt idx="104">
                  <c:v>41.830036163330078</c:v>
                </c:pt>
                <c:pt idx="105">
                  <c:v>41.830036163330078</c:v>
                </c:pt>
                <c:pt idx="106">
                  <c:v>41.830036163330078</c:v>
                </c:pt>
                <c:pt idx="107">
                  <c:v>41.830036163330078</c:v>
                </c:pt>
                <c:pt idx="108">
                  <c:v>41.830036163330078</c:v>
                </c:pt>
                <c:pt idx="109">
                  <c:v>41.830036163330078</c:v>
                </c:pt>
                <c:pt idx="110">
                  <c:v>41.830036163330078</c:v>
                </c:pt>
              </c:numCache>
            </c:numRef>
          </c:yVal>
          <c:smooth val="0"/>
          <c:extLst>
            <c:ext xmlns:c16="http://schemas.microsoft.com/office/drawing/2014/chart" uri="{C3380CC4-5D6E-409C-BE32-E72D297353CC}">
              <c16:uniqueId val="{00000006-C536-2445-9AFF-5FFC5CDAD250}"/>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a:t>
                </a:r>
                <a:r>
                  <a:rPr lang="en-US" sz="1400" baseline="0"/>
                  <a:t> per Year</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SSP2</a:t>
            </a:r>
            <a:r>
              <a:rPr lang="en-US" sz="2400" baseline="0"/>
              <a:t> 2.6</a:t>
            </a:r>
            <a:r>
              <a:rPr lang="en-US" sz="2400"/>
              <a:t> Primary Energy from Coal</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'SSP2 26 Output'!$B$1</c:f>
              <c:strCache>
                <c:ptCount val="1"/>
                <c:pt idx="0">
                  <c:v>CI En-ROADS SSP2 26 (2020)</c:v>
                </c:pt>
              </c:strCache>
            </c:strRef>
          </c:tx>
          <c:spPr>
            <a:ln w="88900" cap="rnd">
              <a:solidFill>
                <a:srgbClr val="0432FF"/>
              </a:solidFill>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Output'!$B$3:$B$113</c:f>
              <c:numCache>
                <c:formatCode>General</c:formatCode>
                <c:ptCount val="111"/>
                <c:pt idx="0">
                  <c:v>92.959609985351562</c:v>
                </c:pt>
                <c:pt idx="1">
                  <c:v>100.02430725097656</c:v>
                </c:pt>
                <c:pt idx="2">
                  <c:v>102.69012451171875</c:v>
                </c:pt>
                <c:pt idx="3">
                  <c:v>104.60871124267578</c:v>
                </c:pt>
                <c:pt idx="4">
                  <c:v>106.24666595458984</c:v>
                </c:pt>
                <c:pt idx="5">
                  <c:v>107.71027374267578</c:v>
                </c:pt>
                <c:pt idx="6">
                  <c:v>109.03983306884766</c:v>
                </c:pt>
                <c:pt idx="7">
                  <c:v>110.344970703125</c:v>
                </c:pt>
                <c:pt idx="8">
                  <c:v>111.58428192138672</c:v>
                </c:pt>
                <c:pt idx="9">
                  <c:v>112.80119323730469</c:v>
                </c:pt>
                <c:pt idx="10">
                  <c:v>114.13571166992188</c:v>
                </c:pt>
                <c:pt idx="11">
                  <c:v>116.30345916748047</c:v>
                </c:pt>
                <c:pt idx="12">
                  <c:v>118.33974456787109</c:v>
                </c:pt>
                <c:pt idx="13">
                  <c:v>119.01789093017578</c:v>
                </c:pt>
                <c:pt idx="14">
                  <c:v>119.86965179443359</c:v>
                </c:pt>
                <c:pt idx="15">
                  <c:v>121.30789947509766</c:v>
                </c:pt>
                <c:pt idx="16">
                  <c:v>122.79558563232422</c:v>
                </c:pt>
                <c:pt idx="17">
                  <c:v>124.50551605224609</c:v>
                </c:pt>
                <c:pt idx="18">
                  <c:v>127.84629821777344</c:v>
                </c:pt>
                <c:pt idx="19">
                  <c:v>133.6868896484375</c:v>
                </c:pt>
                <c:pt idx="20">
                  <c:v>138.32920837402344</c:v>
                </c:pt>
                <c:pt idx="21">
                  <c:v>140.51228332519531</c:v>
                </c:pt>
                <c:pt idx="22">
                  <c:v>143.44259643554688</c:v>
                </c:pt>
                <c:pt idx="23">
                  <c:v>146.30368041992188</c:v>
                </c:pt>
                <c:pt idx="24">
                  <c:v>148.82542419433594</c:v>
                </c:pt>
                <c:pt idx="25">
                  <c:v>152.16426086425781</c:v>
                </c:pt>
                <c:pt idx="26">
                  <c:v>154.87380981445312</c:v>
                </c:pt>
                <c:pt idx="27">
                  <c:v>155.53770446777344</c:v>
                </c:pt>
                <c:pt idx="28">
                  <c:v>155.37971496582031</c:v>
                </c:pt>
                <c:pt idx="29">
                  <c:v>155.46055603027344</c:v>
                </c:pt>
                <c:pt idx="30">
                  <c:v>155.48147583007812</c:v>
                </c:pt>
                <c:pt idx="31">
                  <c:v>154.15022277832031</c:v>
                </c:pt>
                <c:pt idx="32">
                  <c:v>151.30355834960938</c:v>
                </c:pt>
                <c:pt idx="33">
                  <c:v>147.93643188476562</c:v>
                </c:pt>
                <c:pt idx="34">
                  <c:v>144.112060546875</c:v>
                </c:pt>
                <c:pt idx="35">
                  <c:v>139.86460876464844</c:v>
                </c:pt>
                <c:pt idx="36">
                  <c:v>135.26814270019531</c:v>
                </c:pt>
                <c:pt idx="37">
                  <c:v>130.41305541992188</c:v>
                </c:pt>
                <c:pt idx="38">
                  <c:v>125.39665222167969</c:v>
                </c:pt>
                <c:pt idx="39">
                  <c:v>120.33904266357422</c:v>
                </c:pt>
                <c:pt idx="40">
                  <c:v>115.36586761474609</c:v>
                </c:pt>
                <c:pt idx="41">
                  <c:v>110.21279907226562</c:v>
                </c:pt>
                <c:pt idx="42">
                  <c:v>105.10081481933594</c:v>
                </c:pt>
                <c:pt idx="43">
                  <c:v>100.36516571044922</c:v>
                </c:pt>
                <c:pt idx="44">
                  <c:v>96.035552978515625</c:v>
                </c:pt>
                <c:pt idx="45">
                  <c:v>92.083290100097656</c:v>
                </c:pt>
                <c:pt idx="46">
                  <c:v>88.440872192382812</c:v>
                </c:pt>
                <c:pt idx="47">
                  <c:v>85.004066467285156</c:v>
                </c:pt>
                <c:pt idx="48">
                  <c:v>81.662811279296875</c:v>
                </c:pt>
                <c:pt idx="49">
                  <c:v>78.333709716796875</c:v>
                </c:pt>
                <c:pt idx="50">
                  <c:v>74.971908569335938</c:v>
                </c:pt>
                <c:pt idx="51">
                  <c:v>71.502372741699219</c:v>
                </c:pt>
                <c:pt idx="52">
                  <c:v>67.957351684570312</c:v>
                </c:pt>
                <c:pt idx="53">
                  <c:v>64.409996032714844</c:v>
                </c:pt>
                <c:pt idx="54">
                  <c:v>60.896732330322266</c:v>
                </c:pt>
                <c:pt idx="55">
                  <c:v>57.450206756591797</c:v>
                </c:pt>
                <c:pt idx="56">
                  <c:v>54.085926055908203</c:v>
                </c:pt>
                <c:pt idx="57">
                  <c:v>50.818721771240234</c:v>
                </c:pt>
                <c:pt idx="58">
                  <c:v>47.660030364990234</c:v>
                </c:pt>
                <c:pt idx="59">
                  <c:v>44.618003845214844</c:v>
                </c:pt>
                <c:pt idx="60">
                  <c:v>41.699573516845703</c:v>
                </c:pt>
                <c:pt idx="61">
                  <c:v>38.813400268554688</c:v>
                </c:pt>
                <c:pt idx="62">
                  <c:v>35.978260040283203</c:v>
                </c:pt>
                <c:pt idx="63">
                  <c:v>33.272659301757812</c:v>
                </c:pt>
                <c:pt idx="64">
                  <c:v>30.710750579833984</c:v>
                </c:pt>
                <c:pt idx="65">
                  <c:v>28.295476913452148</c:v>
                </c:pt>
                <c:pt idx="66">
                  <c:v>26.027393341064453</c:v>
                </c:pt>
                <c:pt idx="67">
                  <c:v>23.905227661132812</c:v>
                </c:pt>
                <c:pt idx="68">
                  <c:v>21.926454544067383</c:v>
                </c:pt>
                <c:pt idx="69">
                  <c:v>20.087522506713867</c:v>
                </c:pt>
                <c:pt idx="70">
                  <c:v>18.383554458618164</c:v>
                </c:pt>
                <c:pt idx="71">
                  <c:v>16.800207138061523</c:v>
                </c:pt>
                <c:pt idx="72">
                  <c:v>15.332216262817383</c:v>
                </c:pt>
                <c:pt idx="73">
                  <c:v>13.979655265808105</c:v>
                </c:pt>
                <c:pt idx="74">
                  <c:v>12.736638069152832</c:v>
                </c:pt>
                <c:pt idx="75">
                  <c:v>11.596127510070801</c:v>
                </c:pt>
                <c:pt idx="76">
                  <c:v>10.551006317138672</c:v>
                </c:pt>
                <c:pt idx="77">
                  <c:v>9.5942554473876953</c:v>
                </c:pt>
                <c:pt idx="78">
                  <c:v>8.7192783355712891</c:v>
                </c:pt>
                <c:pt idx="79">
                  <c:v>7.919980525970459</c:v>
                </c:pt>
                <c:pt idx="80">
                  <c:v>7.1906595230102539</c:v>
                </c:pt>
                <c:pt idx="81">
                  <c:v>6.5151515007019043</c:v>
                </c:pt>
                <c:pt idx="82">
                  <c:v>5.8896212577819824</c:v>
                </c:pt>
                <c:pt idx="83">
                  <c:v>5.3189749717712402</c:v>
                </c:pt>
                <c:pt idx="84">
                  <c:v>4.8009920120239258</c:v>
                </c:pt>
                <c:pt idx="85">
                  <c:v>4.3319511413574219</c:v>
                </c:pt>
                <c:pt idx="86">
                  <c:v>3.9078052043914795</c:v>
                </c:pt>
                <c:pt idx="87">
                  <c:v>3.5245261192321777</c:v>
                </c:pt>
                <c:pt idx="88">
                  <c:v>3.1782972812652588</c:v>
                </c:pt>
                <c:pt idx="89">
                  <c:v>2.8656027317047119</c:v>
                </c:pt>
                <c:pt idx="90">
                  <c:v>2.5832490921020508</c:v>
                </c:pt>
                <c:pt idx="91">
                  <c:v>2.3248386383056641</c:v>
                </c:pt>
                <c:pt idx="92">
                  <c:v>2.0885491371154785</c:v>
                </c:pt>
                <c:pt idx="93">
                  <c:v>1.8752588033676147</c:v>
                </c:pt>
                <c:pt idx="94">
                  <c:v>1.683374285697937</c:v>
                </c:pt>
                <c:pt idx="95">
                  <c:v>1.5108966827392578</c:v>
                </c:pt>
                <c:pt idx="96">
                  <c:v>1.355888843536377</c:v>
                </c:pt>
                <c:pt idx="97">
                  <c:v>1.2165939807891846</c:v>
                </c:pt>
                <c:pt idx="98">
                  <c:v>1.0914357900619507</c:v>
                </c:pt>
                <c:pt idx="99">
                  <c:v>0.9789968729019165</c:v>
                </c:pt>
                <c:pt idx="100">
                  <c:v>0.87800127267837524</c:v>
                </c:pt>
                <c:pt idx="101">
                  <c:v>0.78595465421676636</c:v>
                </c:pt>
                <c:pt idx="102">
                  <c:v>0.70212745666503906</c:v>
                </c:pt>
                <c:pt idx="103">
                  <c:v>0.62685883045196533</c:v>
                </c:pt>
                <c:pt idx="104">
                  <c:v>0.55952811241149902</c:v>
                </c:pt>
                <c:pt idx="105">
                  <c:v>0.49935269355773926</c:v>
                </c:pt>
                <c:pt idx="106">
                  <c:v>0.44558036327362061</c:v>
                </c:pt>
                <c:pt idx="107">
                  <c:v>0.39752957224845886</c:v>
                </c:pt>
                <c:pt idx="108">
                  <c:v>0.35459145903587341</c:v>
                </c:pt>
                <c:pt idx="109">
                  <c:v>0.3162238597869873</c:v>
                </c:pt>
                <c:pt idx="110">
                  <c:v>0.281943678855896</c:v>
                </c:pt>
              </c:numCache>
            </c:numRef>
          </c:yVal>
          <c:smooth val="0"/>
          <c:extLst>
            <c:ext xmlns:c16="http://schemas.microsoft.com/office/drawing/2014/chart" uri="{C3380CC4-5D6E-409C-BE32-E72D297353CC}">
              <c16:uniqueId val="{00000000-7962-BB40-B593-78D323350B51}"/>
            </c:ext>
          </c:extLst>
        </c:ser>
        <c:ser>
          <c:idx val="4"/>
          <c:order val="1"/>
          <c:tx>
            <c:strRef>
              <c:f>'SSP2 26 Output'!$O$1</c:f>
              <c:strCache>
                <c:ptCount val="1"/>
                <c:pt idx="0">
                  <c:v>PBL IMAGE SSP2 26 (2018)</c:v>
                </c:pt>
              </c:strCache>
            </c:strRef>
          </c:tx>
          <c:spPr>
            <a:ln w="28575" cap="rnd">
              <a:solidFill>
                <a:srgbClr val="7030A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Output'!$O$3:$O$113</c:f>
              <c:numCache>
                <c:formatCode>General</c:formatCode>
                <c:ptCount val="111"/>
                <c:pt idx="15">
                  <c:v>117.48179626464844</c:v>
                </c:pt>
                <c:pt idx="16">
                  <c:v>123.18231964111328</c:v>
                </c:pt>
                <c:pt idx="17">
                  <c:v>128.88284301757812</c:v>
                </c:pt>
                <c:pt idx="18">
                  <c:v>134.58335876464844</c:v>
                </c:pt>
                <c:pt idx="19">
                  <c:v>140.28388977050781</c:v>
                </c:pt>
                <c:pt idx="20">
                  <c:v>145.98440551757812</c:v>
                </c:pt>
                <c:pt idx="21">
                  <c:v>146.73446655273438</c:v>
                </c:pt>
                <c:pt idx="22">
                  <c:v>147.48452758789062</c:v>
                </c:pt>
                <c:pt idx="23">
                  <c:v>148.23458862304688</c:v>
                </c:pt>
                <c:pt idx="24">
                  <c:v>148.98464965820312</c:v>
                </c:pt>
                <c:pt idx="25">
                  <c:v>149.73471069335938</c:v>
                </c:pt>
                <c:pt idx="26">
                  <c:v>150.48475646972656</c:v>
                </c:pt>
                <c:pt idx="27">
                  <c:v>151.23481750488281</c:v>
                </c:pt>
                <c:pt idx="28">
                  <c:v>151.98487854003906</c:v>
                </c:pt>
                <c:pt idx="29">
                  <c:v>152.73493957519531</c:v>
                </c:pt>
                <c:pt idx="30">
                  <c:v>153.48500061035156</c:v>
                </c:pt>
                <c:pt idx="31">
                  <c:v>148.9539794921875</c:v>
                </c:pt>
                <c:pt idx="32">
                  <c:v>144.42295837402344</c:v>
                </c:pt>
                <c:pt idx="33">
                  <c:v>139.89193725585938</c:v>
                </c:pt>
                <c:pt idx="34">
                  <c:v>135.36091613769531</c:v>
                </c:pt>
                <c:pt idx="35">
                  <c:v>130.82989501953125</c:v>
                </c:pt>
                <c:pt idx="36">
                  <c:v>126.29888153076172</c:v>
                </c:pt>
                <c:pt idx="37">
                  <c:v>121.76786041259766</c:v>
                </c:pt>
                <c:pt idx="38">
                  <c:v>117.23683929443359</c:v>
                </c:pt>
                <c:pt idx="39">
                  <c:v>112.70581817626953</c:v>
                </c:pt>
                <c:pt idx="40">
                  <c:v>108.17479705810547</c:v>
                </c:pt>
                <c:pt idx="41">
                  <c:v>102.09201049804688</c:v>
                </c:pt>
                <c:pt idx="42">
                  <c:v>96.009223937988281</c:v>
                </c:pt>
                <c:pt idx="43">
                  <c:v>89.926437377929688</c:v>
                </c:pt>
                <c:pt idx="44">
                  <c:v>83.843643188476562</c:v>
                </c:pt>
                <c:pt idx="45">
                  <c:v>77.760856628417969</c:v>
                </c:pt>
                <c:pt idx="46">
                  <c:v>71.678070068359375</c:v>
                </c:pt>
                <c:pt idx="47">
                  <c:v>65.595283508300781</c:v>
                </c:pt>
                <c:pt idx="48">
                  <c:v>59.512496948242188</c:v>
                </c:pt>
                <c:pt idx="49">
                  <c:v>53.429706573486328</c:v>
                </c:pt>
                <c:pt idx="50">
                  <c:v>47.346920013427734</c:v>
                </c:pt>
                <c:pt idx="51">
                  <c:v>46.879440307617188</c:v>
                </c:pt>
                <c:pt idx="52">
                  <c:v>46.411956787109375</c:v>
                </c:pt>
                <c:pt idx="53">
                  <c:v>45.944477081298828</c:v>
                </c:pt>
                <c:pt idx="54">
                  <c:v>45.476993560791016</c:v>
                </c:pt>
                <c:pt idx="55">
                  <c:v>45.009513854980469</c:v>
                </c:pt>
                <c:pt idx="56">
                  <c:v>44.542034149169922</c:v>
                </c:pt>
                <c:pt idx="57">
                  <c:v>44.074550628662109</c:v>
                </c:pt>
                <c:pt idx="58">
                  <c:v>43.607070922851562</c:v>
                </c:pt>
                <c:pt idx="59">
                  <c:v>43.13958740234375</c:v>
                </c:pt>
                <c:pt idx="60">
                  <c:v>42.672107696533203</c:v>
                </c:pt>
                <c:pt idx="61">
                  <c:v>42.949851989746094</c:v>
                </c:pt>
                <c:pt idx="62">
                  <c:v>43.22760009765625</c:v>
                </c:pt>
                <c:pt idx="63">
                  <c:v>43.505348205566406</c:v>
                </c:pt>
                <c:pt idx="64">
                  <c:v>43.783092498779297</c:v>
                </c:pt>
                <c:pt idx="65">
                  <c:v>44.060836791992188</c:v>
                </c:pt>
                <c:pt idx="66">
                  <c:v>44.338584899902344</c:v>
                </c:pt>
                <c:pt idx="67">
                  <c:v>44.6163330078125</c:v>
                </c:pt>
                <c:pt idx="68">
                  <c:v>44.894077301025391</c:v>
                </c:pt>
                <c:pt idx="69">
                  <c:v>45.171821594238281</c:v>
                </c:pt>
                <c:pt idx="70">
                  <c:v>45.449569702148438</c:v>
                </c:pt>
                <c:pt idx="71">
                  <c:v>46.759429931640625</c:v>
                </c:pt>
                <c:pt idx="72">
                  <c:v>48.069293975830078</c:v>
                </c:pt>
                <c:pt idx="73">
                  <c:v>49.379158020019531</c:v>
                </c:pt>
                <c:pt idx="74">
                  <c:v>50.689018249511719</c:v>
                </c:pt>
                <c:pt idx="75">
                  <c:v>51.998878479003906</c:v>
                </c:pt>
                <c:pt idx="76">
                  <c:v>53.308742523193359</c:v>
                </c:pt>
                <c:pt idx="77">
                  <c:v>54.618606567382812</c:v>
                </c:pt>
                <c:pt idx="78">
                  <c:v>55.928466796875</c:v>
                </c:pt>
                <c:pt idx="79">
                  <c:v>57.238327026367188</c:v>
                </c:pt>
                <c:pt idx="80">
                  <c:v>58.548191070556641</c:v>
                </c:pt>
                <c:pt idx="81">
                  <c:v>59.411140441894531</c:v>
                </c:pt>
                <c:pt idx="82">
                  <c:v>60.274089813232422</c:v>
                </c:pt>
                <c:pt idx="83">
                  <c:v>61.137039184570312</c:v>
                </c:pt>
                <c:pt idx="84">
                  <c:v>61.999988555908203</c:v>
                </c:pt>
                <c:pt idx="85">
                  <c:v>62.862937927246094</c:v>
                </c:pt>
                <c:pt idx="86">
                  <c:v>63.725883483886719</c:v>
                </c:pt>
                <c:pt idx="87">
                  <c:v>64.588836669921875</c:v>
                </c:pt>
                <c:pt idx="88">
                  <c:v>65.4517822265625</c:v>
                </c:pt>
                <c:pt idx="89">
                  <c:v>66.314735412597656</c:v>
                </c:pt>
                <c:pt idx="90">
                  <c:v>67.177680969238281</c:v>
                </c:pt>
                <c:pt idx="91">
                  <c:v>68.938674926757812</c:v>
                </c:pt>
                <c:pt idx="92">
                  <c:v>70.699668884277344</c:v>
                </c:pt>
                <c:pt idx="93">
                  <c:v>72.460670471191406</c:v>
                </c:pt>
                <c:pt idx="94">
                  <c:v>74.221664428710938</c:v>
                </c:pt>
                <c:pt idx="95">
                  <c:v>75.982658386230469</c:v>
                </c:pt>
                <c:pt idx="96">
                  <c:v>77.74365234375</c:v>
                </c:pt>
                <c:pt idx="97">
                  <c:v>79.504646301269531</c:v>
                </c:pt>
                <c:pt idx="98">
                  <c:v>81.265647888183594</c:v>
                </c:pt>
                <c:pt idx="99">
                  <c:v>83.026641845703125</c:v>
                </c:pt>
                <c:pt idx="100">
                  <c:v>84.787635803222656</c:v>
                </c:pt>
                <c:pt idx="101">
                  <c:v>85.239677429199219</c:v>
                </c:pt>
                <c:pt idx="102">
                  <c:v>85.691726684570312</c:v>
                </c:pt>
                <c:pt idx="103">
                  <c:v>86.143768310546875</c:v>
                </c:pt>
                <c:pt idx="104">
                  <c:v>86.595809936523438</c:v>
                </c:pt>
                <c:pt idx="105">
                  <c:v>87.0478515625</c:v>
                </c:pt>
                <c:pt idx="106">
                  <c:v>87.499900817871094</c:v>
                </c:pt>
                <c:pt idx="107">
                  <c:v>87.951942443847656</c:v>
                </c:pt>
                <c:pt idx="108">
                  <c:v>88.403984069824219</c:v>
                </c:pt>
                <c:pt idx="109">
                  <c:v>88.856033325195312</c:v>
                </c:pt>
                <c:pt idx="110">
                  <c:v>89.308074951171875</c:v>
                </c:pt>
              </c:numCache>
            </c:numRef>
          </c:yVal>
          <c:smooth val="0"/>
          <c:extLst>
            <c:ext xmlns:c16="http://schemas.microsoft.com/office/drawing/2014/chart" uri="{C3380CC4-5D6E-409C-BE32-E72D297353CC}">
              <c16:uniqueId val="{00000001-7962-BB40-B593-78D323350B51}"/>
            </c:ext>
          </c:extLst>
        </c:ser>
        <c:ser>
          <c:idx val="5"/>
          <c:order val="2"/>
          <c:tx>
            <c:strRef>
              <c:f>'SSP2 26 Output'!$P$1</c:f>
              <c:strCache>
                <c:ptCount val="1"/>
                <c:pt idx="0">
                  <c:v>IIASA MESSAGE-GLOBIOM SSP2 26 (2018)</c:v>
                </c:pt>
              </c:strCache>
            </c:strRef>
          </c:tx>
          <c:spPr>
            <a:ln w="19050" cap="rnd">
              <a:solidFill>
                <a:schemeClr val="accent5">
                  <a:lumMod val="50000"/>
                </a:schemeClr>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Output'!$P$3:$P$113</c:f>
              <c:numCache>
                <c:formatCode>General</c:formatCode>
                <c:ptCount val="111"/>
                <c:pt idx="15">
                  <c:v>121.30100250244141</c:v>
                </c:pt>
                <c:pt idx="16">
                  <c:v>124.9862060546875</c:v>
                </c:pt>
                <c:pt idx="17">
                  <c:v>128.67140197753906</c:v>
                </c:pt>
                <c:pt idx="18">
                  <c:v>132.35659790039062</c:v>
                </c:pt>
                <c:pt idx="19">
                  <c:v>136.04180908203125</c:v>
                </c:pt>
                <c:pt idx="20">
                  <c:v>139.72700500488281</c:v>
                </c:pt>
                <c:pt idx="21">
                  <c:v>139.27470397949219</c:v>
                </c:pt>
                <c:pt idx="22">
                  <c:v>138.82240295410156</c:v>
                </c:pt>
                <c:pt idx="23">
                  <c:v>138.37010192871094</c:v>
                </c:pt>
                <c:pt idx="24">
                  <c:v>137.91780090332031</c:v>
                </c:pt>
                <c:pt idx="25">
                  <c:v>137.46549987792969</c:v>
                </c:pt>
                <c:pt idx="26">
                  <c:v>137.01319885253906</c:v>
                </c:pt>
                <c:pt idx="27">
                  <c:v>136.56089782714844</c:v>
                </c:pt>
                <c:pt idx="28">
                  <c:v>136.10859680175781</c:v>
                </c:pt>
                <c:pt idx="29">
                  <c:v>135.65629577636719</c:v>
                </c:pt>
                <c:pt idx="30">
                  <c:v>135.20399475097656</c:v>
                </c:pt>
                <c:pt idx="31">
                  <c:v>129.97518920898438</c:v>
                </c:pt>
                <c:pt idx="32">
                  <c:v>124.74639892578125</c:v>
                </c:pt>
                <c:pt idx="33">
                  <c:v>119.51759338378906</c:v>
                </c:pt>
                <c:pt idx="34">
                  <c:v>114.28879547119141</c:v>
                </c:pt>
                <c:pt idx="35">
                  <c:v>109.05999755859375</c:v>
                </c:pt>
                <c:pt idx="36">
                  <c:v>103.83119964599609</c:v>
                </c:pt>
                <c:pt idx="37">
                  <c:v>98.602401733398438</c:v>
                </c:pt>
                <c:pt idx="38">
                  <c:v>93.37359619140625</c:v>
                </c:pt>
                <c:pt idx="39">
                  <c:v>88.144798278808594</c:v>
                </c:pt>
                <c:pt idx="40">
                  <c:v>82.916000366210938</c:v>
                </c:pt>
                <c:pt idx="41">
                  <c:v>79.327796936035156</c:v>
                </c:pt>
                <c:pt idx="42">
                  <c:v>75.739601135253906</c:v>
                </c:pt>
                <c:pt idx="43">
                  <c:v>72.151397705078125</c:v>
                </c:pt>
                <c:pt idx="44">
                  <c:v>68.563201904296875</c:v>
                </c:pt>
                <c:pt idx="45">
                  <c:v>64.974998474121094</c:v>
                </c:pt>
                <c:pt idx="46">
                  <c:v>61.386798858642578</c:v>
                </c:pt>
                <c:pt idx="47">
                  <c:v>57.798599243164062</c:v>
                </c:pt>
                <c:pt idx="48">
                  <c:v>54.210399627685547</c:v>
                </c:pt>
                <c:pt idx="49">
                  <c:v>50.622200012207031</c:v>
                </c:pt>
                <c:pt idx="50">
                  <c:v>47.034000396728516</c:v>
                </c:pt>
                <c:pt idx="51">
                  <c:v>47.890300750732422</c:v>
                </c:pt>
                <c:pt idx="52">
                  <c:v>48.746601104736328</c:v>
                </c:pt>
                <c:pt idx="53">
                  <c:v>49.602901458740234</c:v>
                </c:pt>
                <c:pt idx="54">
                  <c:v>50.459201812744141</c:v>
                </c:pt>
                <c:pt idx="55">
                  <c:v>51.315498352050781</c:v>
                </c:pt>
                <c:pt idx="56">
                  <c:v>52.171798706054688</c:v>
                </c:pt>
                <c:pt idx="57">
                  <c:v>53.028099060058594</c:v>
                </c:pt>
                <c:pt idx="58">
                  <c:v>53.8843994140625</c:v>
                </c:pt>
                <c:pt idx="59">
                  <c:v>54.740699768066406</c:v>
                </c:pt>
                <c:pt idx="60">
                  <c:v>55.597000122070312</c:v>
                </c:pt>
                <c:pt idx="61">
                  <c:v>58.759101867675781</c:v>
                </c:pt>
                <c:pt idx="62">
                  <c:v>61.921199798583984</c:v>
                </c:pt>
                <c:pt idx="63">
                  <c:v>65.083297729492188</c:v>
                </c:pt>
                <c:pt idx="64">
                  <c:v>68.245399475097656</c:v>
                </c:pt>
                <c:pt idx="65">
                  <c:v>71.407501220703125</c:v>
                </c:pt>
                <c:pt idx="66">
                  <c:v>74.569602966308594</c:v>
                </c:pt>
                <c:pt idx="67">
                  <c:v>77.731704711914062</c:v>
                </c:pt>
                <c:pt idx="68">
                  <c:v>80.893798828125</c:v>
                </c:pt>
                <c:pt idx="69">
                  <c:v>84.055900573730469</c:v>
                </c:pt>
                <c:pt idx="70">
                  <c:v>87.218002319335938</c:v>
                </c:pt>
                <c:pt idx="71">
                  <c:v>91.417205810546875</c:v>
                </c:pt>
                <c:pt idx="72">
                  <c:v>95.616401672363281</c:v>
                </c:pt>
                <c:pt idx="73">
                  <c:v>99.815605163574219</c:v>
                </c:pt>
                <c:pt idx="74">
                  <c:v>104.01480102539062</c:v>
                </c:pt>
                <c:pt idx="75">
                  <c:v>108.21400451660156</c:v>
                </c:pt>
                <c:pt idx="76">
                  <c:v>112.4132080078125</c:v>
                </c:pt>
                <c:pt idx="77">
                  <c:v>116.61240386962891</c:v>
                </c:pt>
                <c:pt idx="78">
                  <c:v>120.81160736083984</c:v>
                </c:pt>
                <c:pt idx="79">
                  <c:v>125.01080322265625</c:v>
                </c:pt>
                <c:pt idx="80">
                  <c:v>129.21000671386719</c:v>
                </c:pt>
                <c:pt idx="81">
                  <c:v>129.53260803222656</c:v>
                </c:pt>
                <c:pt idx="82">
                  <c:v>129.85520935058594</c:v>
                </c:pt>
                <c:pt idx="83">
                  <c:v>130.17781066894531</c:v>
                </c:pt>
                <c:pt idx="84">
                  <c:v>130.50041198730469</c:v>
                </c:pt>
                <c:pt idx="85">
                  <c:v>130.822998046875</c:v>
                </c:pt>
                <c:pt idx="86">
                  <c:v>131.14559936523438</c:v>
                </c:pt>
                <c:pt idx="87">
                  <c:v>131.46820068359375</c:v>
                </c:pt>
                <c:pt idx="88">
                  <c:v>131.79080200195312</c:v>
                </c:pt>
                <c:pt idx="89">
                  <c:v>132.1134033203125</c:v>
                </c:pt>
                <c:pt idx="90">
                  <c:v>132.43600463867188</c:v>
                </c:pt>
                <c:pt idx="91">
                  <c:v>130.36660766601562</c:v>
                </c:pt>
                <c:pt idx="92">
                  <c:v>128.29721069335938</c:v>
                </c:pt>
                <c:pt idx="93">
                  <c:v>126.22779846191406</c:v>
                </c:pt>
                <c:pt idx="94">
                  <c:v>124.15840148925781</c:v>
                </c:pt>
                <c:pt idx="95">
                  <c:v>122.08900451660156</c:v>
                </c:pt>
                <c:pt idx="96">
                  <c:v>120.01959991455078</c:v>
                </c:pt>
                <c:pt idx="97">
                  <c:v>117.9501953125</c:v>
                </c:pt>
                <c:pt idx="98">
                  <c:v>115.88079833984375</c:v>
                </c:pt>
                <c:pt idx="99">
                  <c:v>113.8114013671875</c:v>
                </c:pt>
                <c:pt idx="100">
                  <c:v>111.74199676513672</c:v>
                </c:pt>
                <c:pt idx="101">
                  <c:v>109.23359680175781</c:v>
                </c:pt>
                <c:pt idx="102">
                  <c:v>106.72519683837891</c:v>
                </c:pt>
                <c:pt idx="103">
                  <c:v>104.216796875</c:v>
                </c:pt>
                <c:pt idx="104">
                  <c:v>101.70839691162109</c:v>
                </c:pt>
                <c:pt idx="105">
                  <c:v>99.199996948242188</c:v>
                </c:pt>
                <c:pt idx="106">
                  <c:v>96.691596984863281</c:v>
                </c:pt>
                <c:pt idx="107">
                  <c:v>94.183197021484375</c:v>
                </c:pt>
                <c:pt idx="108">
                  <c:v>91.674797058105469</c:v>
                </c:pt>
                <c:pt idx="109">
                  <c:v>89.166397094726562</c:v>
                </c:pt>
                <c:pt idx="110">
                  <c:v>86.657997131347656</c:v>
                </c:pt>
              </c:numCache>
            </c:numRef>
          </c:yVal>
          <c:smooth val="0"/>
          <c:extLst>
            <c:ext xmlns:c16="http://schemas.microsoft.com/office/drawing/2014/chart" uri="{C3380CC4-5D6E-409C-BE32-E72D297353CC}">
              <c16:uniqueId val="{00000002-7962-BB40-B593-78D323350B51}"/>
            </c:ext>
          </c:extLst>
        </c:ser>
        <c:ser>
          <c:idx val="6"/>
          <c:order val="3"/>
          <c:tx>
            <c:strRef>
              <c:f>'SSP2 26 Output'!$Q$1</c:f>
              <c:strCache>
                <c:ptCount val="1"/>
                <c:pt idx="0">
                  <c:v>NIES AIM/CGE SSP2 26 (2018)</c:v>
                </c:pt>
              </c:strCache>
            </c:strRef>
          </c:tx>
          <c:spPr>
            <a:ln w="19050" cap="rnd">
              <a:solidFill>
                <a:srgbClr val="00B0F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Output'!$Q$3:$Q$113</c:f>
              <c:numCache>
                <c:formatCode>General</c:formatCode>
                <c:ptCount val="111"/>
                <c:pt idx="15">
                  <c:v>118.24559783935547</c:v>
                </c:pt>
                <c:pt idx="16">
                  <c:v>121.46223449707031</c:v>
                </c:pt>
                <c:pt idx="17">
                  <c:v>124.67887878417969</c:v>
                </c:pt>
                <c:pt idx="18">
                  <c:v>127.89551544189453</c:v>
                </c:pt>
                <c:pt idx="19">
                  <c:v>131.11215209960938</c:v>
                </c:pt>
                <c:pt idx="20">
                  <c:v>134.32879638671875</c:v>
                </c:pt>
                <c:pt idx="21">
                  <c:v>136.62353515625</c:v>
                </c:pt>
                <c:pt idx="22">
                  <c:v>138.91827392578125</c:v>
                </c:pt>
                <c:pt idx="23">
                  <c:v>141.2130126953125</c:v>
                </c:pt>
                <c:pt idx="24">
                  <c:v>143.50775146484375</c:v>
                </c:pt>
                <c:pt idx="25">
                  <c:v>145.802490234375</c:v>
                </c:pt>
                <c:pt idx="26">
                  <c:v>148.09724426269531</c:v>
                </c:pt>
                <c:pt idx="27">
                  <c:v>150.39198303222656</c:v>
                </c:pt>
                <c:pt idx="28">
                  <c:v>152.68672180175781</c:v>
                </c:pt>
                <c:pt idx="29">
                  <c:v>154.98146057128906</c:v>
                </c:pt>
                <c:pt idx="30">
                  <c:v>157.27619934082031</c:v>
                </c:pt>
                <c:pt idx="31">
                  <c:v>150.54801940917969</c:v>
                </c:pt>
                <c:pt idx="32">
                  <c:v>143.81983947753906</c:v>
                </c:pt>
                <c:pt idx="33">
                  <c:v>137.09165954589844</c:v>
                </c:pt>
                <c:pt idx="34">
                  <c:v>130.36347961425781</c:v>
                </c:pt>
                <c:pt idx="35">
                  <c:v>123.63529968261719</c:v>
                </c:pt>
                <c:pt idx="36">
                  <c:v>116.90711975097656</c:v>
                </c:pt>
                <c:pt idx="37">
                  <c:v>110.17893981933594</c:v>
                </c:pt>
                <c:pt idx="38">
                  <c:v>103.45075988769531</c:v>
                </c:pt>
                <c:pt idx="39">
                  <c:v>96.722579956054688</c:v>
                </c:pt>
                <c:pt idx="40">
                  <c:v>89.994400024414062</c:v>
                </c:pt>
                <c:pt idx="41">
                  <c:v>87.7625732421875</c:v>
                </c:pt>
                <c:pt idx="42">
                  <c:v>85.530738830566406</c:v>
                </c:pt>
                <c:pt idx="43">
                  <c:v>83.298912048339844</c:v>
                </c:pt>
                <c:pt idx="44">
                  <c:v>81.06707763671875</c:v>
                </c:pt>
                <c:pt idx="45">
                  <c:v>78.835250854492188</c:v>
                </c:pt>
                <c:pt idx="46">
                  <c:v>76.603424072265625</c:v>
                </c:pt>
                <c:pt idx="47">
                  <c:v>74.371589660644531</c:v>
                </c:pt>
                <c:pt idx="48">
                  <c:v>72.139762878417969</c:v>
                </c:pt>
                <c:pt idx="49">
                  <c:v>69.907928466796875</c:v>
                </c:pt>
                <c:pt idx="50">
                  <c:v>67.676101684570312</c:v>
                </c:pt>
                <c:pt idx="51">
                  <c:v>69.952232360839844</c:v>
                </c:pt>
                <c:pt idx="52">
                  <c:v>72.228363037109375</c:v>
                </c:pt>
                <c:pt idx="53">
                  <c:v>74.504493713378906</c:v>
                </c:pt>
                <c:pt idx="54">
                  <c:v>76.780624389648438</c:v>
                </c:pt>
                <c:pt idx="55">
                  <c:v>79.056747436523438</c:v>
                </c:pt>
                <c:pt idx="56">
                  <c:v>81.332878112792969</c:v>
                </c:pt>
                <c:pt idx="57">
                  <c:v>83.6090087890625</c:v>
                </c:pt>
                <c:pt idx="58">
                  <c:v>85.885139465332031</c:v>
                </c:pt>
                <c:pt idx="59">
                  <c:v>88.161270141601562</c:v>
                </c:pt>
                <c:pt idx="60">
                  <c:v>90.437400817871094</c:v>
                </c:pt>
                <c:pt idx="61">
                  <c:v>90.252883911132812</c:v>
                </c:pt>
                <c:pt idx="62">
                  <c:v>90.068359375</c:v>
                </c:pt>
                <c:pt idx="63">
                  <c:v>89.883842468261719</c:v>
                </c:pt>
                <c:pt idx="64">
                  <c:v>89.699317932128906</c:v>
                </c:pt>
                <c:pt idx="65">
                  <c:v>89.514801025390625</c:v>
                </c:pt>
                <c:pt idx="66">
                  <c:v>89.330284118652344</c:v>
                </c:pt>
                <c:pt idx="67">
                  <c:v>89.145759582519531</c:v>
                </c:pt>
                <c:pt idx="68">
                  <c:v>88.96124267578125</c:v>
                </c:pt>
                <c:pt idx="69">
                  <c:v>88.776718139648438</c:v>
                </c:pt>
                <c:pt idx="70">
                  <c:v>88.592201232910156</c:v>
                </c:pt>
                <c:pt idx="71">
                  <c:v>87.235183715820312</c:v>
                </c:pt>
                <c:pt idx="72">
                  <c:v>85.878158569335938</c:v>
                </c:pt>
                <c:pt idx="73">
                  <c:v>84.521141052246094</c:v>
                </c:pt>
                <c:pt idx="74">
                  <c:v>83.16412353515625</c:v>
                </c:pt>
                <c:pt idx="75">
                  <c:v>81.807098388671875</c:v>
                </c:pt>
                <c:pt idx="76">
                  <c:v>80.450080871582031</c:v>
                </c:pt>
                <c:pt idx="77">
                  <c:v>79.093063354492188</c:v>
                </c:pt>
                <c:pt idx="78">
                  <c:v>77.736045837402344</c:v>
                </c:pt>
                <c:pt idx="79">
                  <c:v>76.379020690917969</c:v>
                </c:pt>
                <c:pt idx="80">
                  <c:v>75.022003173828125</c:v>
                </c:pt>
                <c:pt idx="81">
                  <c:v>74.557571411132812</c:v>
                </c:pt>
                <c:pt idx="82">
                  <c:v>74.0931396484375</c:v>
                </c:pt>
                <c:pt idx="83">
                  <c:v>73.628715515136719</c:v>
                </c:pt>
                <c:pt idx="84">
                  <c:v>73.164283752441406</c:v>
                </c:pt>
                <c:pt idx="85">
                  <c:v>72.699851989746094</c:v>
                </c:pt>
                <c:pt idx="86">
                  <c:v>72.235420227050781</c:v>
                </c:pt>
                <c:pt idx="87">
                  <c:v>71.770988464355469</c:v>
                </c:pt>
                <c:pt idx="88">
                  <c:v>71.306564331054688</c:v>
                </c:pt>
                <c:pt idx="89">
                  <c:v>70.842132568359375</c:v>
                </c:pt>
                <c:pt idx="90">
                  <c:v>70.377700805664062</c:v>
                </c:pt>
                <c:pt idx="91">
                  <c:v>69.886329650878906</c:v>
                </c:pt>
                <c:pt idx="92">
                  <c:v>69.39495849609375</c:v>
                </c:pt>
                <c:pt idx="93">
                  <c:v>68.903587341308594</c:v>
                </c:pt>
                <c:pt idx="94">
                  <c:v>68.412216186523438</c:v>
                </c:pt>
                <c:pt idx="95">
                  <c:v>67.920852661132812</c:v>
                </c:pt>
                <c:pt idx="96">
                  <c:v>67.429481506347656</c:v>
                </c:pt>
                <c:pt idx="97">
                  <c:v>66.9381103515625</c:v>
                </c:pt>
                <c:pt idx="98">
                  <c:v>66.446739196777344</c:v>
                </c:pt>
                <c:pt idx="99">
                  <c:v>65.955368041992188</c:v>
                </c:pt>
                <c:pt idx="100">
                  <c:v>65.463996887207031</c:v>
                </c:pt>
                <c:pt idx="101">
                  <c:v>65.444778442382812</c:v>
                </c:pt>
                <c:pt idx="102">
                  <c:v>65.425559997558594</c:v>
                </c:pt>
                <c:pt idx="103">
                  <c:v>65.406333923339844</c:v>
                </c:pt>
                <c:pt idx="104">
                  <c:v>65.387115478515625</c:v>
                </c:pt>
                <c:pt idx="105">
                  <c:v>65.367897033691406</c:v>
                </c:pt>
                <c:pt idx="106">
                  <c:v>65.348678588867188</c:v>
                </c:pt>
                <c:pt idx="107">
                  <c:v>65.329460144042969</c:v>
                </c:pt>
                <c:pt idx="108">
                  <c:v>65.310234069824219</c:v>
                </c:pt>
                <c:pt idx="109">
                  <c:v>65.291015625</c:v>
                </c:pt>
                <c:pt idx="110">
                  <c:v>65.271797180175781</c:v>
                </c:pt>
              </c:numCache>
            </c:numRef>
          </c:yVal>
          <c:smooth val="0"/>
          <c:extLst>
            <c:ext xmlns:c16="http://schemas.microsoft.com/office/drawing/2014/chart" uri="{C3380CC4-5D6E-409C-BE32-E72D297353CC}">
              <c16:uniqueId val="{00000003-7962-BB40-B593-78D323350B51}"/>
            </c:ext>
          </c:extLst>
        </c:ser>
        <c:ser>
          <c:idx val="7"/>
          <c:order val="4"/>
          <c:tx>
            <c:strRef>
              <c:f>'SSP2 26 Output'!$R$1</c:f>
              <c:strCache>
                <c:ptCount val="1"/>
                <c:pt idx="0">
                  <c:v>PNNL GCAM4 SSP2 26 (2018)</c:v>
                </c:pt>
              </c:strCache>
            </c:strRef>
          </c:tx>
          <c:spPr>
            <a:ln w="19050" cap="rnd">
              <a:solidFill>
                <a:srgbClr val="FF00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Output'!$R$3:$R$113</c:f>
              <c:numCache>
                <c:formatCode>General</c:formatCode>
                <c:ptCount val="111"/>
                <c:pt idx="20">
                  <c:v>143.25978088378906</c:v>
                </c:pt>
                <c:pt idx="21">
                  <c:v>147.89289855957031</c:v>
                </c:pt>
                <c:pt idx="22">
                  <c:v>152.52601623535156</c:v>
                </c:pt>
                <c:pt idx="23">
                  <c:v>157.15913391113281</c:v>
                </c:pt>
                <c:pt idx="24">
                  <c:v>161.79225158691406</c:v>
                </c:pt>
                <c:pt idx="25">
                  <c:v>166.42535400390625</c:v>
                </c:pt>
                <c:pt idx="26">
                  <c:v>171.0584716796875</c:v>
                </c:pt>
                <c:pt idx="27">
                  <c:v>175.69158935546875</c:v>
                </c:pt>
                <c:pt idx="28">
                  <c:v>180.32470703125</c:v>
                </c:pt>
                <c:pt idx="29">
                  <c:v>184.95782470703125</c:v>
                </c:pt>
                <c:pt idx="30">
                  <c:v>189.5909423828125</c:v>
                </c:pt>
                <c:pt idx="31">
                  <c:v>194.56394958496094</c:v>
                </c:pt>
                <c:pt idx="32">
                  <c:v>199.53695678710938</c:v>
                </c:pt>
                <c:pt idx="33">
                  <c:v>204.50996398925781</c:v>
                </c:pt>
                <c:pt idx="34">
                  <c:v>209.48297119140625</c:v>
                </c:pt>
                <c:pt idx="35">
                  <c:v>214.45599365234375</c:v>
                </c:pt>
                <c:pt idx="36">
                  <c:v>219.42900085449219</c:v>
                </c:pt>
                <c:pt idx="37">
                  <c:v>224.40200805664062</c:v>
                </c:pt>
                <c:pt idx="38">
                  <c:v>229.37501525878906</c:v>
                </c:pt>
                <c:pt idx="39">
                  <c:v>234.3480224609375</c:v>
                </c:pt>
                <c:pt idx="40">
                  <c:v>239.32102966308594</c:v>
                </c:pt>
                <c:pt idx="41">
                  <c:v>226.39126586914062</c:v>
                </c:pt>
                <c:pt idx="42">
                  <c:v>213.46150207519531</c:v>
                </c:pt>
                <c:pt idx="43">
                  <c:v>200.53175354003906</c:v>
                </c:pt>
                <c:pt idx="44">
                  <c:v>187.60198974609375</c:v>
                </c:pt>
                <c:pt idx="45">
                  <c:v>174.67222595214844</c:v>
                </c:pt>
                <c:pt idx="46">
                  <c:v>161.74246215820312</c:v>
                </c:pt>
                <c:pt idx="47">
                  <c:v>148.81269836425781</c:v>
                </c:pt>
                <c:pt idx="48">
                  <c:v>135.88294982910156</c:v>
                </c:pt>
                <c:pt idx="49">
                  <c:v>122.95318603515625</c:v>
                </c:pt>
                <c:pt idx="50">
                  <c:v>110.02342224121094</c:v>
                </c:pt>
                <c:pt idx="51">
                  <c:v>106.2760009765625</c:v>
                </c:pt>
                <c:pt idx="52">
                  <c:v>102.52858734130859</c:v>
                </c:pt>
                <c:pt idx="53">
                  <c:v>98.781173706054688</c:v>
                </c:pt>
                <c:pt idx="54">
                  <c:v>95.03375244140625</c:v>
                </c:pt>
                <c:pt idx="55">
                  <c:v>91.286331176757812</c:v>
                </c:pt>
                <c:pt idx="56">
                  <c:v>87.538917541503906</c:v>
                </c:pt>
                <c:pt idx="57">
                  <c:v>83.79150390625</c:v>
                </c:pt>
                <c:pt idx="58">
                  <c:v>80.044082641601562</c:v>
                </c:pt>
                <c:pt idx="59">
                  <c:v>76.296661376953125</c:v>
                </c:pt>
                <c:pt idx="60">
                  <c:v>72.549247741699219</c:v>
                </c:pt>
                <c:pt idx="61">
                  <c:v>70.948684692382812</c:v>
                </c:pt>
                <c:pt idx="62">
                  <c:v>69.348114013671875</c:v>
                </c:pt>
                <c:pt idx="63">
                  <c:v>67.747550964355469</c:v>
                </c:pt>
                <c:pt idx="64">
                  <c:v>66.146987915039062</c:v>
                </c:pt>
                <c:pt idx="65">
                  <c:v>64.546417236328125</c:v>
                </c:pt>
                <c:pt idx="66">
                  <c:v>62.945854187011719</c:v>
                </c:pt>
                <c:pt idx="67">
                  <c:v>61.345291137695312</c:v>
                </c:pt>
                <c:pt idx="68">
                  <c:v>59.744724273681641</c:v>
                </c:pt>
                <c:pt idx="69">
                  <c:v>58.144161224365234</c:v>
                </c:pt>
                <c:pt idx="70">
                  <c:v>56.543594360351562</c:v>
                </c:pt>
                <c:pt idx="71">
                  <c:v>55.356414794921875</c:v>
                </c:pt>
                <c:pt idx="72">
                  <c:v>54.169235229492188</c:v>
                </c:pt>
                <c:pt idx="73">
                  <c:v>52.982051849365234</c:v>
                </c:pt>
                <c:pt idx="74">
                  <c:v>51.794872283935547</c:v>
                </c:pt>
                <c:pt idx="75">
                  <c:v>50.607692718505859</c:v>
                </c:pt>
                <c:pt idx="76">
                  <c:v>49.420513153076172</c:v>
                </c:pt>
                <c:pt idx="77">
                  <c:v>48.233333587646484</c:v>
                </c:pt>
                <c:pt idx="78">
                  <c:v>47.046150207519531</c:v>
                </c:pt>
                <c:pt idx="79">
                  <c:v>45.858970642089844</c:v>
                </c:pt>
                <c:pt idx="80">
                  <c:v>44.671791076660156</c:v>
                </c:pt>
                <c:pt idx="81">
                  <c:v>42.646060943603516</c:v>
                </c:pt>
                <c:pt idx="82">
                  <c:v>40.620330810546875</c:v>
                </c:pt>
                <c:pt idx="83">
                  <c:v>38.594600677490234</c:v>
                </c:pt>
                <c:pt idx="84">
                  <c:v>36.568870544433594</c:v>
                </c:pt>
                <c:pt idx="85">
                  <c:v>34.543136596679688</c:v>
                </c:pt>
                <c:pt idx="86">
                  <c:v>32.517406463623047</c:v>
                </c:pt>
                <c:pt idx="87">
                  <c:v>30.491678237915039</c:v>
                </c:pt>
                <c:pt idx="88">
                  <c:v>28.465946197509766</c:v>
                </c:pt>
                <c:pt idx="89">
                  <c:v>26.440216064453125</c:v>
                </c:pt>
                <c:pt idx="90">
                  <c:v>24.414485931396484</c:v>
                </c:pt>
                <c:pt idx="91">
                  <c:v>22.695484161376953</c:v>
                </c:pt>
                <c:pt idx="92">
                  <c:v>20.976482391357422</c:v>
                </c:pt>
                <c:pt idx="93">
                  <c:v>19.257480621337891</c:v>
                </c:pt>
                <c:pt idx="94">
                  <c:v>17.538478851318359</c:v>
                </c:pt>
                <c:pt idx="95">
                  <c:v>15.819478034973145</c:v>
                </c:pt>
                <c:pt idx="96">
                  <c:v>14.100476264953613</c:v>
                </c:pt>
                <c:pt idx="97">
                  <c:v>12.381474494934082</c:v>
                </c:pt>
                <c:pt idx="98">
                  <c:v>10.662472724914551</c:v>
                </c:pt>
                <c:pt idx="99">
                  <c:v>8.9434709548950195</c:v>
                </c:pt>
                <c:pt idx="100">
                  <c:v>7.2244696617126465</c:v>
                </c:pt>
                <c:pt idx="101">
                  <c:v>6.7437276840209961</c:v>
                </c:pt>
                <c:pt idx="102">
                  <c:v>6.2629852294921875</c:v>
                </c:pt>
                <c:pt idx="103">
                  <c:v>5.7822432518005371</c:v>
                </c:pt>
                <c:pt idx="104">
                  <c:v>5.3015012741088867</c:v>
                </c:pt>
                <c:pt idx="105">
                  <c:v>4.8207588195800781</c:v>
                </c:pt>
                <c:pt idx="106">
                  <c:v>4.3400168418884277</c:v>
                </c:pt>
                <c:pt idx="107">
                  <c:v>3.8592748641967773</c:v>
                </c:pt>
                <c:pt idx="108">
                  <c:v>3.3785326480865479</c:v>
                </c:pt>
                <c:pt idx="109">
                  <c:v>2.8977906703948975</c:v>
                </c:pt>
                <c:pt idx="110">
                  <c:v>2.417048454284668</c:v>
                </c:pt>
              </c:numCache>
            </c:numRef>
          </c:yVal>
          <c:smooth val="0"/>
          <c:extLst>
            <c:ext xmlns:c16="http://schemas.microsoft.com/office/drawing/2014/chart" uri="{C3380CC4-5D6E-409C-BE32-E72D297353CC}">
              <c16:uniqueId val="{00000004-7962-BB40-B593-78D323350B51}"/>
            </c:ext>
          </c:extLst>
        </c:ser>
        <c:ser>
          <c:idx val="8"/>
          <c:order val="5"/>
          <c:tx>
            <c:strRef>
              <c:f>'SSP2 26 Output'!$S$1</c:f>
              <c:strCache>
                <c:ptCount val="1"/>
                <c:pt idx="0">
                  <c:v>PIK REMIND-MAGPIE SSP2 26 (2018)</c:v>
                </c:pt>
              </c:strCache>
            </c:strRef>
          </c:tx>
          <c:spPr>
            <a:ln w="19050" cap="rnd">
              <a:solidFill>
                <a:srgbClr val="4E8F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Output'!$S$3:$S$113</c:f>
              <c:numCache>
                <c:formatCode>General</c:formatCode>
                <c:ptCount val="111"/>
                <c:pt idx="15">
                  <c:v>122.19999694824219</c:v>
                </c:pt>
                <c:pt idx="16">
                  <c:v>125.79999542236328</c:v>
                </c:pt>
                <c:pt idx="17">
                  <c:v>129.39999389648438</c:v>
                </c:pt>
                <c:pt idx="18">
                  <c:v>133</c:v>
                </c:pt>
                <c:pt idx="19">
                  <c:v>136.59999084472656</c:v>
                </c:pt>
                <c:pt idx="20">
                  <c:v>140.19999694824219</c:v>
                </c:pt>
                <c:pt idx="21">
                  <c:v>142.91000366210938</c:v>
                </c:pt>
                <c:pt idx="22">
                  <c:v>145.6199951171875</c:v>
                </c:pt>
                <c:pt idx="23">
                  <c:v>148.33000183105469</c:v>
                </c:pt>
                <c:pt idx="24">
                  <c:v>151.03999328613281</c:v>
                </c:pt>
                <c:pt idx="25">
                  <c:v>153.75</c:v>
                </c:pt>
                <c:pt idx="26">
                  <c:v>156.46000671386719</c:v>
                </c:pt>
                <c:pt idx="27">
                  <c:v>159.16999816894531</c:v>
                </c:pt>
                <c:pt idx="28">
                  <c:v>161.8800048828125</c:v>
                </c:pt>
                <c:pt idx="29">
                  <c:v>164.58999633789062</c:v>
                </c:pt>
                <c:pt idx="30">
                  <c:v>167.30000305175781</c:v>
                </c:pt>
                <c:pt idx="31">
                  <c:v>160.28900146484375</c:v>
                </c:pt>
                <c:pt idx="32">
                  <c:v>153.27799987792969</c:v>
                </c:pt>
                <c:pt idx="33">
                  <c:v>146.26699829101562</c:v>
                </c:pt>
                <c:pt idx="34">
                  <c:v>139.25599670410156</c:v>
                </c:pt>
                <c:pt idx="35">
                  <c:v>132.2449951171875</c:v>
                </c:pt>
                <c:pt idx="36">
                  <c:v>125.23400115966797</c:v>
                </c:pt>
                <c:pt idx="37">
                  <c:v>118.22299957275391</c:v>
                </c:pt>
                <c:pt idx="38">
                  <c:v>111.21200561523438</c:v>
                </c:pt>
                <c:pt idx="39">
                  <c:v>104.20100402832031</c:v>
                </c:pt>
                <c:pt idx="40">
                  <c:v>97.19000244140625</c:v>
                </c:pt>
                <c:pt idx="41">
                  <c:v>90.5260009765625</c:v>
                </c:pt>
                <c:pt idx="42">
                  <c:v>83.86199951171875</c:v>
                </c:pt>
                <c:pt idx="43">
                  <c:v>77.197998046875</c:v>
                </c:pt>
                <c:pt idx="44">
                  <c:v>70.534004211425781</c:v>
                </c:pt>
                <c:pt idx="45">
                  <c:v>63.870002746582031</c:v>
                </c:pt>
                <c:pt idx="46">
                  <c:v>57.206001281738281</c:v>
                </c:pt>
                <c:pt idx="47">
                  <c:v>50.541999816894531</c:v>
                </c:pt>
                <c:pt idx="48">
                  <c:v>43.877998352050781</c:v>
                </c:pt>
                <c:pt idx="49">
                  <c:v>37.214000701904297</c:v>
                </c:pt>
                <c:pt idx="50">
                  <c:v>30.549999237060547</c:v>
                </c:pt>
                <c:pt idx="51">
                  <c:v>28.058599472045898</c:v>
                </c:pt>
                <c:pt idx="52">
                  <c:v>25.56719970703125</c:v>
                </c:pt>
                <c:pt idx="53">
                  <c:v>23.075799942016602</c:v>
                </c:pt>
                <c:pt idx="54">
                  <c:v>20.584400177001953</c:v>
                </c:pt>
                <c:pt idx="55">
                  <c:v>18.093000411987305</c:v>
                </c:pt>
                <c:pt idx="56">
                  <c:v>15.60159969329834</c:v>
                </c:pt>
                <c:pt idx="57">
                  <c:v>13.110199928283691</c:v>
                </c:pt>
                <c:pt idx="58">
                  <c:v>10.618800163269043</c:v>
                </c:pt>
                <c:pt idx="59">
                  <c:v>8.1274003982543945</c:v>
                </c:pt>
                <c:pt idx="60">
                  <c:v>5.6360001564025879</c:v>
                </c:pt>
                <c:pt idx="61">
                  <c:v>5.4010000228881836</c:v>
                </c:pt>
                <c:pt idx="62">
                  <c:v>5.1660003662109375</c:v>
                </c:pt>
                <c:pt idx="63">
                  <c:v>4.9310002326965332</c:v>
                </c:pt>
                <c:pt idx="64">
                  <c:v>4.6960000991821289</c:v>
                </c:pt>
                <c:pt idx="65">
                  <c:v>4.4609999656677246</c:v>
                </c:pt>
                <c:pt idx="66">
                  <c:v>4.2259998321533203</c:v>
                </c:pt>
                <c:pt idx="67">
                  <c:v>3.9910001754760742</c:v>
                </c:pt>
                <c:pt idx="68">
                  <c:v>3.7560000419616699</c:v>
                </c:pt>
                <c:pt idx="69">
                  <c:v>3.5209999084472656</c:v>
                </c:pt>
                <c:pt idx="70">
                  <c:v>3.2860000133514404</c:v>
                </c:pt>
                <c:pt idx="71">
                  <c:v>3.223599910736084</c:v>
                </c:pt>
                <c:pt idx="72">
                  <c:v>3.1612000465393066</c:v>
                </c:pt>
                <c:pt idx="73">
                  <c:v>3.0987999439239502</c:v>
                </c:pt>
                <c:pt idx="74">
                  <c:v>3.0364000797271729</c:v>
                </c:pt>
                <c:pt idx="75">
                  <c:v>2.9739999771118164</c:v>
                </c:pt>
                <c:pt idx="76">
                  <c:v>2.91159987449646</c:v>
                </c:pt>
                <c:pt idx="77">
                  <c:v>2.8492000102996826</c:v>
                </c:pt>
                <c:pt idx="78">
                  <c:v>2.7867999076843262</c:v>
                </c:pt>
                <c:pt idx="79">
                  <c:v>2.7244000434875488</c:v>
                </c:pt>
                <c:pt idx="80">
                  <c:v>2.6619999408721924</c:v>
                </c:pt>
                <c:pt idx="81">
                  <c:v>2.6191999912261963</c:v>
                </c:pt>
                <c:pt idx="82">
                  <c:v>2.5764000415802002</c:v>
                </c:pt>
                <c:pt idx="83">
                  <c:v>2.533599853515625</c:v>
                </c:pt>
                <c:pt idx="84">
                  <c:v>2.4907999038696289</c:v>
                </c:pt>
                <c:pt idx="85">
                  <c:v>2.4479999542236328</c:v>
                </c:pt>
                <c:pt idx="86">
                  <c:v>2.4052000045776367</c:v>
                </c:pt>
                <c:pt idx="87">
                  <c:v>2.3624000549316406</c:v>
                </c:pt>
                <c:pt idx="88">
                  <c:v>2.3195998668670654</c:v>
                </c:pt>
                <c:pt idx="89">
                  <c:v>2.2767999172210693</c:v>
                </c:pt>
                <c:pt idx="90">
                  <c:v>2.2339999675750732</c:v>
                </c:pt>
                <c:pt idx="91">
                  <c:v>2.1952998638153076</c:v>
                </c:pt>
                <c:pt idx="92">
                  <c:v>2.1565999984741211</c:v>
                </c:pt>
                <c:pt idx="93">
                  <c:v>2.1178998947143555</c:v>
                </c:pt>
                <c:pt idx="94">
                  <c:v>2.0792000293731689</c:v>
                </c:pt>
                <c:pt idx="95">
                  <c:v>2.0404999256134033</c:v>
                </c:pt>
                <c:pt idx="96">
                  <c:v>2.0018000602722168</c:v>
                </c:pt>
                <c:pt idx="97">
                  <c:v>1.9630999565124512</c:v>
                </c:pt>
                <c:pt idx="98">
                  <c:v>1.9243999719619751</c:v>
                </c:pt>
                <c:pt idx="99">
                  <c:v>1.885699987411499</c:v>
                </c:pt>
                <c:pt idx="100">
                  <c:v>1.8470000028610229</c:v>
                </c:pt>
                <c:pt idx="101">
                  <c:v>1.8237999677658081</c:v>
                </c:pt>
                <c:pt idx="102">
                  <c:v>1.8006000518798828</c:v>
                </c:pt>
                <c:pt idx="103">
                  <c:v>1.777400016784668</c:v>
                </c:pt>
                <c:pt idx="104">
                  <c:v>1.7541999816894531</c:v>
                </c:pt>
                <c:pt idx="105">
                  <c:v>1.7309999465942383</c:v>
                </c:pt>
                <c:pt idx="106">
                  <c:v>1.707800030708313</c:v>
                </c:pt>
                <c:pt idx="107">
                  <c:v>1.6845999956130981</c:v>
                </c:pt>
                <c:pt idx="108">
                  <c:v>1.6613999605178833</c:v>
                </c:pt>
                <c:pt idx="109">
                  <c:v>1.638200044631958</c:v>
                </c:pt>
                <c:pt idx="110">
                  <c:v>1.6150000095367432</c:v>
                </c:pt>
              </c:numCache>
            </c:numRef>
          </c:yVal>
          <c:smooth val="0"/>
          <c:extLst>
            <c:ext xmlns:c16="http://schemas.microsoft.com/office/drawing/2014/chart" uri="{C3380CC4-5D6E-409C-BE32-E72D297353CC}">
              <c16:uniqueId val="{00000005-7962-BB40-B593-78D323350B51}"/>
            </c:ext>
          </c:extLst>
        </c:ser>
        <c:ser>
          <c:idx val="9"/>
          <c:order val="6"/>
          <c:tx>
            <c:strRef>
              <c:f>'SSP2 26 Output'!$T$1</c:f>
              <c:strCache>
                <c:ptCount val="1"/>
                <c:pt idx="0">
                  <c:v>EIEE WITCH-GLOBIOM SSP2 26 (2018)</c:v>
                </c:pt>
              </c:strCache>
            </c:strRef>
          </c:tx>
          <c:spPr>
            <a:ln w="19050" cap="rnd">
              <a:solidFill>
                <a:srgbClr val="FFC000"/>
              </a:solidFill>
              <a:prstDash val="dash"/>
              <a:round/>
            </a:ln>
            <a:effectLst/>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Output'!$T$3:$T$113</c:f>
              <c:numCache>
                <c:formatCode>General</c:formatCode>
                <c:ptCount val="111"/>
                <c:pt idx="15">
                  <c:v>121.68052673339844</c:v>
                </c:pt>
                <c:pt idx="16">
                  <c:v>124.03797149658203</c:v>
                </c:pt>
                <c:pt idx="17">
                  <c:v>126.39541625976562</c:v>
                </c:pt>
                <c:pt idx="18">
                  <c:v>128.75286865234375</c:v>
                </c:pt>
                <c:pt idx="19">
                  <c:v>131.11030578613281</c:v>
                </c:pt>
                <c:pt idx="20">
                  <c:v>133.46775817871094</c:v>
                </c:pt>
                <c:pt idx="21">
                  <c:v>132.65447998046875</c:v>
                </c:pt>
                <c:pt idx="22">
                  <c:v>131.84120178222656</c:v>
                </c:pt>
                <c:pt idx="23">
                  <c:v>131.02792358398438</c:v>
                </c:pt>
                <c:pt idx="24">
                  <c:v>130.21464538574219</c:v>
                </c:pt>
                <c:pt idx="25">
                  <c:v>129.4013671875</c:v>
                </c:pt>
                <c:pt idx="26">
                  <c:v>128.58807373046875</c:v>
                </c:pt>
                <c:pt idx="27">
                  <c:v>127.77480316162109</c:v>
                </c:pt>
                <c:pt idx="28">
                  <c:v>126.96151733398438</c:v>
                </c:pt>
                <c:pt idx="29">
                  <c:v>126.14823913574219</c:v>
                </c:pt>
                <c:pt idx="30">
                  <c:v>125.3349609375</c:v>
                </c:pt>
                <c:pt idx="31">
                  <c:v>117.06732177734375</c:v>
                </c:pt>
                <c:pt idx="32">
                  <c:v>108.79969024658203</c:v>
                </c:pt>
                <c:pt idx="33">
                  <c:v>100.53205108642578</c:v>
                </c:pt>
                <c:pt idx="34">
                  <c:v>92.264419555664062</c:v>
                </c:pt>
                <c:pt idx="35">
                  <c:v>83.996780395507812</c:v>
                </c:pt>
                <c:pt idx="36">
                  <c:v>75.729141235351562</c:v>
                </c:pt>
                <c:pt idx="37">
                  <c:v>67.461509704589844</c:v>
                </c:pt>
                <c:pt idx="38">
                  <c:v>59.193870544433594</c:v>
                </c:pt>
                <c:pt idx="39">
                  <c:v>50.926235198974609</c:v>
                </c:pt>
                <c:pt idx="40">
                  <c:v>42.658599853515625</c:v>
                </c:pt>
                <c:pt idx="41">
                  <c:v>42.631198883056641</c:v>
                </c:pt>
                <c:pt idx="42">
                  <c:v>42.603797912597656</c:v>
                </c:pt>
                <c:pt idx="43">
                  <c:v>42.576396942138672</c:v>
                </c:pt>
                <c:pt idx="44">
                  <c:v>42.548995971679688</c:v>
                </c:pt>
                <c:pt idx="45">
                  <c:v>42.521595001220703</c:v>
                </c:pt>
                <c:pt idx="46">
                  <c:v>42.494194030761719</c:v>
                </c:pt>
                <c:pt idx="47">
                  <c:v>42.466793060302734</c:v>
                </c:pt>
                <c:pt idx="48">
                  <c:v>42.43939208984375</c:v>
                </c:pt>
                <c:pt idx="49">
                  <c:v>42.411991119384766</c:v>
                </c:pt>
                <c:pt idx="50">
                  <c:v>42.384590148925781</c:v>
                </c:pt>
                <c:pt idx="51">
                  <c:v>42.369899749755859</c:v>
                </c:pt>
                <c:pt idx="52">
                  <c:v>42.355209350585938</c:v>
                </c:pt>
                <c:pt idx="53">
                  <c:v>42.340518951416016</c:v>
                </c:pt>
                <c:pt idx="54">
                  <c:v>42.325828552246094</c:v>
                </c:pt>
                <c:pt idx="55">
                  <c:v>42.311138153076172</c:v>
                </c:pt>
                <c:pt idx="56">
                  <c:v>42.29644775390625</c:v>
                </c:pt>
                <c:pt idx="57">
                  <c:v>42.281757354736328</c:v>
                </c:pt>
                <c:pt idx="58">
                  <c:v>42.267066955566406</c:v>
                </c:pt>
                <c:pt idx="59">
                  <c:v>42.252376556396484</c:v>
                </c:pt>
                <c:pt idx="60">
                  <c:v>42.237686157226562</c:v>
                </c:pt>
                <c:pt idx="61">
                  <c:v>42.196922302246094</c:v>
                </c:pt>
                <c:pt idx="62">
                  <c:v>42.156154632568359</c:v>
                </c:pt>
                <c:pt idx="63">
                  <c:v>42.115390777587891</c:v>
                </c:pt>
                <c:pt idx="64">
                  <c:v>42.074626922607422</c:v>
                </c:pt>
                <c:pt idx="65">
                  <c:v>42.033859252929688</c:v>
                </c:pt>
                <c:pt idx="66">
                  <c:v>41.993095397949219</c:v>
                </c:pt>
                <c:pt idx="67">
                  <c:v>41.95233154296875</c:v>
                </c:pt>
                <c:pt idx="68">
                  <c:v>41.911567687988281</c:v>
                </c:pt>
                <c:pt idx="69">
                  <c:v>41.870800018310547</c:v>
                </c:pt>
                <c:pt idx="70">
                  <c:v>41.830036163330078</c:v>
                </c:pt>
                <c:pt idx="71">
                  <c:v>41.830036163330078</c:v>
                </c:pt>
                <c:pt idx="72">
                  <c:v>41.830036163330078</c:v>
                </c:pt>
                <c:pt idx="73">
                  <c:v>41.830036163330078</c:v>
                </c:pt>
                <c:pt idx="74">
                  <c:v>41.830036163330078</c:v>
                </c:pt>
                <c:pt idx="75">
                  <c:v>41.830036163330078</c:v>
                </c:pt>
                <c:pt idx="76">
                  <c:v>41.830036163330078</c:v>
                </c:pt>
                <c:pt idx="77">
                  <c:v>41.830036163330078</c:v>
                </c:pt>
                <c:pt idx="78">
                  <c:v>41.830036163330078</c:v>
                </c:pt>
                <c:pt idx="79">
                  <c:v>41.830036163330078</c:v>
                </c:pt>
                <c:pt idx="80">
                  <c:v>41.830036163330078</c:v>
                </c:pt>
                <c:pt idx="81">
                  <c:v>41.830036163330078</c:v>
                </c:pt>
                <c:pt idx="82">
                  <c:v>41.830036163330078</c:v>
                </c:pt>
                <c:pt idx="83">
                  <c:v>41.830036163330078</c:v>
                </c:pt>
                <c:pt idx="84">
                  <c:v>41.830036163330078</c:v>
                </c:pt>
                <c:pt idx="85">
                  <c:v>41.830036163330078</c:v>
                </c:pt>
                <c:pt idx="86">
                  <c:v>41.830036163330078</c:v>
                </c:pt>
                <c:pt idx="87">
                  <c:v>41.830036163330078</c:v>
                </c:pt>
                <c:pt idx="88">
                  <c:v>41.830036163330078</c:v>
                </c:pt>
                <c:pt idx="89">
                  <c:v>41.830036163330078</c:v>
                </c:pt>
                <c:pt idx="90">
                  <c:v>41.830036163330078</c:v>
                </c:pt>
                <c:pt idx="91">
                  <c:v>41.830036163330078</c:v>
                </c:pt>
                <c:pt idx="92">
                  <c:v>41.830036163330078</c:v>
                </c:pt>
                <c:pt idx="93">
                  <c:v>41.830036163330078</c:v>
                </c:pt>
                <c:pt idx="94">
                  <c:v>41.830036163330078</c:v>
                </c:pt>
                <c:pt idx="95">
                  <c:v>41.830036163330078</c:v>
                </c:pt>
                <c:pt idx="96">
                  <c:v>41.830036163330078</c:v>
                </c:pt>
                <c:pt idx="97">
                  <c:v>41.830036163330078</c:v>
                </c:pt>
                <c:pt idx="98">
                  <c:v>41.830036163330078</c:v>
                </c:pt>
                <c:pt idx="99">
                  <c:v>41.830036163330078</c:v>
                </c:pt>
                <c:pt idx="100">
                  <c:v>41.830036163330078</c:v>
                </c:pt>
                <c:pt idx="101">
                  <c:v>41.830036163330078</c:v>
                </c:pt>
                <c:pt idx="102">
                  <c:v>41.830036163330078</c:v>
                </c:pt>
                <c:pt idx="103">
                  <c:v>41.830036163330078</c:v>
                </c:pt>
                <c:pt idx="104">
                  <c:v>41.830036163330078</c:v>
                </c:pt>
                <c:pt idx="105">
                  <c:v>41.830036163330078</c:v>
                </c:pt>
                <c:pt idx="106">
                  <c:v>41.830036163330078</c:v>
                </c:pt>
                <c:pt idx="107">
                  <c:v>41.830036163330078</c:v>
                </c:pt>
                <c:pt idx="108">
                  <c:v>41.830036163330078</c:v>
                </c:pt>
                <c:pt idx="109">
                  <c:v>41.830036163330078</c:v>
                </c:pt>
                <c:pt idx="110">
                  <c:v>41.830036163330078</c:v>
                </c:pt>
              </c:numCache>
            </c:numRef>
          </c:yVal>
          <c:smooth val="0"/>
          <c:extLst>
            <c:ext xmlns:c16="http://schemas.microsoft.com/office/drawing/2014/chart" uri="{C3380CC4-5D6E-409C-BE32-E72D297353CC}">
              <c16:uniqueId val="{00000006-7962-BB40-B593-78D323350B51}"/>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a:t>
                </a:r>
                <a:r>
                  <a:rPr lang="en-US" sz="1400" baseline="0"/>
                  <a:t> per Year</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200"/>
            </a:pPr>
            <a:r>
              <a:rPr lang="en-US" sz="2500" b="0" i="0" u="none" strike="noStrike" baseline="0" dirty="0">
                <a:effectLst/>
              </a:rPr>
              <a:t>Greenhouse Gas Net Emissions for SSPs 1-5</a:t>
            </a:r>
            <a:endParaRPr lang="en-US" sz="2500" b="1" i="0" u="none" strike="noStrike" baseline="0" dirty="0">
              <a:effectLst/>
            </a:endParaRPr>
          </a:p>
          <a:p>
            <a:pPr>
              <a:defRPr sz="3200"/>
            </a:pPr>
            <a:r>
              <a:rPr lang="en-US" sz="2000" b="0" i="0" u="none" strike="noStrike" baseline="0" dirty="0">
                <a:effectLst/>
              </a:rPr>
              <a:t>Baseline Scenario</a:t>
            </a:r>
          </a:p>
        </c:rich>
      </c:tx>
      <c:overlay val="0"/>
    </c:title>
    <c:autoTitleDeleted val="0"/>
    <c:plotArea>
      <c:layout>
        <c:manualLayout>
          <c:layoutTarget val="inner"/>
          <c:xMode val="edge"/>
          <c:yMode val="edge"/>
          <c:x val="0.10694799868766404"/>
          <c:y val="0.16158355205599301"/>
          <c:w val="0.51321333661417323"/>
          <c:h val="0.764116652085156"/>
        </c:manualLayout>
      </c:layout>
      <c:scatterChart>
        <c:scatterStyle val="lineMarker"/>
        <c:varyColors val="0"/>
        <c:ser>
          <c:idx val="2"/>
          <c:order val="0"/>
          <c:tx>
            <c:strRef>
              <c:f>'SSP5 baseline output'!$E$1</c:f>
              <c:strCache>
                <c:ptCount val="1"/>
                <c:pt idx="0">
                  <c:v>CI En-ROADS SSP5 Baseline (2020)</c:v>
                </c:pt>
              </c:strCache>
            </c:strRef>
          </c:tx>
          <c:spPr>
            <a:ln w="69850">
              <a:solidFill>
                <a:srgbClr val="5B9BD5">
                  <a:lumMod val="60000"/>
                  <a:lumOff val="40000"/>
                </a:srgbClr>
              </a:solidFill>
            </a:ln>
          </c:spPr>
          <c:marker>
            <c:symbol val="none"/>
          </c:marker>
          <c:xVal>
            <c:numRef>
              <c:f>'SSP5 baseline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'SSP5 baseline output'!$E$3:$E$114</c:f>
              <c:numCache>
                <c:formatCode>General</c:formatCode>
                <c:ptCount val="112"/>
                <c:pt idx="0">
                  <c:v>37.362590789794922</c:v>
                </c:pt>
                <c:pt idx="1">
                  <c:v>38.704475402832031</c:v>
                </c:pt>
                <c:pt idx="2">
                  <c:v>39.394908905029297</c:v>
                </c:pt>
                <c:pt idx="3">
                  <c:v>39.86505126953125</c:v>
                </c:pt>
                <c:pt idx="4">
                  <c:v>40.326820373535156</c:v>
                </c:pt>
                <c:pt idx="5">
                  <c:v>40.720893859863281</c:v>
                </c:pt>
                <c:pt idx="6">
                  <c:v>41.095344543457031</c:v>
                </c:pt>
                <c:pt idx="7">
                  <c:v>43.394535064697266</c:v>
                </c:pt>
                <c:pt idx="8">
                  <c:v>41.923576354980469</c:v>
                </c:pt>
                <c:pt idx="9">
                  <c:v>42.415290832519531</c:v>
                </c:pt>
                <c:pt idx="10">
                  <c:v>42.783111572265625</c:v>
                </c:pt>
                <c:pt idx="11">
                  <c:v>43.537826538085938</c:v>
                </c:pt>
                <c:pt idx="12">
                  <c:v>44.569850921630859</c:v>
                </c:pt>
                <c:pt idx="13">
                  <c:v>44.866237640380859</c:v>
                </c:pt>
                <c:pt idx="14">
                  <c:v>45.574695587158203</c:v>
                </c:pt>
                <c:pt idx="15">
                  <c:v>46.164558410644531</c:v>
                </c:pt>
                <c:pt idx="16">
                  <c:v>47.280605316162109</c:v>
                </c:pt>
                <c:pt idx="17">
                  <c:v>47.166294097900391</c:v>
                </c:pt>
                <c:pt idx="18">
                  <c:v>48.193862915039062</c:v>
                </c:pt>
                <c:pt idx="19">
                  <c:v>49.78826904296875</c:v>
                </c:pt>
                <c:pt idx="20">
                  <c:v>50.602142333984375</c:v>
                </c:pt>
                <c:pt idx="21">
                  <c:v>51.178169250488281</c:v>
                </c:pt>
                <c:pt idx="22">
                  <c:v>51.963932037353516</c:v>
                </c:pt>
                <c:pt idx="23">
                  <c:v>52.662548065185547</c:v>
                </c:pt>
                <c:pt idx="24">
                  <c:v>53.818286895751953</c:v>
                </c:pt>
                <c:pt idx="25">
                  <c:v>55.066555023193359</c:v>
                </c:pt>
                <c:pt idx="26">
                  <c:v>55.901950836181641</c:v>
                </c:pt>
                <c:pt idx="27">
                  <c:v>56.591426849365234</c:v>
                </c:pt>
                <c:pt idx="28">
                  <c:v>57.260330200195312</c:v>
                </c:pt>
                <c:pt idx="29">
                  <c:v>58.009811401367188</c:v>
                </c:pt>
                <c:pt idx="30">
                  <c:v>58.854351043701172</c:v>
                </c:pt>
                <c:pt idx="31">
                  <c:v>59.816005706787109</c:v>
                </c:pt>
                <c:pt idx="32">
                  <c:v>60.909381866455078</c:v>
                </c:pt>
                <c:pt idx="33">
                  <c:v>62.105899810791016</c:v>
                </c:pt>
                <c:pt idx="34">
                  <c:v>63.39276123046875</c:v>
                </c:pt>
                <c:pt idx="35">
                  <c:v>64.763961791992188</c:v>
                </c:pt>
                <c:pt idx="36">
                  <c:v>66.200820922851562</c:v>
                </c:pt>
                <c:pt idx="37">
                  <c:v>67.703048706054688</c:v>
                </c:pt>
                <c:pt idx="38">
                  <c:v>69.258964538574219</c:v>
                </c:pt>
                <c:pt idx="39">
                  <c:v>70.860145568847656</c:v>
                </c:pt>
                <c:pt idx="40">
                  <c:v>72.499320983886719</c:v>
                </c:pt>
                <c:pt idx="41">
                  <c:v>74.157012939453125</c:v>
                </c:pt>
                <c:pt idx="42">
                  <c:v>75.834358215332031</c:v>
                </c:pt>
                <c:pt idx="43">
                  <c:v>77.520896911621094</c:v>
                </c:pt>
                <c:pt idx="44">
                  <c:v>79.211639404296875</c:v>
                </c:pt>
                <c:pt idx="45">
                  <c:v>80.903945922851562</c:v>
                </c:pt>
                <c:pt idx="46">
                  <c:v>82.583366394042969</c:v>
                </c:pt>
                <c:pt idx="47">
                  <c:v>84.255195617675781</c:v>
                </c:pt>
                <c:pt idx="48">
                  <c:v>85.916313171386719</c:v>
                </c:pt>
                <c:pt idx="49">
                  <c:v>87.569381713867188</c:v>
                </c:pt>
                <c:pt idx="50">
                  <c:v>89.219131469726562</c:v>
                </c:pt>
                <c:pt idx="51">
                  <c:v>90.856826782226562</c:v>
                </c:pt>
                <c:pt idx="52">
                  <c:v>92.491195678710938</c:v>
                </c:pt>
                <c:pt idx="53">
                  <c:v>94.122306823730469</c:v>
                </c:pt>
                <c:pt idx="54">
                  <c:v>95.754676818847656</c:v>
                </c:pt>
                <c:pt idx="55">
                  <c:v>97.393394470214844</c:v>
                </c:pt>
                <c:pt idx="56">
                  <c:v>99.029441833496094</c:v>
                </c:pt>
                <c:pt idx="57">
                  <c:v>100.66970825195312</c:v>
                </c:pt>
                <c:pt idx="58">
                  <c:v>102.30987548828125</c:v>
                </c:pt>
                <c:pt idx="59">
                  <c:v>103.95058441162109</c:v>
                </c:pt>
                <c:pt idx="60">
                  <c:v>105.59226989746094</c:v>
                </c:pt>
                <c:pt idx="61">
                  <c:v>107.22032928466797</c:v>
                </c:pt>
                <c:pt idx="62">
                  <c:v>108.83723449707031</c:v>
                </c:pt>
                <c:pt idx="63">
                  <c:v>110.43454742431641</c:v>
                </c:pt>
                <c:pt idx="64">
                  <c:v>112.01057434082031</c:v>
                </c:pt>
                <c:pt idx="65">
                  <c:v>113.5653076171875</c:v>
                </c:pt>
                <c:pt idx="66">
                  <c:v>115.08667755126953</c:v>
                </c:pt>
                <c:pt idx="67">
                  <c:v>116.57956695556641</c:v>
                </c:pt>
                <c:pt idx="68">
                  <c:v>118.03968048095703</c:v>
                </c:pt>
                <c:pt idx="69">
                  <c:v>119.46829223632812</c:v>
                </c:pt>
                <c:pt idx="70">
                  <c:v>120.86780548095703</c:v>
                </c:pt>
                <c:pt idx="71">
                  <c:v>122.23052978515625</c:v>
                </c:pt>
                <c:pt idx="72">
                  <c:v>123.56295013427734</c:v>
                </c:pt>
                <c:pt idx="73">
                  <c:v>124.86385345458984</c:v>
                </c:pt>
                <c:pt idx="74">
                  <c:v>126.13594818115234</c:v>
                </c:pt>
                <c:pt idx="75">
                  <c:v>127.38263702392578</c:v>
                </c:pt>
                <c:pt idx="76">
                  <c:v>128.59696960449219</c:v>
                </c:pt>
                <c:pt idx="77">
                  <c:v>129.78579711914062</c:v>
                </c:pt>
                <c:pt idx="78">
                  <c:v>130.94764709472656</c:v>
                </c:pt>
                <c:pt idx="79">
                  <c:v>132.08470153808594</c:v>
                </c:pt>
                <c:pt idx="80">
                  <c:v>133.19967651367188</c:v>
                </c:pt>
                <c:pt idx="81">
                  <c:v>134.28758239746094</c:v>
                </c:pt>
                <c:pt idx="82">
                  <c:v>135.35440063476562</c:v>
                </c:pt>
                <c:pt idx="83">
                  <c:v>136.3997802734375</c:v>
                </c:pt>
                <c:pt idx="84">
                  <c:v>137.42529296875</c:v>
                </c:pt>
                <c:pt idx="85">
                  <c:v>138.43284606933594</c:v>
                </c:pt>
                <c:pt idx="86">
                  <c:v>139.41746520996094</c:v>
                </c:pt>
                <c:pt idx="87">
                  <c:v>140.385498046875</c:v>
                </c:pt>
                <c:pt idx="88">
                  <c:v>141.33721923828125</c:v>
                </c:pt>
                <c:pt idx="89">
                  <c:v>142.27421569824219</c:v>
                </c:pt>
                <c:pt idx="90">
                  <c:v>143.19825744628906</c:v>
                </c:pt>
                <c:pt idx="91">
                  <c:v>144.10505676269531</c:v>
                </c:pt>
                <c:pt idx="92">
                  <c:v>144.99761962890625</c:v>
                </c:pt>
                <c:pt idx="93">
                  <c:v>145.874755859375</c:v>
                </c:pt>
                <c:pt idx="94">
                  <c:v>146.73832702636719</c:v>
                </c:pt>
                <c:pt idx="95">
                  <c:v>147.59085083007812</c:v>
                </c:pt>
                <c:pt idx="96">
                  <c:v>148.43093872070312</c:v>
                </c:pt>
                <c:pt idx="97">
                  <c:v>149.26475524902344</c:v>
                </c:pt>
                <c:pt idx="98">
                  <c:v>150.09434509277344</c:v>
                </c:pt>
                <c:pt idx="99">
                  <c:v>150.921142578125</c:v>
                </c:pt>
                <c:pt idx="100">
                  <c:v>151.74636840820312</c:v>
                </c:pt>
                <c:pt idx="101">
                  <c:v>152.56773376464844</c:v>
                </c:pt>
                <c:pt idx="102">
                  <c:v>153.39114379882812</c:v>
                </c:pt>
                <c:pt idx="103">
                  <c:v>154.218505859375</c:v>
                </c:pt>
                <c:pt idx="104">
                  <c:v>155.05058288574219</c:v>
                </c:pt>
                <c:pt idx="105">
                  <c:v>155.88780212402344</c:v>
                </c:pt>
                <c:pt idx="106">
                  <c:v>156.72970581054688</c:v>
                </c:pt>
                <c:pt idx="107">
                  <c:v>157.57839965820312</c:v>
                </c:pt>
                <c:pt idx="108">
                  <c:v>158.43479919433594</c:v>
                </c:pt>
                <c:pt idx="109">
                  <c:v>159.2945556640625</c:v>
                </c:pt>
                <c:pt idx="110">
                  <c:v>160.16328430175781</c:v>
                </c:pt>
              </c:numCache>
            </c:numRef>
          </c:yVal>
          <c:smooth val="0"/>
          <c:extLst>
            <c:ext xmlns:c16="http://schemas.microsoft.com/office/drawing/2014/chart" uri="{C3380CC4-5D6E-409C-BE32-E72D297353CC}">
              <c16:uniqueId val="{00000000-EB89-0547-858D-401F76747FBF}"/>
            </c:ext>
          </c:extLst>
        </c:ser>
        <c:ser>
          <c:idx val="12"/>
          <c:order val="1"/>
          <c:tx>
            <c:strRef>
              <c:f>'SSP4 Baseline output'!$D$1</c:f>
              <c:strCache>
                <c:ptCount val="1"/>
                <c:pt idx="0">
                  <c:v>CI En-ROADS SSP4 Baseline (2020)</c:v>
                </c:pt>
              </c:strCache>
            </c:strRef>
          </c:tx>
          <c:spPr>
            <a:ln w="73025">
              <a:solidFill>
                <a:srgbClr val="70AD47">
                  <a:lumMod val="60000"/>
                  <a:lumOff val="40000"/>
                </a:srgbClr>
              </a:solidFill>
            </a:ln>
          </c:spPr>
          <c:marker>
            <c:symbol val="none"/>
          </c:marker>
          <c:xVal>
            <c:numRef>
              <c:f>'SSP4 Baseline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'SSP4 Baseline output'!$E$3:$E$113</c:f>
              <c:numCache>
                <c:formatCode>General</c:formatCode>
                <c:ptCount val="111"/>
                <c:pt idx="0">
                  <c:v>37.362590789794922</c:v>
                </c:pt>
                <c:pt idx="1">
                  <c:v>38.704475402832031</c:v>
                </c:pt>
                <c:pt idx="2">
                  <c:v>39.394908905029297</c:v>
                </c:pt>
                <c:pt idx="3">
                  <c:v>39.86505126953125</c:v>
                </c:pt>
                <c:pt idx="4">
                  <c:v>40.326820373535156</c:v>
                </c:pt>
                <c:pt idx="5">
                  <c:v>40.720893859863281</c:v>
                </c:pt>
                <c:pt idx="6">
                  <c:v>41.095344543457031</c:v>
                </c:pt>
                <c:pt idx="7">
                  <c:v>43.394535064697266</c:v>
                </c:pt>
                <c:pt idx="8">
                  <c:v>41.923576354980469</c:v>
                </c:pt>
                <c:pt idx="9">
                  <c:v>42.415290832519531</c:v>
                </c:pt>
                <c:pt idx="10">
                  <c:v>42.783111572265625</c:v>
                </c:pt>
                <c:pt idx="11">
                  <c:v>43.537826538085938</c:v>
                </c:pt>
                <c:pt idx="12">
                  <c:v>44.569850921630859</c:v>
                </c:pt>
                <c:pt idx="13">
                  <c:v>44.866237640380859</c:v>
                </c:pt>
                <c:pt idx="14">
                  <c:v>45.574695587158203</c:v>
                </c:pt>
                <c:pt idx="15">
                  <c:v>46.164558410644531</c:v>
                </c:pt>
                <c:pt idx="16">
                  <c:v>47.280605316162109</c:v>
                </c:pt>
                <c:pt idx="17">
                  <c:v>47.166294097900391</c:v>
                </c:pt>
                <c:pt idx="18">
                  <c:v>48.193862915039062</c:v>
                </c:pt>
                <c:pt idx="19">
                  <c:v>49.78826904296875</c:v>
                </c:pt>
                <c:pt idx="20">
                  <c:v>50.602142333984375</c:v>
                </c:pt>
                <c:pt idx="21">
                  <c:v>51.178169250488281</c:v>
                </c:pt>
                <c:pt idx="22">
                  <c:v>51.963932037353516</c:v>
                </c:pt>
                <c:pt idx="23">
                  <c:v>52.662548065185547</c:v>
                </c:pt>
                <c:pt idx="24">
                  <c:v>53.818286895751953</c:v>
                </c:pt>
                <c:pt idx="25">
                  <c:v>55.066555023193359</c:v>
                </c:pt>
                <c:pt idx="26">
                  <c:v>55.901950836181641</c:v>
                </c:pt>
                <c:pt idx="27">
                  <c:v>56.591426849365234</c:v>
                </c:pt>
                <c:pt idx="28">
                  <c:v>57.260330200195312</c:v>
                </c:pt>
                <c:pt idx="29">
                  <c:v>58.003559112548828</c:v>
                </c:pt>
                <c:pt idx="30">
                  <c:v>58.774490356445312</c:v>
                </c:pt>
                <c:pt idx="31">
                  <c:v>59.446044921875</c:v>
                </c:pt>
                <c:pt idx="32">
                  <c:v>60.133392333984375</c:v>
                </c:pt>
                <c:pt idx="33">
                  <c:v>60.834095001220703</c:v>
                </c:pt>
                <c:pt idx="34">
                  <c:v>61.540958404541016</c:v>
                </c:pt>
                <c:pt idx="35">
                  <c:v>62.251083374023438</c:v>
                </c:pt>
                <c:pt idx="36">
                  <c:v>62.955680847167969</c:v>
                </c:pt>
                <c:pt idx="37">
                  <c:v>63.6556396484375</c:v>
                </c:pt>
                <c:pt idx="38">
                  <c:v>64.348312377929688</c:v>
                </c:pt>
                <c:pt idx="39">
                  <c:v>65.033111572265625</c:v>
                </c:pt>
                <c:pt idx="40">
                  <c:v>65.70953369140625</c:v>
                </c:pt>
                <c:pt idx="41">
                  <c:v>66.371025085449219</c:v>
                </c:pt>
                <c:pt idx="42">
                  <c:v>67.019134521484375</c:v>
                </c:pt>
                <c:pt idx="43">
                  <c:v>67.649360656738281</c:v>
                </c:pt>
                <c:pt idx="44">
                  <c:v>68.258796691894531</c:v>
                </c:pt>
                <c:pt idx="45">
                  <c:v>68.845649719238281</c:v>
                </c:pt>
                <c:pt idx="46">
                  <c:v>69.403099060058594</c:v>
                </c:pt>
                <c:pt idx="47">
                  <c:v>69.933151245117188</c:v>
                </c:pt>
                <c:pt idx="48">
                  <c:v>70.434379577636719</c:v>
                </c:pt>
                <c:pt idx="49">
                  <c:v>70.907539367675781</c:v>
                </c:pt>
                <c:pt idx="50">
                  <c:v>71.354248046875</c:v>
                </c:pt>
                <c:pt idx="51">
                  <c:v>71.771072387695312</c:v>
                </c:pt>
                <c:pt idx="52">
                  <c:v>72.161735534667969</c:v>
                </c:pt>
                <c:pt idx="53">
                  <c:v>72.526397705078125</c:v>
                </c:pt>
                <c:pt idx="54">
                  <c:v>72.865959167480469</c:v>
                </c:pt>
                <c:pt idx="55">
                  <c:v>73.181533813476562</c:v>
                </c:pt>
                <c:pt idx="56">
                  <c:v>73.469902038574219</c:v>
                </c:pt>
                <c:pt idx="57">
                  <c:v>73.734207153320312</c:v>
                </c:pt>
                <c:pt idx="58">
                  <c:v>73.973541259765625</c:v>
                </c:pt>
                <c:pt idx="59">
                  <c:v>74.188743591308594</c:v>
                </c:pt>
                <c:pt idx="60">
                  <c:v>74.380638122558594</c:v>
                </c:pt>
                <c:pt idx="61">
                  <c:v>74.545059204101562</c:v>
                </c:pt>
                <c:pt idx="62">
                  <c:v>74.683937072753906</c:v>
                </c:pt>
                <c:pt idx="63">
                  <c:v>74.7955322265625</c:v>
                </c:pt>
                <c:pt idx="64">
                  <c:v>74.880165100097656</c:v>
                </c:pt>
                <c:pt idx="65">
                  <c:v>74.938644409179688</c:v>
                </c:pt>
                <c:pt idx="66">
                  <c:v>74.967918395996094</c:v>
                </c:pt>
                <c:pt idx="67">
                  <c:v>74.9703369140625</c:v>
                </c:pt>
                <c:pt idx="68">
                  <c:v>74.9451904296875</c:v>
                </c:pt>
                <c:pt idx="69">
                  <c:v>74.893684387207031</c:v>
                </c:pt>
                <c:pt idx="70">
                  <c:v>74.817520141601562</c:v>
                </c:pt>
                <c:pt idx="71">
                  <c:v>74.715362548828125</c:v>
                </c:pt>
                <c:pt idx="72">
                  <c:v>74.590049743652344</c:v>
                </c:pt>
                <c:pt idx="73">
                  <c:v>74.441886901855469</c:v>
                </c:pt>
                <c:pt idx="74">
                  <c:v>74.272293090820312</c:v>
                </c:pt>
                <c:pt idx="75">
                  <c:v>74.082839965820312</c:v>
                </c:pt>
                <c:pt idx="76">
                  <c:v>73.872039794921875</c:v>
                </c:pt>
                <c:pt idx="77">
                  <c:v>73.642303466796875</c:v>
                </c:pt>
                <c:pt idx="78">
                  <c:v>73.3936767578125</c:v>
                </c:pt>
                <c:pt idx="79">
                  <c:v>73.127288818359375</c:v>
                </c:pt>
                <c:pt idx="80">
                  <c:v>72.844467163085938</c:v>
                </c:pt>
                <c:pt idx="81">
                  <c:v>72.555091857910156</c:v>
                </c:pt>
                <c:pt idx="82">
                  <c:v>72.2716064453125</c:v>
                </c:pt>
                <c:pt idx="83">
                  <c:v>71.980377197265625</c:v>
                </c:pt>
                <c:pt idx="84">
                  <c:v>71.677162170410156</c:v>
                </c:pt>
                <c:pt idx="85">
                  <c:v>71.36126708984375</c:v>
                </c:pt>
                <c:pt idx="86">
                  <c:v>71.031326293945312</c:v>
                </c:pt>
                <c:pt idx="87">
                  <c:v>70.689041137695312</c:v>
                </c:pt>
                <c:pt idx="88">
                  <c:v>70.334724426269531</c:v>
                </c:pt>
                <c:pt idx="89">
                  <c:v>69.969261169433594</c:v>
                </c:pt>
                <c:pt idx="90">
                  <c:v>69.5927734375</c:v>
                </c:pt>
                <c:pt idx="91">
                  <c:v>69.204521179199219</c:v>
                </c:pt>
                <c:pt idx="92">
                  <c:v>68.805595397949219</c:v>
                </c:pt>
                <c:pt idx="93">
                  <c:v>68.395912170410156</c:v>
                </c:pt>
                <c:pt idx="94">
                  <c:v>67.976226806640625</c:v>
                </c:pt>
                <c:pt idx="95">
                  <c:v>67.547561645507812</c:v>
                </c:pt>
                <c:pt idx="96">
                  <c:v>67.110008239746094</c:v>
                </c:pt>
                <c:pt idx="97">
                  <c:v>66.665229797363281</c:v>
                </c:pt>
                <c:pt idx="98">
                  <c:v>66.213996887207031</c:v>
                </c:pt>
                <c:pt idx="99">
                  <c:v>65.757240295410156</c:v>
                </c:pt>
                <c:pt idx="100">
                  <c:v>65.295913696289062</c:v>
                </c:pt>
                <c:pt idx="101">
                  <c:v>64.830055236816406</c:v>
                </c:pt>
                <c:pt idx="102">
                  <c:v>64.361190795898438</c:v>
                </c:pt>
                <c:pt idx="103">
                  <c:v>63.889972686767578</c:v>
                </c:pt>
                <c:pt idx="104">
                  <c:v>63.41705322265625</c:v>
                </c:pt>
                <c:pt idx="105">
                  <c:v>62.943019866943359</c:v>
                </c:pt>
                <c:pt idx="106">
                  <c:v>62.468170166015625</c:v>
                </c:pt>
                <c:pt idx="107">
                  <c:v>61.993087768554688</c:v>
                </c:pt>
                <c:pt idx="108">
                  <c:v>61.518093109130859</c:v>
                </c:pt>
                <c:pt idx="109">
                  <c:v>61.043464660644531</c:v>
                </c:pt>
                <c:pt idx="110">
                  <c:v>60.569400787353516</c:v>
                </c:pt>
              </c:numCache>
            </c:numRef>
          </c:yVal>
          <c:smooth val="0"/>
          <c:extLst>
            <c:ext xmlns:c16="http://schemas.microsoft.com/office/drawing/2014/chart" uri="{C3380CC4-5D6E-409C-BE32-E72D297353CC}">
              <c16:uniqueId val="{00000001-EB89-0547-858D-401F76747FBF}"/>
            </c:ext>
          </c:extLst>
        </c:ser>
        <c:ser>
          <c:idx val="3"/>
          <c:order val="2"/>
          <c:tx>
            <c:strRef>
              <c:f>'SSP3 baseline output'!$D$1</c:f>
              <c:strCache>
                <c:ptCount val="1"/>
                <c:pt idx="0">
                  <c:v>CI En-ROADS SSP3 Baseline (2020)</c:v>
                </c:pt>
              </c:strCache>
            </c:strRef>
          </c:tx>
          <c:spPr>
            <a:ln w="69850" cap="rnd" cmpd="sng" algn="ctr">
              <a:solidFill>
                <a:srgbClr val="ED7D31">
                  <a:lumMod val="60000"/>
                  <a:lumOff val="40000"/>
                </a:srgbClr>
              </a:solidFill>
              <a:prstDash val="solid"/>
              <a:round/>
            </a:ln>
            <a:effectLst/>
            <a:extLst/>
          </c:spPr>
          <c:marker>
            <c:symbol val="diamond"/>
            <c:size val="5"/>
            <c:spPr>
              <a:noFill/>
              <a:ln w="6350" cap="flat" cmpd="sng" algn="ctr">
                <a:noFill/>
                <a:prstDash val="solid"/>
                <a:round/>
              </a:ln>
              <a:effectLst/>
              <a:extLst>
                <a:ext uri="{909E8E84-426E-40DD-AFC4-6F175D3DCCD1}">
                  <a14:hiddenFill xmlns:a14="http://schemas.microsoft.com/office/drawing/2010/main">
                    <a:solidFill>
                      <a:srgbClr val="FFC000">
                        <a:shade val="45000"/>
                      </a:srgbClr>
                    </a:solidFill>
                  </a14:hiddenFill>
                </a:ext>
                <a:ext uri="{91240B29-F687-4F45-9708-019B960494DF}">
                  <a14:hiddenLine xmlns:a14="http://schemas.microsoft.com/office/drawing/2010/main" w="6350" cap="flat" cmpd="sng" algn="ctr">
                    <a:solidFill>
                      <a:srgbClr val="FFC000">
                        <a:lumMod val="40000"/>
                        <a:lumOff val="60000"/>
                      </a:srgbClr>
                    </a:solidFill>
                    <a:prstDash val="solid"/>
                    <a:round/>
                  </a14:hiddenLine>
                </a:ext>
              </a:extLst>
            </c:spPr>
          </c:marker>
          <c:xVal>
            <c:numRef>
              <c:f>'SSP3 baseline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'SSP3 baseline output'!$E$3:$E$113</c:f>
              <c:numCache>
                <c:formatCode>General</c:formatCode>
                <c:ptCount val="111"/>
                <c:pt idx="0">
                  <c:v>37.362590789794922</c:v>
                </c:pt>
                <c:pt idx="1">
                  <c:v>38.704475402832031</c:v>
                </c:pt>
                <c:pt idx="2">
                  <c:v>39.394908905029297</c:v>
                </c:pt>
                <c:pt idx="3">
                  <c:v>39.86505126953125</c:v>
                </c:pt>
                <c:pt idx="4">
                  <c:v>40.326820373535156</c:v>
                </c:pt>
                <c:pt idx="5">
                  <c:v>40.720893859863281</c:v>
                </c:pt>
                <c:pt idx="6">
                  <c:v>41.095344543457031</c:v>
                </c:pt>
                <c:pt idx="7">
                  <c:v>43.394535064697266</c:v>
                </c:pt>
                <c:pt idx="8">
                  <c:v>41.923576354980469</c:v>
                </c:pt>
                <c:pt idx="9">
                  <c:v>42.415290832519531</c:v>
                </c:pt>
                <c:pt idx="10">
                  <c:v>42.783111572265625</c:v>
                </c:pt>
                <c:pt idx="11">
                  <c:v>43.537826538085938</c:v>
                </c:pt>
                <c:pt idx="12">
                  <c:v>44.569850921630859</c:v>
                </c:pt>
                <c:pt idx="13">
                  <c:v>44.866237640380859</c:v>
                </c:pt>
                <c:pt idx="14">
                  <c:v>45.574695587158203</c:v>
                </c:pt>
                <c:pt idx="15">
                  <c:v>46.164558410644531</c:v>
                </c:pt>
                <c:pt idx="16">
                  <c:v>47.280605316162109</c:v>
                </c:pt>
                <c:pt idx="17">
                  <c:v>47.166294097900391</c:v>
                </c:pt>
                <c:pt idx="18">
                  <c:v>48.193862915039062</c:v>
                </c:pt>
                <c:pt idx="19">
                  <c:v>49.78826904296875</c:v>
                </c:pt>
                <c:pt idx="20">
                  <c:v>50.602142333984375</c:v>
                </c:pt>
                <c:pt idx="21">
                  <c:v>51.178169250488281</c:v>
                </c:pt>
                <c:pt idx="22">
                  <c:v>51.963932037353516</c:v>
                </c:pt>
                <c:pt idx="23">
                  <c:v>52.662548065185547</c:v>
                </c:pt>
                <c:pt idx="24">
                  <c:v>53.818286895751953</c:v>
                </c:pt>
                <c:pt idx="25">
                  <c:v>55.066555023193359</c:v>
                </c:pt>
                <c:pt idx="26">
                  <c:v>55.998580932617188</c:v>
                </c:pt>
                <c:pt idx="27">
                  <c:v>56.795318603515625</c:v>
                </c:pt>
                <c:pt idx="28">
                  <c:v>57.568202972412109</c:v>
                </c:pt>
                <c:pt idx="29">
                  <c:v>58.409099578857422</c:v>
                </c:pt>
                <c:pt idx="30">
                  <c:v>59.240943908691406</c:v>
                </c:pt>
                <c:pt idx="31">
                  <c:v>60.053699493408203</c:v>
                </c:pt>
                <c:pt idx="32">
                  <c:v>60.850872039794922</c:v>
                </c:pt>
                <c:pt idx="33">
                  <c:v>61.636215209960938</c:v>
                </c:pt>
                <c:pt idx="34">
                  <c:v>62.415538787841797</c:v>
                </c:pt>
                <c:pt idx="35">
                  <c:v>63.195083618164062</c:v>
                </c:pt>
                <c:pt idx="36">
                  <c:v>63.978649139404297</c:v>
                </c:pt>
                <c:pt idx="37">
                  <c:v>64.769248962402344</c:v>
                </c:pt>
                <c:pt idx="38">
                  <c:v>65.569580078125</c:v>
                </c:pt>
                <c:pt idx="39">
                  <c:v>66.381210327148438</c:v>
                </c:pt>
                <c:pt idx="40">
                  <c:v>67.20440673828125</c:v>
                </c:pt>
                <c:pt idx="41">
                  <c:v>68.037834167480469</c:v>
                </c:pt>
                <c:pt idx="42">
                  <c:v>68.877784729003906</c:v>
                </c:pt>
                <c:pt idx="43">
                  <c:v>69.719001770019531</c:v>
                </c:pt>
                <c:pt idx="44">
                  <c:v>70.557929992675781</c:v>
                </c:pt>
                <c:pt idx="45">
                  <c:v>71.392578125</c:v>
                </c:pt>
                <c:pt idx="46">
                  <c:v>72.221420288085938</c:v>
                </c:pt>
                <c:pt idx="47">
                  <c:v>73.044158935546875</c:v>
                </c:pt>
                <c:pt idx="48">
                  <c:v>73.861518859863281</c:v>
                </c:pt>
                <c:pt idx="49">
                  <c:v>74.674819946289062</c:v>
                </c:pt>
                <c:pt idx="50">
                  <c:v>75.485801696777344</c:v>
                </c:pt>
                <c:pt idx="51">
                  <c:v>76.296104431152344</c:v>
                </c:pt>
                <c:pt idx="52">
                  <c:v>77.106170654296875</c:v>
                </c:pt>
                <c:pt idx="53">
                  <c:v>77.917922973632812</c:v>
                </c:pt>
                <c:pt idx="54">
                  <c:v>78.733062744140625</c:v>
                </c:pt>
                <c:pt idx="55">
                  <c:v>79.552818298339844</c:v>
                </c:pt>
                <c:pt idx="56">
                  <c:v>80.37860107421875</c:v>
                </c:pt>
                <c:pt idx="57">
                  <c:v>81.2103271484375</c:v>
                </c:pt>
                <c:pt idx="58">
                  <c:v>82.04852294921875</c:v>
                </c:pt>
                <c:pt idx="59">
                  <c:v>82.893585205078125</c:v>
                </c:pt>
                <c:pt idx="60">
                  <c:v>83.74560546875</c:v>
                </c:pt>
                <c:pt idx="61">
                  <c:v>84.605690002441406</c:v>
                </c:pt>
                <c:pt idx="62">
                  <c:v>85.472030639648438</c:v>
                </c:pt>
                <c:pt idx="63">
                  <c:v>86.343864440917969</c:v>
                </c:pt>
                <c:pt idx="64">
                  <c:v>87.220314025878906</c:v>
                </c:pt>
                <c:pt idx="65">
                  <c:v>88.100509643554688</c:v>
                </c:pt>
                <c:pt idx="66">
                  <c:v>88.985221862792969</c:v>
                </c:pt>
                <c:pt idx="67">
                  <c:v>89.872535705566406</c:v>
                </c:pt>
                <c:pt idx="68">
                  <c:v>90.762702941894531</c:v>
                </c:pt>
                <c:pt idx="69">
                  <c:v>91.656120300292969</c:v>
                </c:pt>
                <c:pt idx="70">
                  <c:v>92.55316162109375</c:v>
                </c:pt>
                <c:pt idx="71">
                  <c:v>93.455360412597656</c:v>
                </c:pt>
                <c:pt idx="72">
                  <c:v>94.36175537109375</c:v>
                </c:pt>
                <c:pt idx="73">
                  <c:v>95.272483825683594</c:v>
                </c:pt>
                <c:pt idx="74">
                  <c:v>96.187400817871094</c:v>
                </c:pt>
                <c:pt idx="75">
                  <c:v>97.10626220703125</c:v>
                </c:pt>
                <c:pt idx="76">
                  <c:v>98.03076171875</c:v>
                </c:pt>
                <c:pt idx="77">
                  <c:v>98.959732055664062</c:v>
                </c:pt>
                <c:pt idx="78">
                  <c:v>99.893516540527344</c:v>
                </c:pt>
                <c:pt idx="79">
                  <c:v>100.83152008056641</c:v>
                </c:pt>
                <c:pt idx="80">
                  <c:v>101.77285766601562</c:v>
                </c:pt>
                <c:pt idx="81">
                  <c:v>102.71798706054688</c:v>
                </c:pt>
                <c:pt idx="82">
                  <c:v>103.66531372070312</c:v>
                </c:pt>
                <c:pt idx="83">
                  <c:v>104.61441040039062</c:v>
                </c:pt>
                <c:pt idx="84">
                  <c:v>105.56430816650391</c:v>
                </c:pt>
                <c:pt idx="85">
                  <c:v>106.51393890380859</c:v>
                </c:pt>
                <c:pt idx="86">
                  <c:v>107.46456909179688</c:v>
                </c:pt>
                <c:pt idx="87">
                  <c:v>108.41445159912109</c:v>
                </c:pt>
                <c:pt idx="88">
                  <c:v>109.36373138427734</c:v>
                </c:pt>
                <c:pt idx="89">
                  <c:v>110.31166839599609</c:v>
                </c:pt>
                <c:pt idx="90">
                  <c:v>111.25739288330078</c:v>
                </c:pt>
                <c:pt idx="91">
                  <c:v>112.203857421875</c:v>
                </c:pt>
                <c:pt idx="92">
                  <c:v>113.14893341064453</c:v>
                </c:pt>
                <c:pt idx="93">
                  <c:v>114.09355163574219</c:v>
                </c:pt>
                <c:pt idx="94">
                  <c:v>115.03716278076172</c:v>
                </c:pt>
                <c:pt idx="95">
                  <c:v>115.97892761230469</c:v>
                </c:pt>
                <c:pt idx="96">
                  <c:v>116.9207763671875</c:v>
                </c:pt>
                <c:pt idx="97">
                  <c:v>117.86116027832031</c:v>
                </c:pt>
                <c:pt idx="98">
                  <c:v>118.80065155029297</c:v>
                </c:pt>
                <c:pt idx="99">
                  <c:v>119.73856353759766</c:v>
                </c:pt>
                <c:pt idx="100">
                  <c:v>120.67392730712891</c:v>
                </c:pt>
                <c:pt idx="101">
                  <c:v>121.60842132568359</c:v>
                </c:pt>
                <c:pt idx="102">
                  <c:v>122.54047393798828</c:v>
                </c:pt>
                <c:pt idx="103">
                  <c:v>123.47048950195312</c:v>
                </c:pt>
                <c:pt idx="104">
                  <c:v>124.39759063720703</c:v>
                </c:pt>
                <c:pt idx="105">
                  <c:v>125.3206787109375</c:v>
                </c:pt>
                <c:pt idx="106">
                  <c:v>126.24224090576172</c:v>
                </c:pt>
                <c:pt idx="107">
                  <c:v>127.16025543212891</c:v>
                </c:pt>
                <c:pt idx="108">
                  <c:v>128.07545471191406</c:v>
                </c:pt>
                <c:pt idx="109">
                  <c:v>128.9869384765625</c:v>
                </c:pt>
                <c:pt idx="110">
                  <c:v>129.8934326171875</c:v>
                </c:pt>
              </c:numCache>
            </c:numRef>
          </c:yVal>
          <c:smooth val="0"/>
          <c:extLst>
            <c:ext xmlns:c16="http://schemas.microsoft.com/office/drawing/2014/chart" uri="{C3380CC4-5D6E-409C-BE32-E72D297353CC}">
              <c16:uniqueId val="{00000002-EB89-0547-858D-401F76747FBF}"/>
            </c:ext>
          </c:extLst>
        </c:ser>
        <c:ser>
          <c:idx val="10"/>
          <c:order val="3"/>
          <c:tx>
            <c:strRef>
              <c:f>'SSP2 Baseline Output'!$E$1</c:f>
              <c:strCache>
                <c:ptCount val="1"/>
                <c:pt idx="0">
                  <c:v>CI En-ROADS SSP2 Baseline (2020)</c:v>
                </c:pt>
              </c:strCache>
            </c:strRef>
          </c:tx>
          <c:spPr>
            <a:ln w="69850" cap="rnd" cmpd="sng" algn="ctr">
              <a:solidFill>
                <a:srgbClr val="C27CC5"/>
              </a:solidFill>
              <a:prstDash val="solid"/>
              <a:round/>
            </a:ln>
            <a:effectLst/>
            <a:extLst/>
          </c:spPr>
          <c:marker>
            <c:symbol val="triangle"/>
            <c:size val="5"/>
            <c:spPr>
              <a:noFill/>
              <a:ln w="6350" cap="flat" cmpd="sng" algn="ctr">
                <a:noFill/>
                <a:prstDash val="solid"/>
                <a:round/>
              </a:ln>
              <a:effectLst/>
              <a:extLst>
                <a:ext uri="{909E8E84-426E-40DD-AFC4-6F175D3DCCD1}">
                  <a14:hiddenFill xmlns:a14="http://schemas.microsoft.com/office/drawing/2010/main">
                    <a:solidFill>
                      <a:srgbClr val="5B9BD5">
                        <a:shade val="61000"/>
                      </a:srgbClr>
                    </a:solidFill>
                  </a14:hiddenFill>
                </a:ext>
                <a:ext uri="{91240B29-F687-4F45-9708-019B960494DF}">
                  <a14:hiddenLine xmlns:a14="http://schemas.microsoft.com/office/drawing/2010/main" w="6350" cap="flat" cmpd="sng" algn="ctr">
                    <a:noFill/>
                    <a:prstDash val="solid"/>
                    <a:round/>
                  </a14:hiddenLine>
                </a:ext>
              </a:extLst>
            </c:spPr>
          </c:marker>
          <c:xVal>
            <c:numRef>
              <c:f>'SSP2 Baseline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Output'!$E$3:$E$113</c:f>
              <c:numCache>
                <c:formatCode>General</c:formatCode>
                <c:ptCount val="111"/>
                <c:pt idx="0">
                  <c:v>37.362590789794922</c:v>
                </c:pt>
                <c:pt idx="1">
                  <c:v>38.704475402832031</c:v>
                </c:pt>
                <c:pt idx="2">
                  <c:v>39.394908905029297</c:v>
                </c:pt>
                <c:pt idx="3">
                  <c:v>39.86505126953125</c:v>
                </c:pt>
                <c:pt idx="4">
                  <c:v>40.326820373535156</c:v>
                </c:pt>
                <c:pt idx="5">
                  <c:v>40.720893859863281</c:v>
                </c:pt>
                <c:pt idx="6">
                  <c:v>41.095344543457031</c:v>
                </c:pt>
                <c:pt idx="7">
                  <c:v>43.394535064697266</c:v>
                </c:pt>
                <c:pt idx="8">
                  <c:v>41.923576354980469</c:v>
                </c:pt>
                <c:pt idx="9">
                  <c:v>42.415290832519531</c:v>
                </c:pt>
                <c:pt idx="10">
                  <c:v>42.783111572265625</c:v>
                </c:pt>
                <c:pt idx="11">
                  <c:v>43.537826538085938</c:v>
                </c:pt>
                <c:pt idx="12">
                  <c:v>44.569850921630859</c:v>
                </c:pt>
                <c:pt idx="13">
                  <c:v>44.866237640380859</c:v>
                </c:pt>
                <c:pt idx="14">
                  <c:v>45.574695587158203</c:v>
                </c:pt>
                <c:pt idx="15">
                  <c:v>46.164558410644531</c:v>
                </c:pt>
                <c:pt idx="16">
                  <c:v>47.280605316162109</c:v>
                </c:pt>
                <c:pt idx="17">
                  <c:v>47.166294097900391</c:v>
                </c:pt>
                <c:pt idx="18">
                  <c:v>48.193862915039062</c:v>
                </c:pt>
                <c:pt idx="19">
                  <c:v>49.78826904296875</c:v>
                </c:pt>
                <c:pt idx="20">
                  <c:v>50.602142333984375</c:v>
                </c:pt>
                <c:pt idx="21">
                  <c:v>51.178169250488281</c:v>
                </c:pt>
                <c:pt idx="22">
                  <c:v>51.963932037353516</c:v>
                </c:pt>
                <c:pt idx="23">
                  <c:v>52.662548065185547</c:v>
                </c:pt>
                <c:pt idx="24">
                  <c:v>53.818286895751953</c:v>
                </c:pt>
                <c:pt idx="25">
                  <c:v>55.066555023193359</c:v>
                </c:pt>
                <c:pt idx="26">
                  <c:v>55.901950836181641</c:v>
                </c:pt>
                <c:pt idx="27">
                  <c:v>56.591426849365234</c:v>
                </c:pt>
                <c:pt idx="28">
                  <c:v>57.260330200195312</c:v>
                </c:pt>
                <c:pt idx="29">
                  <c:v>58.004608154296875</c:v>
                </c:pt>
                <c:pt idx="30">
                  <c:v>58.788040161132812</c:v>
                </c:pt>
                <c:pt idx="31">
                  <c:v>59.603252410888672</c:v>
                </c:pt>
                <c:pt idx="32">
                  <c:v>60.467811584472656</c:v>
                </c:pt>
                <c:pt idx="33">
                  <c:v>61.364948272705078</c:v>
                </c:pt>
                <c:pt idx="34">
                  <c:v>62.28668212890625</c:v>
                </c:pt>
                <c:pt idx="35">
                  <c:v>63.229518890380859</c:v>
                </c:pt>
                <c:pt idx="36">
                  <c:v>64.183906555175781</c:v>
                </c:pt>
                <c:pt idx="37">
                  <c:v>65.150177001953125</c:v>
                </c:pt>
                <c:pt idx="38">
                  <c:v>66.124687194824219</c:v>
                </c:pt>
                <c:pt idx="39">
                  <c:v>67.105911254882812</c:v>
                </c:pt>
                <c:pt idx="40">
                  <c:v>68.092231750488281</c:v>
                </c:pt>
                <c:pt idx="41">
                  <c:v>69.074577331542969</c:v>
                </c:pt>
                <c:pt idx="42">
                  <c:v>70.053550720214844</c:v>
                </c:pt>
                <c:pt idx="43">
                  <c:v>71.023780822753906</c:v>
                </c:pt>
                <c:pt idx="44">
                  <c:v>71.982505798339844</c:v>
                </c:pt>
                <c:pt idx="45">
                  <c:v>72.927726745605469</c:v>
                </c:pt>
                <c:pt idx="46">
                  <c:v>73.851165771484375</c:v>
                </c:pt>
                <c:pt idx="47">
                  <c:v>74.755134582519531</c:v>
                </c:pt>
                <c:pt idx="48">
                  <c:v>75.637939453125</c:v>
                </c:pt>
                <c:pt idx="49">
                  <c:v>76.50042724609375</c:v>
                </c:pt>
                <c:pt idx="50">
                  <c:v>77.344520568847656</c:v>
                </c:pt>
                <c:pt idx="51">
                  <c:v>78.1658935546875</c:v>
                </c:pt>
                <c:pt idx="52">
                  <c:v>78.969551086425781</c:v>
                </c:pt>
                <c:pt idx="53">
                  <c:v>79.756141662597656</c:v>
                </c:pt>
                <c:pt idx="54">
                  <c:v>80.527969360351562</c:v>
                </c:pt>
                <c:pt idx="55">
                  <c:v>81.287521362304688</c:v>
                </c:pt>
                <c:pt idx="56">
                  <c:v>82.030494689941406</c:v>
                </c:pt>
                <c:pt idx="57">
                  <c:v>82.761276245117188</c:v>
                </c:pt>
                <c:pt idx="58">
                  <c:v>83.478553771972656</c:v>
                </c:pt>
                <c:pt idx="59">
                  <c:v>84.182861328125</c:v>
                </c:pt>
                <c:pt idx="60">
                  <c:v>84.87469482421875</c:v>
                </c:pt>
                <c:pt idx="61">
                  <c:v>85.547264099121094</c:v>
                </c:pt>
                <c:pt idx="62">
                  <c:v>86.202880859375</c:v>
                </c:pt>
                <c:pt idx="63">
                  <c:v>86.838531494140625</c:v>
                </c:pt>
                <c:pt idx="64">
                  <c:v>87.453651428222656</c:v>
                </c:pt>
                <c:pt idx="65">
                  <c:v>88.048294067382812</c:v>
                </c:pt>
                <c:pt idx="66">
                  <c:v>88.616722106933594</c:v>
                </c:pt>
                <c:pt idx="67">
                  <c:v>89.162200927734375</c:v>
                </c:pt>
                <c:pt idx="68">
                  <c:v>89.683250427246094</c:v>
                </c:pt>
                <c:pt idx="69">
                  <c:v>90.180686950683594</c:v>
                </c:pt>
                <c:pt idx="70">
                  <c:v>90.655982971191406</c:v>
                </c:pt>
                <c:pt idx="71">
                  <c:v>91.105674743652344</c:v>
                </c:pt>
                <c:pt idx="72">
                  <c:v>91.533714294433594</c:v>
                </c:pt>
                <c:pt idx="73">
                  <c:v>91.940238952636719</c:v>
                </c:pt>
                <c:pt idx="74">
                  <c:v>92.326927185058594</c:v>
                </c:pt>
                <c:pt idx="75">
                  <c:v>92.695755004882812</c:v>
                </c:pt>
                <c:pt idx="76">
                  <c:v>93.043800354003906</c:v>
                </c:pt>
                <c:pt idx="77">
                  <c:v>93.375434875488281</c:v>
                </c:pt>
                <c:pt idx="78">
                  <c:v>93.690788269042969</c:v>
                </c:pt>
                <c:pt idx="79">
                  <c:v>93.991065979003906</c:v>
                </c:pt>
                <c:pt idx="80">
                  <c:v>94.277572631835938</c:v>
                </c:pt>
                <c:pt idx="81">
                  <c:v>94.547805786132812</c:v>
                </c:pt>
                <c:pt idx="82">
                  <c:v>94.804824829101562</c:v>
                </c:pt>
                <c:pt idx="83">
                  <c:v>95.048439025878906</c:v>
                </c:pt>
                <c:pt idx="84">
                  <c:v>95.2791748046875</c:v>
                </c:pt>
                <c:pt idx="85">
                  <c:v>95.497581481933594</c:v>
                </c:pt>
                <c:pt idx="86">
                  <c:v>95.701087951660156</c:v>
                </c:pt>
                <c:pt idx="87">
                  <c:v>95.892784118652344</c:v>
                </c:pt>
                <c:pt idx="88">
                  <c:v>96.072921752929688</c:v>
                </c:pt>
                <c:pt idx="89">
                  <c:v>96.242477416992188</c:v>
                </c:pt>
                <c:pt idx="90">
                  <c:v>96.402572631835938</c:v>
                </c:pt>
                <c:pt idx="91">
                  <c:v>96.551567077636719</c:v>
                </c:pt>
                <c:pt idx="92">
                  <c:v>96.691947937011719</c:v>
                </c:pt>
                <c:pt idx="93">
                  <c:v>96.823883056640625</c:v>
                </c:pt>
                <c:pt idx="94">
                  <c:v>96.948387145996094</c:v>
                </c:pt>
                <c:pt idx="95">
                  <c:v>97.066619873046875</c:v>
                </c:pt>
                <c:pt idx="96">
                  <c:v>97.177848815917969</c:v>
                </c:pt>
                <c:pt idx="97">
                  <c:v>97.284538269042969</c:v>
                </c:pt>
                <c:pt idx="98">
                  <c:v>97.387290954589844</c:v>
                </c:pt>
                <c:pt idx="99">
                  <c:v>97.48675537109375</c:v>
                </c:pt>
                <c:pt idx="100">
                  <c:v>97.583511352539062</c:v>
                </c:pt>
                <c:pt idx="101">
                  <c:v>97.676399230957031</c:v>
                </c:pt>
                <c:pt idx="102">
                  <c:v>97.767539978027344</c:v>
                </c:pt>
                <c:pt idx="103">
                  <c:v>97.857284545898438</c:v>
                </c:pt>
                <c:pt idx="104">
                  <c:v>97.945953369140625</c:v>
                </c:pt>
                <c:pt idx="105">
                  <c:v>98.033790588378906</c:v>
                </c:pt>
                <c:pt idx="106">
                  <c:v>98.120552062988281</c:v>
                </c:pt>
                <c:pt idx="107">
                  <c:v>98.206832885742188</c:v>
                </c:pt>
                <c:pt idx="108">
                  <c:v>98.292762756347656</c:v>
                </c:pt>
                <c:pt idx="109">
                  <c:v>98.378379821777344</c:v>
                </c:pt>
                <c:pt idx="110">
                  <c:v>98.463676452636719</c:v>
                </c:pt>
              </c:numCache>
            </c:numRef>
          </c:yVal>
          <c:smooth val="0"/>
          <c:extLst>
            <c:ext xmlns:c16="http://schemas.microsoft.com/office/drawing/2014/chart" uri="{C3380CC4-5D6E-409C-BE32-E72D297353CC}">
              <c16:uniqueId val="{00000003-EB89-0547-858D-401F76747FBF}"/>
            </c:ext>
          </c:extLst>
        </c:ser>
        <c:ser>
          <c:idx val="0"/>
          <c:order val="4"/>
          <c:tx>
            <c:strRef>
              <c:f>'SSP1 Baseline Output'!$E$1</c:f>
              <c:strCache>
                <c:ptCount val="1"/>
                <c:pt idx="0">
                  <c:v>CI En-ROADS SSP1 Baseline (2020)</c:v>
                </c:pt>
              </c:strCache>
            </c:strRef>
          </c:tx>
          <c:spPr>
            <a:ln w="69850" cap="rnd" cmpd="sng" algn="ctr">
              <a:solidFill>
                <a:srgbClr val="46E3B7"/>
              </a:solidFill>
              <a:prstDash val="solid"/>
              <a:round/>
            </a:ln>
            <a:effectLst/>
            <a:extLst/>
          </c:spPr>
          <c:marker>
            <c:symbol val="none"/>
          </c:marker>
          <c:xVal>
            <c:numRef>
              <c:f>'SSP1 Baseline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'SSP1 Baseline Output'!$E$3:$E$113</c:f>
              <c:numCache>
                <c:formatCode>General</c:formatCode>
                <c:ptCount val="111"/>
                <c:pt idx="0">
                  <c:v>37.362589999999997</c:v>
                </c:pt>
                <c:pt idx="1">
                  <c:v>38.704479999999997</c:v>
                </c:pt>
                <c:pt idx="2">
                  <c:v>39.394910000000003</c:v>
                </c:pt>
                <c:pt idx="3">
                  <c:v>39.865049999999997</c:v>
                </c:pt>
                <c:pt idx="4">
                  <c:v>40.326819999999998</c:v>
                </c:pt>
                <c:pt idx="5">
                  <c:v>40.720889999999997</c:v>
                </c:pt>
                <c:pt idx="6">
                  <c:v>41.09534</c:v>
                </c:pt>
                <c:pt idx="7">
                  <c:v>43.394539999999999</c:v>
                </c:pt>
                <c:pt idx="8">
                  <c:v>41.923580000000001</c:v>
                </c:pt>
                <c:pt idx="9">
                  <c:v>42.415289999999999</c:v>
                </c:pt>
                <c:pt idx="10">
                  <c:v>42.783110000000001</c:v>
                </c:pt>
                <c:pt idx="11">
                  <c:v>43.53783</c:v>
                </c:pt>
                <c:pt idx="12">
                  <c:v>44.569850000000002</c:v>
                </c:pt>
                <c:pt idx="13">
                  <c:v>44.866239999999998</c:v>
                </c:pt>
                <c:pt idx="14">
                  <c:v>45.5747</c:v>
                </c:pt>
                <c:pt idx="15">
                  <c:v>46.164560000000002</c:v>
                </c:pt>
                <c:pt idx="16">
                  <c:v>47.280610000000003</c:v>
                </c:pt>
                <c:pt idx="17">
                  <c:v>47.166289999999996</c:v>
                </c:pt>
                <c:pt idx="18">
                  <c:v>48.193860000000001</c:v>
                </c:pt>
                <c:pt idx="19">
                  <c:v>49.788269999999997</c:v>
                </c:pt>
                <c:pt idx="20">
                  <c:v>50.602139999999999</c:v>
                </c:pt>
                <c:pt idx="21">
                  <c:v>51.178170000000001</c:v>
                </c:pt>
                <c:pt idx="22">
                  <c:v>51.963929999999998</c:v>
                </c:pt>
                <c:pt idx="23">
                  <c:v>52.662550000000003</c:v>
                </c:pt>
                <c:pt idx="24">
                  <c:v>53.818289999999998</c:v>
                </c:pt>
                <c:pt idx="25">
                  <c:v>55.066560000000003</c:v>
                </c:pt>
                <c:pt idx="26">
                  <c:v>55.901949999999999</c:v>
                </c:pt>
                <c:pt idx="27">
                  <c:v>56.591430000000003</c:v>
                </c:pt>
                <c:pt idx="28">
                  <c:v>57.260330000000003</c:v>
                </c:pt>
                <c:pt idx="29">
                  <c:v>58.006689999999999</c:v>
                </c:pt>
                <c:pt idx="30">
                  <c:v>58.81456</c:v>
                </c:pt>
                <c:pt idx="31">
                  <c:v>59.517510000000001</c:v>
                </c:pt>
                <c:pt idx="32">
                  <c:v>60.278799999999997</c:v>
                </c:pt>
                <c:pt idx="33">
                  <c:v>61.074080000000002</c:v>
                </c:pt>
                <c:pt idx="34">
                  <c:v>61.883949999999999</c:v>
                </c:pt>
                <c:pt idx="35">
                  <c:v>62.697279999999999</c:v>
                </c:pt>
                <c:pt idx="36">
                  <c:v>63.491840000000003</c:v>
                </c:pt>
                <c:pt idx="37">
                  <c:v>64.26643</c:v>
                </c:pt>
                <c:pt idx="38">
                  <c:v>65.010919999999999</c:v>
                </c:pt>
                <c:pt idx="39">
                  <c:v>65.721429999999998</c:v>
                </c:pt>
                <c:pt idx="40">
                  <c:v>66.395939999999996</c:v>
                </c:pt>
                <c:pt idx="41">
                  <c:v>67.020920000000004</c:v>
                </c:pt>
                <c:pt idx="42">
                  <c:v>67.601410000000001</c:v>
                </c:pt>
                <c:pt idx="43">
                  <c:v>68.131810000000002</c:v>
                </c:pt>
                <c:pt idx="44">
                  <c:v>68.611710000000002</c:v>
                </c:pt>
                <c:pt idx="45">
                  <c:v>69.042109999999994</c:v>
                </c:pt>
                <c:pt idx="46">
                  <c:v>69.412880000000001</c:v>
                </c:pt>
                <c:pt idx="47">
                  <c:v>69.730549999999994</c:v>
                </c:pt>
                <c:pt idx="48">
                  <c:v>69.992660000000001</c:v>
                </c:pt>
                <c:pt idx="49">
                  <c:v>70.201260000000005</c:v>
                </c:pt>
                <c:pt idx="50">
                  <c:v>70.360460000000003</c:v>
                </c:pt>
                <c:pt idx="51">
                  <c:v>70.463570000000004</c:v>
                </c:pt>
                <c:pt idx="52">
                  <c:v>70.518590000000003</c:v>
                </c:pt>
                <c:pt idx="53">
                  <c:v>70.526499999999999</c:v>
                </c:pt>
                <c:pt idx="54">
                  <c:v>70.492140000000006</c:v>
                </c:pt>
                <c:pt idx="55">
                  <c:v>70.420559999999995</c:v>
                </c:pt>
                <c:pt idx="56">
                  <c:v>70.306240000000003</c:v>
                </c:pt>
                <c:pt idx="57">
                  <c:v>70.155529999999999</c:v>
                </c:pt>
                <c:pt idx="58">
                  <c:v>69.966899999999995</c:v>
                </c:pt>
                <c:pt idx="59">
                  <c:v>69.742679999999993</c:v>
                </c:pt>
                <c:pt idx="60">
                  <c:v>69.484300000000005</c:v>
                </c:pt>
                <c:pt idx="61">
                  <c:v>69.185599999999994</c:v>
                </c:pt>
                <c:pt idx="62">
                  <c:v>68.851950000000002</c:v>
                </c:pt>
                <c:pt idx="63">
                  <c:v>68.481830000000002</c:v>
                </c:pt>
                <c:pt idx="64">
                  <c:v>68.078460000000007</c:v>
                </c:pt>
                <c:pt idx="65">
                  <c:v>67.646100000000004</c:v>
                </c:pt>
                <c:pt idx="66">
                  <c:v>67.181209999999993</c:v>
                </c:pt>
                <c:pt idx="67">
                  <c:v>66.690759999999997</c:v>
                </c:pt>
                <c:pt idx="68">
                  <c:v>66.175640000000001</c:v>
                </c:pt>
                <c:pt idx="69">
                  <c:v>65.640029999999996</c:v>
                </c:pt>
                <c:pt idx="70">
                  <c:v>65.088549999999998</c:v>
                </c:pt>
                <c:pt idx="71">
                  <c:v>64.519710000000003</c:v>
                </c:pt>
                <c:pt idx="72">
                  <c:v>63.939889999999998</c:v>
                </c:pt>
                <c:pt idx="73">
                  <c:v>63.350720000000003</c:v>
                </c:pt>
                <c:pt idx="74">
                  <c:v>62.755870000000002</c:v>
                </c:pt>
                <c:pt idx="75">
                  <c:v>62.159030000000001</c:v>
                </c:pt>
                <c:pt idx="76">
                  <c:v>61.557920000000003</c:v>
                </c:pt>
                <c:pt idx="77">
                  <c:v>60.95758</c:v>
                </c:pt>
                <c:pt idx="78">
                  <c:v>60.367759999999997</c:v>
                </c:pt>
                <c:pt idx="79">
                  <c:v>59.793990000000001</c:v>
                </c:pt>
                <c:pt idx="80">
                  <c:v>59.229349999999997</c:v>
                </c:pt>
                <c:pt idx="81">
                  <c:v>58.675879999999999</c:v>
                </c:pt>
                <c:pt idx="82">
                  <c:v>58.142899999999997</c:v>
                </c:pt>
                <c:pt idx="83">
                  <c:v>57.621299999999998</c:v>
                </c:pt>
                <c:pt idx="84">
                  <c:v>57.108939999999997</c:v>
                </c:pt>
                <c:pt idx="85">
                  <c:v>56.606119999999997</c:v>
                </c:pt>
                <c:pt idx="86">
                  <c:v>56.110439999999997</c:v>
                </c:pt>
                <c:pt idx="87">
                  <c:v>55.625109999999999</c:v>
                </c:pt>
                <c:pt idx="88">
                  <c:v>55.150370000000002</c:v>
                </c:pt>
                <c:pt idx="89">
                  <c:v>54.687159999999999</c:v>
                </c:pt>
                <c:pt idx="90">
                  <c:v>54.236379999999997</c:v>
                </c:pt>
                <c:pt idx="91">
                  <c:v>53.796039999999998</c:v>
                </c:pt>
                <c:pt idx="92">
                  <c:v>53.367919999999998</c:v>
                </c:pt>
                <c:pt idx="93">
                  <c:v>52.951459999999997</c:v>
                </c:pt>
                <c:pt idx="94">
                  <c:v>52.547220000000003</c:v>
                </c:pt>
                <c:pt idx="95">
                  <c:v>52.155999999999999</c:v>
                </c:pt>
                <c:pt idx="96">
                  <c:v>51.776710000000001</c:v>
                </c:pt>
                <c:pt idx="97">
                  <c:v>51.411450000000002</c:v>
                </c:pt>
                <c:pt idx="98">
                  <c:v>51.060409999999997</c:v>
                </c:pt>
                <c:pt idx="99">
                  <c:v>50.723730000000003</c:v>
                </c:pt>
                <c:pt idx="100">
                  <c:v>50.401440000000001</c:v>
                </c:pt>
                <c:pt idx="101">
                  <c:v>50.091909999999999</c:v>
                </c:pt>
                <c:pt idx="102">
                  <c:v>49.79683</c:v>
                </c:pt>
                <c:pt idx="103">
                  <c:v>49.516129999999997</c:v>
                </c:pt>
                <c:pt idx="104">
                  <c:v>49.249200000000002</c:v>
                </c:pt>
                <c:pt idx="105">
                  <c:v>48.995440000000002</c:v>
                </c:pt>
                <c:pt idx="106">
                  <c:v>48.754199999999997</c:v>
                </c:pt>
                <c:pt idx="107">
                  <c:v>48.5259</c:v>
                </c:pt>
                <c:pt idx="108">
                  <c:v>48.310420000000001</c:v>
                </c:pt>
                <c:pt idx="109">
                  <c:v>48.107460000000003</c:v>
                </c:pt>
                <c:pt idx="110">
                  <c:v>47.916559999999997</c:v>
                </c:pt>
              </c:numCache>
            </c:numRef>
          </c:yVal>
          <c:smooth val="0"/>
          <c:extLst>
            <c:ext xmlns:c16="http://schemas.microsoft.com/office/drawing/2014/chart" uri="{C3380CC4-5D6E-409C-BE32-E72D297353CC}">
              <c16:uniqueId val="{00000004-EB89-0547-858D-401F76747FBF}"/>
            </c:ext>
          </c:extLst>
        </c:ser>
        <c:ser>
          <c:idx val="1"/>
          <c:order val="5"/>
          <c:spPr>
            <a:ln w="69850" cap="rnd" cmpd="sng" algn="ctr">
              <a:noFill/>
              <a:prstDash val="solid"/>
              <a:round/>
            </a:ln>
            <a:effectLst/>
            <a:extLst>
              <a:ext uri="{91240B29-F687-4F45-9708-019B960494DF}">
                <a14:hiddenLine xmlns:a14="http://schemas.microsoft.com/office/drawing/2010/main" w="69850" cap="rnd" cmpd="sng" algn="ctr">
                  <a:solidFill>
                    <a:srgbClr val="C00000"/>
                  </a:solidFill>
                  <a:prstDash val="solid"/>
                  <a:round/>
                </a14:hiddenLine>
              </a:ext>
            </a:extLst>
          </c:spPr>
          <c:marker>
            <c:symbol val="x"/>
            <c:size val="5"/>
            <c:spPr>
              <a:noFill/>
              <a:ln w="6350" cap="flat" cmpd="sng" algn="ctr">
                <a:noFill/>
                <a:prstDash val="solid"/>
                <a:round/>
              </a:ln>
              <a:effectLst/>
              <a:extLst>
                <a:ext uri="{909E8E84-426E-40DD-AFC4-6F175D3DCCD1}">
                  <a14:hiddenFill xmlns:a14="http://schemas.microsoft.com/office/drawing/2010/main">
                    <a:solidFill>
                      <a:srgbClr val="ED7D31">
                        <a:shade val="45000"/>
                      </a:srgbClr>
                    </a:solidFill>
                  </a14:hiddenFill>
                </a:ext>
                <a:ext uri="{91240B29-F687-4F45-9708-019B960494DF}">
                  <a14:hiddenLine xmlns:a14="http://schemas.microsoft.com/office/drawing/2010/main" w="6350" cap="flat" cmpd="sng" algn="ctr">
                    <a:solidFill>
                      <a:srgbClr val="ED7D31">
                        <a:shade val="45000"/>
                      </a:srgbClr>
                    </a:solidFill>
                    <a:prstDash val="solid"/>
                    <a:round/>
                  </a14:hiddenLine>
                </a:ext>
              </a:extLst>
            </c:spPr>
          </c:marker>
          <c:yVal>
            <c:numLit>
              <c:formatCode>General</c:formatCode>
              <c:ptCount val="1"/>
              <c:pt idx="0">
                <c:v>1</c:v>
              </c:pt>
            </c:numLit>
          </c:yVal>
          <c:smooth val="0"/>
          <c:extLst>
            <c:ext xmlns:c16="http://schemas.microsoft.com/office/drawing/2014/chart" uri="{C3380CC4-5D6E-409C-BE32-E72D297353CC}">
              <c16:uniqueId val="{00000005-EB89-0547-858D-401F76747FBF}"/>
            </c:ext>
          </c:extLst>
        </c:ser>
        <c:ser>
          <c:idx val="5"/>
          <c:order val="6"/>
          <c:tx>
            <c:strRef>
              <c:f>'[1]SSP5 baseline output'!$Q$1</c:f>
              <c:strCache>
                <c:ptCount val="1"/>
                <c:pt idx="0">
                  <c:v>PBL IMAGE SSP5 Baseline (2018)</c:v>
                </c:pt>
              </c:strCache>
            </c:strRef>
          </c:tx>
          <c:spPr>
            <a:ln>
              <a:noFill/>
              <a:prstDash val="sysDot"/>
            </a:ln>
          </c:spPr>
          <c:marker>
            <c:symbol val="square"/>
            <c:size val="5"/>
            <c:spPr>
              <a:noFill/>
              <a:ln>
                <a:solidFill>
                  <a:srgbClr val="5B9BD5">
                    <a:lumMod val="60000"/>
                    <a:lumOff val="40000"/>
                  </a:srgbClr>
                </a:solidFill>
              </a:ln>
            </c:spPr>
          </c:marker>
          <c:xVal>
            <c:numRef>
              <c:f>'[1]SSP5 baseline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'[1]SSP5 baseline output'!$AU$3:$AU$113</c:f>
              <c:numCache>
                <c:formatCode>General</c:formatCode>
                <c:ptCount val="111"/>
                <c:pt idx="15">
                  <c:v>44.537200927734375</c:v>
                </c:pt>
                <c:pt idx="16">
                  <c:v>45.340950012207031</c:v>
                </c:pt>
                <c:pt idx="17">
                  <c:v>46.144702911376953</c:v>
                </c:pt>
                <c:pt idx="18">
                  <c:v>46.948455810546875</c:v>
                </c:pt>
                <c:pt idx="19">
                  <c:v>47.752208709716797</c:v>
                </c:pt>
                <c:pt idx="20">
                  <c:v>48.555961608886719</c:v>
                </c:pt>
                <c:pt idx="21">
                  <c:v>49.896507263183594</c:v>
                </c:pt>
                <c:pt idx="22">
                  <c:v>51.237056732177734</c:v>
                </c:pt>
                <c:pt idx="23">
                  <c:v>52.577606201171875</c:v>
                </c:pt>
                <c:pt idx="24">
                  <c:v>53.91815185546875</c:v>
                </c:pt>
                <c:pt idx="25">
                  <c:v>55.258701324462891</c:v>
                </c:pt>
                <c:pt idx="26">
                  <c:v>56.599250793457031</c:v>
                </c:pt>
                <c:pt idx="27">
                  <c:v>57.939796447753906</c:v>
                </c:pt>
                <c:pt idx="28">
                  <c:v>59.280345916748047</c:v>
                </c:pt>
                <c:pt idx="29">
                  <c:v>60.620891571044922</c:v>
                </c:pt>
                <c:pt idx="30">
                  <c:v>61.961441040039062</c:v>
                </c:pt>
                <c:pt idx="31">
                  <c:v>63.628547668457031</c:v>
                </c:pt>
                <c:pt idx="32">
                  <c:v>65.295654296875</c:v>
                </c:pt>
                <c:pt idx="33">
                  <c:v>66.962753295898438</c:v>
                </c:pt>
                <c:pt idx="34">
                  <c:v>68.629859924316406</c:v>
                </c:pt>
                <c:pt idx="35">
                  <c:v>70.296966552734375</c:v>
                </c:pt>
                <c:pt idx="36">
                  <c:v>71.964073181152344</c:v>
                </c:pt>
                <c:pt idx="37">
                  <c:v>73.631179809570312</c:v>
                </c:pt>
                <c:pt idx="38">
                  <c:v>75.29827880859375</c:v>
                </c:pt>
                <c:pt idx="39">
                  <c:v>76.965385437011719</c:v>
                </c:pt>
                <c:pt idx="40">
                  <c:v>78.632492065429688</c:v>
                </c:pt>
                <c:pt idx="41">
                  <c:v>80.061126708984375</c:v>
                </c:pt>
                <c:pt idx="42">
                  <c:v>81.489768981933594</c:v>
                </c:pt>
                <c:pt idx="43">
                  <c:v>82.918403625488281</c:v>
                </c:pt>
                <c:pt idx="44">
                  <c:v>84.347038269042969</c:v>
                </c:pt>
                <c:pt idx="45">
                  <c:v>85.775672912597656</c:v>
                </c:pt>
                <c:pt idx="46">
                  <c:v>87.204315185546875</c:v>
                </c:pt>
                <c:pt idx="47">
                  <c:v>88.632949829101562</c:v>
                </c:pt>
                <c:pt idx="48">
                  <c:v>90.06158447265625</c:v>
                </c:pt>
                <c:pt idx="49">
                  <c:v>91.490219116210938</c:v>
                </c:pt>
                <c:pt idx="50">
                  <c:v>92.918861389160156</c:v>
                </c:pt>
                <c:pt idx="51">
                  <c:v>94.47052001953125</c:v>
                </c:pt>
                <c:pt idx="52">
                  <c:v>96.022186279296875</c:v>
                </c:pt>
                <c:pt idx="53">
                  <c:v>97.5738525390625</c:v>
                </c:pt>
                <c:pt idx="54">
                  <c:v>99.125518798828125</c:v>
                </c:pt>
                <c:pt idx="55">
                  <c:v>100.67717742919922</c:v>
                </c:pt>
                <c:pt idx="56">
                  <c:v>102.22884368896484</c:v>
                </c:pt>
                <c:pt idx="57">
                  <c:v>103.78050994873047</c:v>
                </c:pt>
                <c:pt idx="58">
                  <c:v>105.33216857910156</c:v>
                </c:pt>
                <c:pt idx="59">
                  <c:v>106.88383483886719</c:v>
                </c:pt>
                <c:pt idx="60">
                  <c:v>108.43550109863281</c:v>
                </c:pt>
                <c:pt idx="61">
                  <c:v>109.33467864990234</c:v>
                </c:pt>
                <c:pt idx="62">
                  <c:v>110.23385620117188</c:v>
                </c:pt>
                <c:pt idx="63">
                  <c:v>111.13304138183594</c:v>
                </c:pt>
                <c:pt idx="64">
                  <c:v>112.03221893310547</c:v>
                </c:pt>
                <c:pt idx="65">
                  <c:v>112.931396484375</c:v>
                </c:pt>
                <c:pt idx="66">
                  <c:v>113.83058166503906</c:v>
                </c:pt>
                <c:pt idx="67">
                  <c:v>114.72975921630859</c:v>
                </c:pt>
                <c:pt idx="68">
                  <c:v>115.62893676757812</c:v>
                </c:pt>
                <c:pt idx="69">
                  <c:v>116.52811431884766</c:v>
                </c:pt>
                <c:pt idx="70">
                  <c:v>117.42729949951172</c:v>
                </c:pt>
                <c:pt idx="71">
                  <c:v>118.618408203125</c:v>
                </c:pt>
                <c:pt idx="72">
                  <c:v>119.80951690673828</c:v>
                </c:pt>
                <c:pt idx="73">
                  <c:v>121.00062561035156</c:v>
                </c:pt>
                <c:pt idx="74">
                  <c:v>122.19173431396484</c:v>
                </c:pt>
                <c:pt idx="75">
                  <c:v>123.38285064697266</c:v>
                </c:pt>
                <c:pt idx="76">
                  <c:v>124.57395935058594</c:v>
                </c:pt>
                <c:pt idx="77">
                  <c:v>125.76506805419922</c:v>
                </c:pt>
                <c:pt idx="78">
                  <c:v>126.9561767578125</c:v>
                </c:pt>
                <c:pt idx="79">
                  <c:v>128.14729309082031</c:v>
                </c:pt>
                <c:pt idx="80">
                  <c:v>129.33839416503906</c:v>
                </c:pt>
                <c:pt idx="81">
                  <c:v>129.8963623046875</c:v>
                </c:pt>
                <c:pt idx="82">
                  <c:v>130.45433044433594</c:v>
                </c:pt>
                <c:pt idx="83">
                  <c:v>131.01231384277344</c:v>
                </c:pt>
                <c:pt idx="84">
                  <c:v>131.57028198242188</c:v>
                </c:pt>
                <c:pt idx="85">
                  <c:v>132.12825012207031</c:v>
                </c:pt>
                <c:pt idx="86">
                  <c:v>132.68621826171875</c:v>
                </c:pt>
                <c:pt idx="87">
                  <c:v>133.24418640136719</c:v>
                </c:pt>
                <c:pt idx="88">
                  <c:v>133.80215454101562</c:v>
                </c:pt>
                <c:pt idx="89">
                  <c:v>134.36012268066406</c:v>
                </c:pt>
                <c:pt idx="90">
                  <c:v>134.9180908203125</c:v>
                </c:pt>
                <c:pt idx="91">
                  <c:v>135.13642883300781</c:v>
                </c:pt>
                <c:pt idx="92">
                  <c:v>135.35478210449219</c:v>
                </c:pt>
                <c:pt idx="93">
                  <c:v>135.5731201171875</c:v>
                </c:pt>
                <c:pt idx="94">
                  <c:v>135.79145812988281</c:v>
                </c:pt>
                <c:pt idx="95">
                  <c:v>136.00979614257812</c:v>
                </c:pt>
                <c:pt idx="96">
                  <c:v>136.22813415527344</c:v>
                </c:pt>
                <c:pt idx="97">
                  <c:v>136.44647216796875</c:v>
                </c:pt>
                <c:pt idx="98">
                  <c:v>136.66482543945312</c:v>
                </c:pt>
                <c:pt idx="99">
                  <c:v>136.88316345214844</c:v>
                </c:pt>
                <c:pt idx="100">
                  <c:v>137.10150146484375</c:v>
                </c:pt>
                <c:pt idx="101">
                  <c:v>137.05900573730469</c:v>
                </c:pt>
                <c:pt idx="102">
                  <c:v>137.01652526855469</c:v>
                </c:pt>
                <c:pt idx="103">
                  <c:v>136.97402954101562</c:v>
                </c:pt>
                <c:pt idx="104">
                  <c:v>136.93153381347656</c:v>
                </c:pt>
                <c:pt idx="105">
                  <c:v>136.88905334472656</c:v>
                </c:pt>
                <c:pt idx="106">
                  <c:v>136.8465576171875</c:v>
                </c:pt>
                <c:pt idx="107">
                  <c:v>136.80406188964844</c:v>
                </c:pt>
                <c:pt idx="108">
                  <c:v>136.76158142089844</c:v>
                </c:pt>
                <c:pt idx="109">
                  <c:v>136.71908569335938</c:v>
                </c:pt>
                <c:pt idx="110">
                  <c:v>136.67658996582031</c:v>
                </c:pt>
              </c:numCache>
            </c:numRef>
          </c:yVal>
          <c:smooth val="0"/>
          <c:extLst>
            <c:ext xmlns:c16="http://schemas.microsoft.com/office/drawing/2014/chart" uri="{C3380CC4-5D6E-409C-BE32-E72D297353CC}">
              <c16:uniqueId val="{00000006-EB89-0547-858D-401F76747FBF}"/>
            </c:ext>
          </c:extLst>
        </c:ser>
        <c:ser>
          <c:idx val="6"/>
          <c:order val="7"/>
          <c:tx>
            <c:strRef>
              <c:f>'[1]SSP5 baseline output'!$R$1</c:f>
              <c:strCache>
                <c:ptCount val="1"/>
                <c:pt idx="0">
                  <c:v>IIASA MESSAGE-GLOBIOM SSP5 Baseline (2018)</c:v>
                </c:pt>
              </c:strCache>
            </c:strRef>
          </c:tx>
          <c:spPr>
            <a:ln>
              <a:noFill/>
              <a:prstDash val="sysDash"/>
            </a:ln>
          </c:spPr>
          <c:marker>
            <c:symbol val="diamond"/>
            <c:size val="5"/>
            <c:spPr>
              <a:noFill/>
              <a:ln>
                <a:solidFill>
                  <a:srgbClr val="5B9BD5">
                    <a:lumMod val="60000"/>
                    <a:lumOff val="40000"/>
                  </a:srgbClr>
                </a:solidFill>
              </a:ln>
            </c:spPr>
          </c:marker>
          <c:xVal>
            <c:numRef>
              <c:f>'[1]SSP5 baseline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'[1]SSP5 baseline output'!$AV$3:$AV$113</c:f>
              <c:numCache>
                <c:formatCode>General</c:formatCode>
                <c:ptCount val="111"/>
              </c:numCache>
            </c:numRef>
          </c:yVal>
          <c:smooth val="0"/>
          <c:extLst>
            <c:ext xmlns:c16="http://schemas.microsoft.com/office/drawing/2014/chart" uri="{C3380CC4-5D6E-409C-BE32-E72D297353CC}">
              <c16:uniqueId val="{00000007-EB89-0547-858D-401F76747FBF}"/>
            </c:ext>
          </c:extLst>
        </c:ser>
        <c:ser>
          <c:idx val="7"/>
          <c:order val="8"/>
          <c:tx>
            <c:strRef>
              <c:f>'[1]SSP5 baseline output'!$S$1</c:f>
              <c:strCache>
                <c:ptCount val="1"/>
                <c:pt idx="0">
                  <c:v>NIES AIM/CGE SSP5 Baseline (2018)</c:v>
                </c:pt>
              </c:strCache>
            </c:strRef>
          </c:tx>
          <c:spPr>
            <a:ln>
              <a:noFill/>
              <a:prstDash val="dash"/>
            </a:ln>
          </c:spPr>
          <c:marker>
            <c:symbol val="triangle"/>
            <c:size val="5"/>
            <c:spPr>
              <a:noFill/>
              <a:ln>
                <a:solidFill>
                  <a:srgbClr val="5B9BD5">
                    <a:lumMod val="60000"/>
                    <a:lumOff val="40000"/>
                  </a:srgbClr>
                </a:solidFill>
              </a:ln>
            </c:spPr>
          </c:marker>
          <c:xVal>
            <c:numRef>
              <c:f>'[1]SSP5 baseline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'[1]SSP5 baseline output'!$AW$3:$AW$113</c:f>
              <c:numCache>
                <c:formatCode>General</c:formatCode>
                <c:ptCount val="111"/>
                <c:pt idx="15">
                  <c:v>46.330333709716797</c:v>
                </c:pt>
                <c:pt idx="16">
                  <c:v>47.128150939941406</c:v>
                </c:pt>
                <c:pt idx="17">
                  <c:v>47.925971984863281</c:v>
                </c:pt>
                <c:pt idx="18">
                  <c:v>48.723789215087891</c:v>
                </c:pt>
                <c:pt idx="19">
                  <c:v>49.521610260009766</c:v>
                </c:pt>
                <c:pt idx="20">
                  <c:v>50.319431304931641</c:v>
                </c:pt>
                <c:pt idx="21">
                  <c:v>51.203777313232422</c:v>
                </c:pt>
                <c:pt idx="22">
                  <c:v>52.088127136230469</c:v>
                </c:pt>
                <c:pt idx="23">
                  <c:v>52.97247314453125</c:v>
                </c:pt>
                <c:pt idx="24">
                  <c:v>53.856822967529297</c:v>
                </c:pt>
                <c:pt idx="25">
                  <c:v>54.741172790527344</c:v>
                </c:pt>
                <c:pt idx="26">
                  <c:v>55.625518798828125</c:v>
                </c:pt>
                <c:pt idx="27">
                  <c:v>56.509868621826172</c:v>
                </c:pt>
                <c:pt idx="28">
                  <c:v>57.394218444824219</c:v>
                </c:pt>
                <c:pt idx="29">
                  <c:v>58.278564453125</c:v>
                </c:pt>
                <c:pt idx="30">
                  <c:v>59.162914276123047</c:v>
                </c:pt>
                <c:pt idx="31">
                  <c:v>60.373428344726562</c:v>
                </c:pt>
                <c:pt idx="32">
                  <c:v>61.583946228027344</c:v>
                </c:pt>
                <c:pt idx="33">
                  <c:v>62.794460296630859</c:v>
                </c:pt>
                <c:pt idx="34">
                  <c:v>64.004974365234375</c:v>
                </c:pt>
                <c:pt idx="35">
                  <c:v>65.215492248535156</c:v>
                </c:pt>
                <c:pt idx="36">
                  <c:v>66.426010131835938</c:v>
                </c:pt>
                <c:pt idx="37">
                  <c:v>67.636520385742188</c:v>
                </c:pt>
                <c:pt idx="38">
                  <c:v>68.847038269042969</c:v>
                </c:pt>
                <c:pt idx="39">
                  <c:v>70.05755615234375</c:v>
                </c:pt>
                <c:pt idx="40">
                  <c:v>71.268074035644531</c:v>
                </c:pt>
                <c:pt idx="41">
                  <c:v>72.576553344726562</c:v>
                </c:pt>
                <c:pt idx="42">
                  <c:v>73.885032653808594</c:v>
                </c:pt>
                <c:pt idx="43">
                  <c:v>75.193519592285156</c:v>
                </c:pt>
                <c:pt idx="44">
                  <c:v>76.501998901367188</c:v>
                </c:pt>
                <c:pt idx="45">
                  <c:v>77.81048583984375</c:v>
                </c:pt>
                <c:pt idx="46">
                  <c:v>79.118965148925781</c:v>
                </c:pt>
                <c:pt idx="47">
                  <c:v>80.427452087402344</c:v>
                </c:pt>
                <c:pt idx="48">
                  <c:v>81.735931396484375</c:v>
                </c:pt>
                <c:pt idx="49">
                  <c:v>83.044418334960938</c:v>
                </c:pt>
                <c:pt idx="50">
                  <c:v>84.352897644042969</c:v>
                </c:pt>
                <c:pt idx="51">
                  <c:v>85.420135498046875</c:v>
                </c:pt>
                <c:pt idx="52">
                  <c:v>86.487373352050781</c:v>
                </c:pt>
                <c:pt idx="53">
                  <c:v>87.554603576660156</c:v>
                </c:pt>
                <c:pt idx="54">
                  <c:v>88.621841430664062</c:v>
                </c:pt>
                <c:pt idx="55">
                  <c:v>89.689079284667969</c:v>
                </c:pt>
                <c:pt idx="56">
                  <c:v>90.756317138671875</c:v>
                </c:pt>
                <c:pt idx="57">
                  <c:v>91.82354736328125</c:v>
                </c:pt>
                <c:pt idx="58">
                  <c:v>92.890785217285156</c:v>
                </c:pt>
                <c:pt idx="59">
                  <c:v>93.958023071289062</c:v>
                </c:pt>
                <c:pt idx="60">
                  <c:v>95.025260925292969</c:v>
                </c:pt>
                <c:pt idx="61">
                  <c:v>96.050033569335938</c:v>
                </c:pt>
                <c:pt idx="62">
                  <c:v>97.074806213378906</c:v>
                </c:pt>
                <c:pt idx="63">
                  <c:v>98.099578857421875</c:v>
                </c:pt>
                <c:pt idx="64">
                  <c:v>99.124351501464844</c:v>
                </c:pt>
                <c:pt idx="65">
                  <c:v>100.14913177490234</c:v>
                </c:pt>
                <c:pt idx="66">
                  <c:v>101.17390441894531</c:v>
                </c:pt>
                <c:pt idx="67">
                  <c:v>102.19867706298828</c:v>
                </c:pt>
                <c:pt idx="68">
                  <c:v>103.22344970703125</c:v>
                </c:pt>
                <c:pt idx="69">
                  <c:v>104.24822235107422</c:v>
                </c:pt>
                <c:pt idx="70">
                  <c:v>105.27300262451172</c:v>
                </c:pt>
                <c:pt idx="71">
                  <c:v>106.20999908447266</c:v>
                </c:pt>
                <c:pt idx="72">
                  <c:v>107.14700317382812</c:v>
                </c:pt>
                <c:pt idx="73">
                  <c:v>108.08399963378906</c:v>
                </c:pt>
                <c:pt idx="74">
                  <c:v>109.02100372314453</c:v>
                </c:pt>
                <c:pt idx="75">
                  <c:v>109.95800018310547</c:v>
                </c:pt>
                <c:pt idx="76">
                  <c:v>110.89499664306641</c:v>
                </c:pt>
                <c:pt idx="77">
                  <c:v>111.83200073242188</c:v>
                </c:pt>
                <c:pt idx="78">
                  <c:v>112.76899719238281</c:v>
                </c:pt>
                <c:pt idx="79">
                  <c:v>113.70600128173828</c:v>
                </c:pt>
                <c:pt idx="80">
                  <c:v>114.64299774169922</c:v>
                </c:pt>
                <c:pt idx="81">
                  <c:v>115.45559692382812</c:v>
                </c:pt>
                <c:pt idx="82">
                  <c:v>116.26820373535156</c:v>
                </c:pt>
                <c:pt idx="83">
                  <c:v>117.08080291748047</c:v>
                </c:pt>
                <c:pt idx="84">
                  <c:v>117.89340209960938</c:v>
                </c:pt>
                <c:pt idx="85">
                  <c:v>118.70600128173828</c:v>
                </c:pt>
                <c:pt idx="86">
                  <c:v>119.51860046386719</c:v>
                </c:pt>
                <c:pt idx="87">
                  <c:v>120.33119964599609</c:v>
                </c:pt>
                <c:pt idx="88">
                  <c:v>121.143798828125</c:v>
                </c:pt>
                <c:pt idx="89">
                  <c:v>121.95639801025391</c:v>
                </c:pt>
                <c:pt idx="90">
                  <c:v>122.76899719238281</c:v>
                </c:pt>
                <c:pt idx="91">
                  <c:v>123.62249755859375</c:v>
                </c:pt>
                <c:pt idx="92">
                  <c:v>124.47599792480469</c:v>
                </c:pt>
                <c:pt idx="93">
                  <c:v>125.32949829101562</c:v>
                </c:pt>
                <c:pt idx="94">
                  <c:v>126.18299865722656</c:v>
                </c:pt>
                <c:pt idx="95">
                  <c:v>127.0364990234375</c:v>
                </c:pt>
                <c:pt idx="96">
                  <c:v>127.88999938964844</c:v>
                </c:pt>
                <c:pt idx="97">
                  <c:v>128.74349975585938</c:v>
                </c:pt>
                <c:pt idx="98">
                  <c:v>129.59700012207031</c:v>
                </c:pt>
                <c:pt idx="99">
                  <c:v>130.45050048828125</c:v>
                </c:pt>
                <c:pt idx="100">
                  <c:v>131.30400085449219</c:v>
                </c:pt>
                <c:pt idx="101">
                  <c:v>132.14190673828125</c:v>
                </c:pt>
                <c:pt idx="102">
                  <c:v>132.97979736328125</c:v>
                </c:pt>
                <c:pt idx="103">
                  <c:v>133.81770324707031</c:v>
                </c:pt>
                <c:pt idx="104">
                  <c:v>134.65559387207031</c:v>
                </c:pt>
                <c:pt idx="105">
                  <c:v>135.49349975585938</c:v>
                </c:pt>
                <c:pt idx="106">
                  <c:v>136.33140563964844</c:v>
                </c:pt>
                <c:pt idx="107">
                  <c:v>137.16929626464844</c:v>
                </c:pt>
                <c:pt idx="108">
                  <c:v>138.0072021484375</c:v>
                </c:pt>
                <c:pt idx="109">
                  <c:v>138.8450927734375</c:v>
                </c:pt>
                <c:pt idx="110">
                  <c:v>139.68299865722656</c:v>
                </c:pt>
              </c:numCache>
            </c:numRef>
          </c:yVal>
          <c:smooth val="0"/>
          <c:extLst>
            <c:ext xmlns:c16="http://schemas.microsoft.com/office/drawing/2014/chart" uri="{C3380CC4-5D6E-409C-BE32-E72D297353CC}">
              <c16:uniqueId val="{00000008-EB89-0547-858D-401F76747FBF}"/>
            </c:ext>
          </c:extLst>
        </c:ser>
        <c:ser>
          <c:idx val="8"/>
          <c:order val="9"/>
          <c:tx>
            <c:strRef>
              <c:f>'[1]SSP5 baseline output'!$T$1</c:f>
              <c:strCache>
                <c:ptCount val="1"/>
                <c:pt idx="0">
                  <c:v>PNNL GCAM4 SSP5 Baseline (2018)</c:v>
                </c:pt>
              </c:strCache>
            </c:strRef>
          </c:tx>
          <c:spPr>
            <a:ln>
              <a:noFill/>
              <a:prstDash val="dashDot"/>
            </a:ln>
          </c:spPr>
          <c:marker>
            <c:symbol val="circle"/>
            <c:size val="5"/>
            <c:spPr>
              <a:noFill/>
              <a:ln>
                <a:solidFill>
                  <a:srgbClr val="5B9BD5">
                    <a:lumMod val="60000"/>
                    <a:lumOff val="40000"/>
                  </a:srgbClr>
                </a:solidFill>
              </a:ln>
            </c:spPr>
          </c:marker>
          <c:xVal>
            <c:numRef>
              <c:f>'[1]SSP5 baseline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'[1]SSP5 baseline output'!$AX$3:$AX$113</c:f>
              <c:numCache>
                <c:formatCode>General</c:formatCode>
                <c:ptCount val="111"/>
                <c:pt idx="20">
                  <c:v>46.013999938964844</c:v>
                </c:pt>
                <c:pt idx="21">
                  <c:v>47.143501281738281</c:v>
                </c:pt>
                <c:pt idx="22">
                  <c:v>48.273002624511719</c:v>
                </c:pt>
                <c:pt idx="23">
                  <c:v>49.402503967285156</c:v>
                </c:pt>
                <c:pt idx="24">
                  <c:v>50.532005310058594</c:v>
                </c:pt>
                <c:pt idx="25">
                  <c:v>51.661506652832031</c:v>
                </c:pt>
                <c:pt idx="26">
                  <c:v>52.791007995605469</c:v>
                </c:pt>
                <c:pt idx="27">
                  <c:v>53.920509338378906</c:v>
                </c:pt>
                <c:pt idx="28">
                  <c:v>55.050010681152344</c:v>
                </c:pt>
                <c:pt idx="29">
                  <c:v>56.179512023925781</c:v>
                </c:pt>
                <c:pt idx="30">
                  <c:v>57.309013366699219</c:v>
                </c:pt>
                <c:pt idx="31">
                  <c:v>59.166599273681641</c:v>
                </c:pt>
                <c:pt idx="32">
                  <c:v>61.024188995361328</c:v>
                </c:pt>
                <c:pt idx="33">
                  <c:v>62.88177490234375</c:v>
                </c:pt>
                <c:pt idx="34">
                  <c:v>64.739364624023438</c:v>
                </c:pt>
                <c:pt idx="35">
                  <c:v>66.596954345703125</c:v>
                </c:pt>
                <c:pt idx="36">
                  <c:v>68.454536437988281</c:v>
                </c:pt>
                <c:pt idx="37">
                  <c:v>70.312126159667969</c:v>
                </c:pt>
                <c:pt idx="38">
                  <c:v>72.169715881347656</c:v>
                </c:pt>
                <c:pt idx="39">
                  <c:v>74.027305603027344</c:v>
                </c:pt>
                <c:pt idx="40">
                  <c:v>75.8848876953125</c:v>
                </c:pt>
                <c:pt idx="41">
                  <c:v>77.710113525390625</c:v>
                </c:pt>
                <c:pt idx="42">
                  <c:v>79.535331726074219</c:v>
                </c:pt>
                <c:pt idx="43">
                  <c:v>81.360549926757812</c:v>
                </c:pt>
                <c:pt idx="44">
                  <c:v>83.185768127441406</c:v>
                </c:pt>
                <c:pt idx="45">
                  <c:v>85.010993957519531</c:v>
                </c:pt>
                <c:pt idx="46">
                  <c:v>86.836212158203125</c:v>
                </c:pt>
                <c:pt idx="47">
                  <c:v>88.661430358886719</c:v>
                </c:pt>
                <c:pt idx="48">
                  <c:v>90.486656188964844</c:v>
                </c:pt>
                <c:pt idx="49">
                  <c:v>92.311874389648438</c:v>
                </c:pt>
                <c:pt idx="50">
                  <c:v>94.137092590332031</c:v>
                </c:pt>
                <c:pt idx="51">
                  <c:v>95.597885131835938</c:v>
                </c:pt>
                <c:pt idx="52">
                  <c:v>97.058677673339844</c:v>
                </c:pt>
                <c:pt idx="53">
                  <c:v>98.519462585449219</c:v>
                </c:pt>
                <c:pt idx="54">
                  <c:v>99.980255126953125</c:v>
                </c:pt>
                <c:pt idx="55">
                  <c:v>101.44104766845703</c:v>
                </c:pt>
                <c:pt idx="56">
                  <c:v>102.90184020996094</c:v>
                </c:pt>
                <c:pt idx="57">
                  <c:v>104.36262512207031</c:v>
                </c:pt>
                <c:pt idx="58">
                  <c:v>105.82341766357422</c:v>
                </c:pt>
                <c:pt idx="59">
                  <c:v>107.28421020507812</c:v>
                </c:pt>
                <c:pt idx="60">
                  <c:v>108.74500274658203</c:v>
                </c:pt>
                <c:pt idx="61">
                  <c:v>109.96570587158203</c:v>
                </c:pt>
                <c:pt idx="62">
                  <c:v>111.18641662597656</c:v>
                </c:pt>
                <c:pt idx="63">
                  <c:v>112.40711975097656</c:v>
                </c:pt>
                <c:pt idx="64">
                  <c:v>113.62783050537109</c:v>
                </c:pt>
                <c:pt idx="65">
                  <c:v>114.84854125976562</c:v>
                </c:pt>
                <c:pt idx="66">
                  <c:v>116.06924438476562</c:v>
                </c:pt>
                <c:pt idx="67">
                  <c:v>117.28995513916016</c:v>
                </c:pt>
                <c:pt idx="68">
                  <c:v>118.51066589355469</c:v>
                </c:pt>
                <c:pt idx="69">
                  <c:v>119.73136901855469</c:v>
                </c:pt>
                <c:pt idx="70">
                  <c:v>120.95207977294922</c:v>
                </c:pt>
                <c:pt idx="71">
                  <c:v>121.83492279052734</c:v>
                </c:pt>
                <c:pt idx="72">
                  <c:v>122.7177734375</c:v>
                </c:pt>
                <c:pt idx="73">
                  <c:v>123.60061645507812</c:v>
                </c:pt>
                <c:pt idx="74">
                  <c:v>124.48345947265625</c:v>
                </c:pt>
                <c:pt idx="75">
                  <c:v>125.36631011962891</c:v>
                </c:pt>
                <c:pt idx="76">
                  <c:v>126.24915313720703</c:v>
                </c:pt>
                <c:pt idx="77">
                  <c:v>127.13200378417969</c:v>
                </c:pt>
                <c:pt idx="78">
                  <c:v>128.01484680175781</c:v>
                </c:pt>
                <c:pt idx="79">
                  <c:v>128.89768981933594</c:v>
                </c:pt>
                <c:pt idx="80">
                  <c:v>129.78053283691406</c:v>
                </c:pt>
                <c:pt idx="81">
                  <c:v>130.15763854980469</c:v>
                </c:pt>
                <c:pt idx="82">
                  <c:v>130.53472900390625</c:v>
                </c:pt>
                <c:pt idx="83">
                  <c:v>130.91181945800781</c:v>
                </c:pt>
                <c:pt idx="84">
                  <c:v>131.28890991210938</c:v>
                </c:pt>
                <c:pt idx="85">
                  <c:v>131.66600036621094</c:v>
                </c:pt>
                <c:pt idx="86">
                  <c:v>132.0430908203125</c:v>
                </c:pt>
                <c:pt idx="87">
                  <c:v>132.42019653320312</c:v>
                </c:pt>
                <c:pt idx="88">
                  <c:v>132.79728698730469</c:v>
                </c:pt>
                <c:pt idx="89">
                  <c:v>133.17437744140625</c:v>
                </c:pt>
                <c:pt idx="90">
                  <c:v>133.55146789550781</c:v>
                </c:pt>
                <c:pt idx="91">
                  <c:v>133.697021484375</c:v>
                </c:pt>
                <c:pt idx="92">
                  <c:v>133.84255981445312</c:v>
                </c:pt>
                <c:pt idx="93">
                  <c:v>133.98811340332031</c:v>
                </c:pt>
                <c:pt idx="94">
                  <c:v>134.1336669921875</c:v>
                </c:pt>
                <c:pt idx="95">
                  <c:v>134.27920532226562</c:v>
                </c:pt>
                <c:pt idx="96">
                  <c:v>134.42475891113281</c:v>
                </c:pt>
                <c:pt idx="97">
                  <c:v>134.5703125</c:v>
                </c:pt>
                <c:pt idx="98">
                  <c:v>134.71585083007812</c:v>
                </c:pt>
                <c:pt idx="99">
                  <c:v>134.86140441894531</c:v>
                </c:pt>
                <c:pt idx="100">
                  <c:v>135.0069580078125</c:v>
                </c:pt>
                <c:pt idx="101">
                  <c:v>134.86471557617188</c:v>
                </c:pt>
                <c:pt idx="102">
                  <c:v>134.72247314453125</c:v>
                </c:pt>
                <c:pt idx="103">
                  <c:v>134.58023071289062</c:v>
                </c:pt>
                <c:pt idx="104">
                  <c:v>134.43798828125</c:v>
                </c:pt>
                <c:pt idx="105">
                  <c:v>134.29574584960938</c:v>
                </c:pt>
                <c:pt idx="106">
                  <c:v>134.15350341796875</c:v>
                </c:pt>
                <c:pt idx="107">
                  <c:v>134.01127624511719</c:v>
                </c:pt>
                <c:pt idx="108">
                  <c:v>133.86903381347656</c:v>
                </c:pt>
                <c:pt idx="109">
                  <c:v>133.72679138183594</c:v>
                </c:pt>
                <c:pt idx="110">
                  <c:v>133.58454895019531</c:v>
                </c:pt>
              </c:numCache>
            </c:numRef>
          </c:yVal>
          <c:smooth val="0"/>
          <c:extLst>
            <c:ext xmlns:c16="http://schemas.microsoft.com/office/drawing/2014/chart" uri="{C3380CC4-5D6E-409C-BE32-E72D297353CC}">
              <c16:uniqueId val="{00000009-EB89-0547-858D-401F76747FBF}"/>
            </c:ext>
          </c:extLst>
        </c:ser>
        <c:ser>
          <c:idx val="9"/>
          <c:order val="10"/>
          <c:tx>
            <c:strRef>
              <c:f>'[1]SSP5 baseline output'!$U$1</c:f>
              <c:strCache>
                <c:ptCount val="1"/>
                <c:pt idx="0">
                  <c:v>PIK REMIND-MAGPIE SSP5 Baseline (2018)</c:v>
                </c:pt>
              </c:strCache>
            </c:strRef>
          </c:tx>
          <c:spPr>
            <a:ln>
              <a:noFill/>
              <a:prstDash val="lgDash"/>
            </a:ln>
          </c:spPr>
          <c:marker>
            <c:symbol val="x"/>
            <c:size val="5"/>
            <c:spPr>
              <a:noFill/>
              <a:ln>
                <a:solidFill>
                  <a:srgbClr val="5B9BD5">
                    <a:lumMod val="60000"/>
                    <a:lumOff val="40000"/>
                  </a:srgbClr>
                </a:solidFill>
              </a:ln>
            </c:spPr>
          </c:marker>
          <c:xVal>
            <c:numRef>
              <c:f>'[1]SSP5 baseline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'[1]SSP5 baseline output'!$AY$3:$AY$113</c:f>
              <c:numCache>
                <c:formatCode>General</c:formatCode>
                <c:ptCount val="111"/>
                <c:pt idx="15">
                  <c:v>47.569999694824219</c:v>
                </c:pt>
                <c:pt idx="16">
                  <c:v>48.046001434326172</c:v>
                </c:pt>
                <c:pt idx="17">
                  <c:v>48.521999359130859</c:v>
                </c:pt>
                <c:pt idx="18">
                  <c:v>48.998001098632812</c:v>
                </c:pt>
                <c:pt idx="19">
                  <c:v>49.4739990234375</c:v>
                </c:pt>
                <c:pt idx="20">
                  <c:v>49.950000762939453</c:v>
                </c:pt>
                <c:pt idx="21">
                  <c:v>50.994998931884766</c:v>
                </c:pt>
                <c:pt idx="22">
                  <c:v>52.040000915527344</c:v>
                </c:pt>
                <c:pt idx="23">
                  <c:v>53.084999084472656</c:v>
                </c:pt>
                <c:pt idx="24">
                  <c:v>54.130001068115234</c:v>
                </c:pt>
                <c:pt idx="25">
                  <c:v>55.174999237060547</c:v>
                </c:pt>
                <c:pt idx="26">
                  <c:v>56.220001220703125</c:v>
                </c:pt>
                <c:pt idx="27">
                  <c:v>57.264999389648438</c:v>
                </c:pt>
                <c:pt idx="28">
                  <c:v>58.310001373291016</c:v>
                </c:pt>
                <c:pt idx="29">
                  <c:v>59.354999542236328</c:v>
                </c:pt>
                <c:pt idx="30">
                  <c:v>60.400001525878906</c:v>
                </c:pt>
                <c:pt idx="31">
                  <c:v>61.888999938964844</c:v>
                </c:pt>
                <c:pt idx="32">
                  <c:v>63.377998352050781</c:v>
                </c:pt>
                <c:pt idx="33">
                  <c:v>64.866996765136719</c:v>
                </c:pt>
                <c:pt idx="34">
                  <c:v>66.356002807617188</c:v>
                </c:pt>
                <c:pt idx="35">
                  <c:v>67.845001220703125</c:v>
                </c:pt>
                <c:pt idx="36">
                  <c:v>69.333999633789062</c:v>
                </c:pt>
                <c:pt idx="37">
                  <c:v>70.822998046875</c:v>
                </c:pt>
                <c:pt idx="38">
                  <c:v>72.311996459960938</c:v>
                </c:pt>
                <c:pt idx="39">
                  <c:v>73.801002502441406</c:v>
                </c:pt>
                <c:pt idx="40">
                  <c:v>75.290000915527344</c:v>
                </c:pt>
                <c:pt idx="41">
                  <c:v>76.898002624511719</c:v>
                </c:pt>
                <c:pt idx="42">
                  <c:v>78.505996704101562</c:v>
                </c:pt>
                <c:pt idx="43">
                  <c:v>80.113998413085938</c:v>
                </c:pt>
                <c:pt idx="44">
                  <c:v>81.722000122070312</c:v>
                </c:pt>
                <c:pt idx="45">
                  <c:v>83.330001831054688</c:v>
                </c:pt>
                <c:pt idx="46">
                  <c:v>84.938003540039062</c:v>
                </c:pt>
                <c:pt idx="47">
                  <c:v>86.545997619628906</c:v>
                </c:pt>
                <c:pt idx="48">
                  <c:v>88.153999328613281</c:v>
                </c:pt>
                <c:pt idx="49">
                  <c:v>89.762001037597656</c:v>
                </c:pt>
                <c:pt idx="50">
                  <c:v>91.370002746582031</c:v>
                </c:pt>
                <c:pt idx="51">
                  <c:v>93.023002624511719</c:v>
                </c:pt>
                <c:pt idx="52">
                  <c:v>94.676002502441406</c:v>
                </c:pt>
                <c:pt idx="53">
                  <c:v>96.329002380371094</c:v>
                </c:pt>
                <c:pt idx="54">
                  <c:v>97.982002258300781</c:v>
                </c:pt>
                <c:pt idx="55">
                  <c:v>99.635002136230469</c:v>
                </c:pt>
                <c:pt idx="56">
                  <c:v>101.28800201416016</c:v>
                </c:pt>
                <c:pt idx="57">
                  <c:v>102.94100189208984</c:v>
                </c:pt>
                <c:pt idx="58">
                  <c:v>104.59400177001953</c:v>
                </c:pt>
                <c:pt idx="59">
                  <c:v>106.24700164794922</c:v>
                </c:pt>
                <c:pt idx="60">
                  <c:v>107.90000152587891</c:v>
                </c:pt>
                <c:pt idx="61">
                  <c:v>109.69999694824219</c:v>
                </c:pt>
                <c:pt idx="62">
                  <c:v>111.5</c:v>
                </c:pt>
                <c:pt idx="63">
                  <c:v>113.30000305175781</c:v>
                </c:pt>
                <c:pt idx="64">
                  <c:v>115.09999847412109</c:v>
                </c:pt>
                <c:pt idx="65">
                  <c:v>116.90000152587891</c:v>
                </c:pt>
                <c:pt idx="66">
                  <c:v>118.69999694824219</c:v>
                </c:pt>
                <c:pt idx="67">
                  <c:v>120.5</c:v>
                </c:pt>
                <c:pt idx="68">
                  <c:v>122.30000305175781</c:v>
                </c:pt>
                <c:pt idx="69">
                  <c:v>124.09999847412109</c:v>
                </c:pt>
                <c:pt idx="70">
                  <c:v>125.90000152587891</c:v>
                </c:pt>
                <c:pt idx="71">
                  <c:v>127.58999633789062</c:v>
                </c:pt>
                <c:pt idx="72">
                  <c:v>129.27999877929688</c:v>
                </c:pt>
                <c:pt idx="73">
                  <c:v>130.97000122070312</c:v>
                </c:pt>
                <c:pt idx="74">
                  <c:v>132.66000366210938</c:v>
                </c:pt>
                <c:pt idx="75">
                  <c:v>134.35000610351562</c:v>
                </c:pt>
                <c:pt idx="76">
                  <c:v>136.03999328613281</c:v>
                </c:pt>
                <c:pt idx="77">
                  <c:v>137.72999572753906</c:v>
                </c:pt>
                <c:pt idx="78">
                  <c:v>139.41999816894531</c:v>
                </c:pt>
                <c:pt idx="79">
                  <c:v>141.11000061035156</c:v>
                </c:pt>
                <c:pt idx="80">
                  <c:v>142.80000305175781</c:v>
                </c:pt>
                <c:pt idx="81">
                  <c:v>143.97000122070312</c:v>
                </c:pt>
                <c:pt idx="82">
                  <c:v>145.13999938964844</c:v>
                </c:pt>
                <c:pt idx="83">
                  <c:v>146.30999755859375</c:v>
                </c:pt>
                <c:pt idx="84">
                  <c:v>147.47999572753906</c:v>
                </c:pt>
                <c:pt idx="85">
                  <c:v>148.64999389648438</c:v>
                </c:pt>
                <c:pt idx="86">
                  <c:v>149.82000732421875</c:v>
                </c:pt>
                <c:pt idx="87">
                  <c:v>150.99000549316406</c:v>
                </c:pt>
                <c:pt idx="88">
                  <c:v>152.16000366210938</c:v>
                </c:pt>
                <c:pt idx="89">
                  <c:v>153.33000183105469</c:v>
                </c:pt>
                <c:pt idx="90">
                  <c:v>154.5</c:v>
                </c:pt>
                <c:pt idx="91">
                  <c:v>154.47999572753906</c:v>
                </c:pt>
                <c:pt idx="92">
                  <c:v>154.46000671386719</c:v>
                </c:pt>
                <c:pt idx="93">
                  <c:v>154.44000244140625</c:v>
                </c:pt>
                <c:pt idx="94">
                  <c:v>154.41999816894531</c:v>
                </c:pt>
                <c:pt idx="95">
                  <c:v>154.39999389648438</c:v>
                </c:pt>
                <c:pt idx="96">
                  <c:v>154.3800048828125</c:v>
                </c:pt>
                <c:pt idx="97">
                  <c:v>154.36000061035156</c:v>
                </c:pt>
                <c:pt idx="98">
                  <c:v>154.33999633789062</c:v>
                </c:pt>
                <c:pt idx="99">
                  <c:v>154.32000732421875</c:v>
                </c:pt>
                <c:pt idx="100">
                  <c:v>154.30000305175781</c:v>
                </c:pt>
                <c:pt idx="101">
                  <c:v>153.72000122070312</c:v>
                </c:pt>
                <c:pt idx="102">
                  <c:v>153.13999938964844</c:v>
                </c:pt>
                <c:pt idx="103">
                  <c:v>152.55999755859375</c:v>
                </c:pt>
                <c:pt idx="104">
                  <c:v>151.97999572753906</c:v>
                </c:pt>
                <c:pt idx="105">
                  <c:v>151.39999389648438</c:v>
                </c:pt>
                <c:pt idx="106">
                  <c:v>150.82000732421875</c:v>
                </c:pt>
                <c:pt idx="107">
                  <c:v>150.24000549316406</c:v>
                </c:pt>
                <c:pt idx="108">
                  <c:v>149.66000366210938</c:v>
                </c:pt>
                <c:pt idx="109">
                  <c:v>149.08000183105469</c:v>
                </c:pt>
                <c:pt idx="110">
                  <c:v>148.5</c:v>
                </c:pt>
              </c:numCache>
            </c:numRef>
          </c:yVal>
          <c:smooth val="0"/>
          <c:extLst>
            <c:ext xmlns:c16="http://schemas.microsoft.com/office/drawing/2014/chart" uri="{C3380CC4-5D6E-409C-BE32-E72D297353CC}">
              <c16:uniqueId val="{0000000A-EB89-0547-858D-401F76747FBF}"/>
            </c:ext>
          </c:extLst>
        </c:ser>
        <c:ser>
          <c:idx val="13"/>
          <c:order val="11"/>
          <c:tx>
            <c:strRef>
              <c:f>'[1]SSP5 baseline output'!$V$1</c:f>
              <c:strCache>
                <c:ptCount val="1"/>
                <c:pt idx="0">
                  <c:v>EIEE WITCH-GLOBIOM SSP5 Baseline (2018)</c:v>
                </c:pt>
              </c:strCache>
            </c:strRef>
          </c:tx>
          <c:spPr>
            <a:ln>
              <a:noFill/>
              <a:prstDash val="lgDashDot"/>
            </a:ln>
          </c:spPr>
          <c:marker>
            <c:symbol val="plus"/>
            <c:size val="5"/>
            <c:spPr>
              <a:noFill/>
              <a:ln>
                <a:solidFill>
                  <a:srgbClr val="5B9BD5">
                    <a:lumMod val="60000"/>
                    <a:lumOff val="40000"/>
                  </a:srgbClr>
                </a:solidFill>
              </a:ln>
            </c:spPr>
          </c:marker>
          <c:xVal>
            <c:numRef>
              <c:f>'[1]SSP5 baseline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'[1]SSP5 baseline output'!$AZ$3:$AZ$113</c:f>
              <c:numCache>
                <c:formatCode>General</c:formatCode>
                <c:ptCount val="111"/>
                <c:pt idx="15">
                  <c:v>44.138317108154297</c:v>
                </c:pt>
                <c:pt idx="16">
                  <c:v>44.982120513916016</c:v>
                </c:pt>
                <c:pt idx="17">
                  <c:v>45.825923919677734</c:v>
                </c:pt>
                <c:pt idx="18">
                  <c:v>46.669727325439453</c:v>
                </c:pt>
                <c:pt idx="19">
                  <c:v>47.513530731201172</c:v>
                </c:pt>
                <c:pt idx="20">
                  <c:v>48.357330322265625</c:v>
                </c:pt>
                <c:pt idx="21">
                  <c:v>49.529151916503906</c:v>
                </c:pt>
                <c:pt idx="22">
                  <c:v>50.700969696044922</c:v>
                </c:pt>
                <c:pt idx="23">
                  <c:v>51.872787475585938</c:v>
                </c:pt>
                <c:pt idx="24">
                  <c:v>53.044605255126953</c:v>
                </c:pt>
                <c:pt idx="25">
                  <c:v>54.216426849365234</c:v>
                </c:pt>
                <c:pt idx="26">
                  <c:v>55.38824462890625</c:v>
                </c:pt>
                <c:pt idx="27">
                  <c:v>56.560062408447266</c:v>
                </c:pt>
                <c:pt idx="28">
                  <c:v>57.731880187988281</c:v>
                </c:pt>
                <c:pt idx="29">
                  <c:v>58.903701782226562</c:v>
                </c:pt>
                <c:pt idx="30">
                  <c:v>60.075519561767578</c:v>
                </c:pt>
                <c:pt idx="31">
                  <c:v>61.640361785888672</c:v>
                </c:pt>
                <c:pt idx="32">
                  <c:v>63.2052001953125</c:v>
                </c:pt>
                <c:pt idx="33">
                  <c:v>64.770042419433594</c:v>
                </c:pt>
                <c:pt idx="34">
                  <c:v>66.334884643554688</c:v>
                </c:pt>
                <c:pt idx="35">
                  <c:v>67.899726867675781</c:v>
                </c:pt>
                <c:pt idx="36">
                  <c:v>69.464569091796875</c:v>
                </c:pt>
                <c:pt idx="37">
                  <c:v>71.029403686523438</c:v>
                </c:pt>
                <c:pt idx="38">
                  <c:v>72.594245910644531</c:v>
                </c:pt>
                <c:pt idx="39">
                  <c:v>74.159088134765625</c:v>
                </c:pt>
                <c:pt idx="40">
                  <c:v>75.723930358886719</c:v>
                </c:pt>
                <c:pt idx="41">
                  <c:v>77.647224426269531</c:v>
                </c:pt>
                <c:pt idx="42">
                  <c:v>79.570518493652344</c:v>
                </c:pt>
                <c:pt idx="43">
                  <c:v>81.493820190429688</c:v>
                </c:pt>
                <c:pt idx="44">
                  <c:v>83.4171142578125</c:v>
                </c:pt>
                <c:pt idx="45">
                  <c:v>85.340408325195312</c:v>
                </c:pt>
                <c:pt idx="46">
                  <c:v>87.263710021972656</c:v>
                </c:pt>
                <c:pt idx="47">
                  <c:v>89.187004089355469</c:v>
                </c:pt>
                <c:pt idx="48">
                  <c:v>91.110298156738281</c:v>
                </c:pt>
                <c:pt idx="49">
                  <c:v>93.033592224121094</c:v>
                </c:pt>
                <c:pt idx="50">
                  <c:v>94.956893920898438</c:v>
                </c:pt>
                <c:pt idx="51">
                  <c:v>96.648681640625</c:v>
                </c:pt>
                <c:pt idx="52">
                  <c:v>98.340476989746094</c:v>
                </c:pt>
                <c:pt idx="53">
                  <c:v>100.03227233886719</c:v>
                </c:pt>
                <c:pt idx="54">
                  <c:v>101.72406768798828</c:v>
                </c:pt>
                <c:pt idx="55">
                  <c:v>103.41586303710938</c:v>
                </c:pt>
                <c:pt idx="56">
                  <c:v>105.10765838623047</c:v>
                </c:pt>
                <c:pt idx="57">
                  <c:v>106.79945373535156</c:v>
                </c:pt>
                <c:pt idx="58">
                  <c:v>108.49124908447266</c:v>
                </c:pt>
                <c:pt idx="59">
                  <c:v>110.18304443359375</c:v>
                </c:pt>
                <c:pt idx="60">
                  <c:v>111.87483215332031</c:v>
                </c:pt>
                <c:pt idx="61">
                  <c:v>113.07764434814453</c:v>
                </c:pt>
                <c:pt idx="62">
                  <c:v>114.28044891357422</c:v>
                </c:pt>
                <c:pt idx="63">
                  <c:v>115.48325347900391</c:v>
                </c:pt>
                <c:pt idx="64">
                  <c:v>116.68605804443359</c:v>
                </c:pt>
                <c:pt idx="65">
                  <c:v>117.88886260986328</c:v>
                </c:pt>
                <c:pt idx="66">
                  <c:v>119.09166717529297</c:v>
                </c:pt>
                <c:pt idx="67">
                  <c:v>120.29447174072266</c:v>
                </c:pt>
                <c:pt idx="68">
                  <c:v>121.49727630615234</c:v>
                </c:pt>
                <c:pt idx="69">
                  <c:v>122.70008087158203</c:v>
                </c:pt>
                <c:pt idx="70">
                  <c:v>123.90288543701172</c:v>
                </c:pt>
                <c:pt idx="71">
                  <c:v>124.97531890869141</c:v>
                </c:pt>
                <c:pt idx="72">
                  <c:v>126.04775238037109</c:v>
                </c:pt>
                <c:pt idx="73">
                  <c:v>127.12018585205078</c:v>
                </c:pt>
                <c:pt idx="74">
                  <c:v>128.192626953125</c:v>
                </c:pt>
                <c:pt idx="75">
                  <c:v>129.26506042480469</c:v>
                </c:pt>
                <c:pt idx="76">
                  <c:v>130.33749389648438</c:v>
                </c:pt>
                <c:pt idx="77">
                  <c:v>131.40992736816406</c:v>
                </c:pt>
                <c:pt idx="78">
                  <c:v>132.48236083984375</c:v>
                </c:pt>
                <c:pt idx="79">
                  <c:v>133.55479431152344</c:v>
                </c:pt>
                <c:pt idx="80">
                  <c:v>134.62722778320312</c:v>
                </c:pt>
                <c:pt idx="81">
                  <c:v>135.46218872070312</c:v>
                </c:pt>
                <c:pt idx="82">
                  <c:v>136.29713439941406</c:v>
                </c:pt>
                <c:pt idx="83">
                  <c:v>137.132080078125</c:v>
                </c:pt>
                <c:pt idx="84">
                  <c:v>137.96702575683594</c:v>
                </c:pt>
                <c:pt idx="85">
                  <c:v>138.80197143554688</c:v>
                </c:pt>
                <c:pt idx="86">
                  <c:v>139.63693237304688</c:v>
                </c:pt>
                <c:pt idx="87">
                  <c:v>140.47187805175781</c:v>
                </c:pt>
                <c:pt idx="88">
                  <c:v>141.30682373046875</c:v>
                </c:pt>
                <c:pt idx="89">
                  <c:v>142.14176940917969</c:v>
                </c:pt>
                <c:pt idx="90">
                  <c:v>142.97671508789062</c:v>
                </c:pt>
                <c:pt idx="91">
                  <c:v>143.33958435058594</c:v>
                </c:pt>
                <c:pt idx="92">
                  <c:v>143.70245361328125</c:v>
                </c:pt>
                <c:pt idx="93">
                  <c:v>144.0653076171875</c:v>
                </c:pt>
                <c:pt idx="94">
                  <c:v>144.42817687988281</c:v>
                </c:pt>
                <c:pt idx="95">
                  <c:v>144.79104614257812</c:v>
                </c:pt>
                <c:pt idx="96">
                  <c:v>145.15390014648438</c:v>
                </c:pt>
                <c:pt idx="97">
                  <c:v>145.51676940917969</c:v>
                </c:pt>
                <c:pt idx="98">
                  <c:v>145.879638671875</c:v>
                </c:pt>
                <c:pt idx="99">
                  <c:v>146.24249267578125</c:v>
                </c:pt>
                <c:pt idx="100">
                  <c:v>146.60536193847656</c:v>
                </c:pt>
                <c:pt idx="101">
                  <c:v>146.19155883789062</c:v>
                </c:pt>
                <c:pt idx="102">
                  <c:v>145.77775573730469</c:v>
                </c:pt>
                <c:pt idx="103">
                  <c:v>145.36395263671875</c:v>
                </c:pt>
                <c:pt idx="104">
                  <c:v>144.95014953613281</c:v>
                </c:pt>
                <c:pt idx="105">
                  <c:v>144.53634643554688</c:v>
                </c:pt>
                <c:pt idx="106">
                  <c:v>144.12254333496094</c:v>
                </c:pt>
                <c:pt idx="107">
                  <c:v>143.708740234375</c:v>
                </c:pt>
                <c:pt idx="108">
                  <c:v>143.29493713378906</c:v>
                </c:pt>
                <c:pt idx="109">
                  <c:v>142.88113403320312</c:v>
                </c:pt>
                <c:pt idx="110">
                  <c:v>142.46733093261719</c:v>
                </c:pt>
              </c:numCache>
            </c:numRef>
          </c:yVal>
          <c:smooth val="0"/>
          <c:extLst>
            <c:ext xmlns:c16="http://schemas.microsoft.com/office/drawing/2014/chart" uri="{C3380CC4-5D6E-409C-BE32-E72D297353CC}">
              <c16:uniqueId val="{0000000B-EB89-0547-858D-401F76747FBF}"/>
            </c:ext>
          </c:extLst>
        </c:ser>
        <c:ser>
          <c:idx val="15"/>
          <c:order val="12"/>
          <c:tx>
            <c:strRef>
              <c:f>'SSP4 Baseline output'!$AU$1</c:f>
              <c:strCache>
                <c:ptCount val="1"/>
                <c:pt idx="0">
                  <c:v>PBL IMAGE SSP4 Baseline (2018)</c:v>
                </c:pt>
              </c:strCache>
            </c:strRef>
          </c:tx>
          <c:spPr>
            <a:ln>
              <a:noFill/>
              <a:prstDash val="sysDot"/>
            </a:ln>
          </c:spPr>
          <c:marker>
            <c:symbol val="square"/>
            <c:size val="5"/>
            <c:spPr>
              <a:noFill/>
              <a:ln>
                <a:solidFill>
                  <a:srgbClr val="70AD47">
                    <a:lumMod val="60000"/>
                    <a:lumOff val="40000"/>
                  </a:srgbClr>
                </a:solidFill>
              </a:ln>
            </c:spPr>
          </c:marker>
          <c:xVal>
            <c:numRef>
              <c:f>'SSP4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'SSP4 Baseline output'!$AU$3:$AU$113</c:f>
              <c:numCache>
                <c:formatCode>General</c:formatCode>
                <c:ptCount val="111"/>
                <c:pt idx="15">
                  <c:v>44.545448303222656</c:v>
                </c:pt>
                <c:pt idx="16">
                  <c:v>45.259452819824219</c:v>
                </c:pt>
                <c:pt idx="17">
                  <c:v>45.973457336425781</c:v>
                </c:pt>
                <c:pt idx="18">
                  <c:v>46.687461853027344</c:v>
                </c:pt>
                <c:pt idx="19">
                  <c:v>47.401466369628906</c:v>
                </c:pt>
                <c:pt idx="20">
                  <c:v>48.115467071533203</c:v>
                </c:pt>
                <c:pt idx="21">
                  <c:v>49.032321929931641</c:v>
                </c:pt>
                <c:pt idx="22">
                  <c:v>49.949176788330078</c:v>
                </c:pt>
                <c:pt idx="23">
                  <c:v>50.866031646728516</c:v>
                </c:pt>
                <c:pt idx="24">
                  <c:v>51.782886505126953</c:v>
                </c:pt>
                <c:pt idx="25">
                  <c:v>52.699741363525391</c:v>
                </c:pt>
                <c:pt idx="26">
                  <c:v>53.616596221923828</c:v>
                </c:pt>
                <c:pt idx="27">
                  <c:v>54.533447265625</c:v>
                </c:pt>
                <c:pt idx="28">
                  <c:v>55.450302124023438</c:v>
                </c:pt>
                <c:pt idx="29">
                  <c:v>56.367156982421875</c:v>
                </c:pt>
                <c:pt idx="30">
                  <c:v>57.284011840820312</c:v>
                </c:pt>
                <c:pt idx="31">
                  <c:v>58.048870086669922</c:v>
                </c:pt>
                <c:pt idx="32">
                  <c:v>58.813728332519531</c:v>
                </c:pt>
                <c:pt idx="33">
                  <c:v>59.578586578369141</c:v>
                </c:pt>
                <c:pt idx="34">
                  <c:v>60.34344482421875</c:v>
                </c:pt>
                <c:pt idx="35">
                  <c:v>61.108299255371094</c:v>
                </c:pt>
                <c:pt idx="36">
                  <c:v>61.873157501220703</c:v>
                </c:pt>
                <c:pt idx="37">
                  <c:v>62.638015747070312</c:v>
                </c:pt>
                <c:pt idx="38">
                  <c:v>63.402873992919922</c:v>
                </c:pt>
                <c:pt idx="39">
                  <c:v>64.167732238769531</c:v>
                </c:pt>
                <c:pt idx="40">
                  <c:v>64.932586669921875</c:v>
                </c:pt>
                <c:pt idx="41">
                  <c:v>65.300582885742188</c:v>
                </c:pt>
                <c:pt idx="42">
                  <c:v>65.6685791015625</c:v>
                </c:pt>
                <c:pt idx="43">
                  <c:v>66.036567687988281</c:v>
                </c:pt>
                <c:pt idx="44">
                  <c:v>66.404563903808594</c:v>
                </c:pt>
                <c:pt idx="45">
                  <c:v>66.772560119628906</c:v>
                </c:pt>
                <c:pt idx="46">
                  <c:v>67.140548706054688</c:v>
                </c:pt>
                <c:pt idx="47">
                  <c:v>67.508544921875</c:v>
                </c:pt>
                <c:pt idx="48">
                  <c:v>67.876533508300781</c:v>
                </c:pt>
                <c:pt idx="49">
                  <c:v>68.244529724121094</c:v>
                </c:pt>
                <c:pt idx="50">
                  <c:v>68.612525939941406</c:v>
                </c:pt>
                <c:pt idx="51">
                  <c:v>68.607795715332031</c:v>
                </c:pt>
                <c:pt idx="52">
                  <c:v>68.603065490722656</c:v>
                </c:pt>
                <c:pt idx="53">
                  <c:v>68.598335266113281</c:v>
                </c:pt>
                <c:pt idx="54">
                  <c:v>68.593605041503906</c:v>
                </c:pt>
                <c:pt idx="55">
                  <c:v>68.588874816894531</c:v>
                </c:pt>
                <c:pt idx="56">
                  <c:v>68.584136962890625</c:v>
                </c:pt>
                <c:pt idx="57">
                  <c:v>68.57940673828125</c:v>
                </c:pt>
                <c:pt idx="58">
                  <c:v>68.574676513671875</c:v>
                </c:pt>
                <c:pt idx="59">
                  <c:v>68.5699462890625</c:v>
                </c:pt>
                <c:pt idx="60">
                  <c:v>68.565216064453125</c:v>
                </c:pt>
                <c:pt idx="61">
                  <c:v>68.316329956054688</c:v>
                </c:pt>
                <c:pt idx="62">
                  <c:v>68.067436218261719</c:v>
                </c:pt>
                <c:pt idx="63">
                  <c:v>67.818550109863281</c:v>
                </c:pt>
                <c:pt idx="64">
                  <c:v>67.569656372070312</c:v>
                </c:pt>
                <c:pt idx="65">
                  <c:v>67.320762634277344</c:v>
                </c:pt>
                <c:pt idx="66">
                  <c:v>67.071876525878906</c:v>
                </c:pt>
                <c:pt idx="67">
                  <c:v>66.822982788085938</c:v>
                </c:pt>
                <c:pt idx="68">
                  <c:v>66.5740966796875</c:v>
                </c:pt>
                <c:pt idx="69">
                  <c:v>66.325202941894531</c:v>
                </c:pt>
                <c:pt idx="70">
                  <c:v>66.076309204101562</c:v>
                </c:pt>
                <c:pt idx="71">
                  <c:v>65.983833312988281</c:v>
                </c:pt>
                <c:pt idx="72">
                  <c:v>65.891357421875</c:v>
                </c:pt>
                <c:pt idx="73">
                  <c:v>65.798873901367188</c:v>
                </c:pt>
                <c:pt idx="74">
                  <c:v>65.706398010253906</c:v>
                </c:pt>
                <c:pt idx="75">
                  <c:v>65.613914489746094</c:v>
                </c:pt>
                <c:pt idx="76">
                  <c:v>65.521438598632812</c:v>
                </c:pt>
                <c:pt idx="77">
                  <c:v>65.428955078125</c:v>
                </c:pt>
                <c:pt idx="78">
                  <c:v>65.336479187011719</c:v>
                </c:pt>
                <c:pt idx="79">
                  <c:v>65.243995666503906</c:v>
                </c:pt>
                <c:pt idx="80">
                  <c:v>65.151519775390625</c:v>
                </c:pt>
                <c:pt idx="81">
                  <c:v>65.063697814941406</c:v>
                </c:pt>
                <c:pt idx="82">
                  <c:v>64.975875854492188</c:v>
                </c:pt>
                <c:pt idx="83">
                  <c:v>64.888053894042969</c:v>
                </c:pt>
                <c:pt idx="84">
                  <c:v>64.800224304199219</c:v>
                </c:pt>
                <c:pt idx="85">
                  <c:v>64.71240234375</c:v>
                </c:pt>
                <c:pt idx="86">
                  <c:v>64.624580383300781</c:v>
                </c:pt>
                <c:pt idx="87">
                  <c:v>64.536758422851562</c:v>
                </c:pt>
                <c:pt idx="88">
                  <c:v>64.448936462402344</c:v>
                </c:pt>
                <c:pt idx="89">
                  <c:v>64.361114501953125</c:v>
                </c:pt>
                <c:pt idx="90">
                  <c:v>64.273292541503906</c:v>
                </c:pt>
                <c:pt idx="91">
                  <c:v>63.975807189941406</c:v>
                </c:pt>
                <c:pt idx="92">
                  <c:v>63.678321838378906</c:v>
                </c:pt>
                <c:pt idx="93">
                  <c:v>63.380840301513672</c:v>
                </c:pt>
                <c:pt idx="94">
                  <c:v>63.083358764648438</c:v>
                </c:pt>
                <c:pt idx="95">
                  <c:v>62.785873413085938</c:v>
                </c:pt>
                <c:pt idx="96">
                  <c:v>62.488391876220703</c:v>
                </c:pt>
                <c:pt idx="97">
                  <c:v>62.190910339355469</c:v>
                </c:pt>
                <c:pt idx="98">
                  <c:v>61.893424987792969</c:v>
                </c:pt>
                <c:pt idx="99">
                  <c:v>61.595943450927734</c:v>
                </c:pt>
                <c:pt idx="100">
                  <c:v>61.2984619140625</c:v>
                </c:pt>
                <c:pt idx="101">
                  <c:v>61.230335235595703</c:v>
                </c:pt>
                <c:pt idx="102">
                  <c:v>61.162212371826172</c:v>
                </c:pt>
                <c:pt idx="103">
                  <c:v>61.094085693359375</c:v>
                </c:pt>
                <c:pt idx="104">
                  <c:v>61.025962829589844</c:v>
                </c:pt>
                <c:pt idx="105">
                  <c:v>60.957836151123047</c:v>
                </c:pt>
                <c:pt idx="106">
                  <c:v>60.88970947265625</c:v>
                </c:pt>
                <c:pt idx="107">
                  <c:v>60.821586608886719</c:v>
                </c:pt>
                <c:pt idx="108">
                  <c:v>60.753459930419922</c:v>
                </c:pt>
                <c:pt idx="109">
                  <c:v>60.685337066650391</c:v>
                </c:pt>
                <c:pt idx="110">
                  <c:v>60.617210388183594</c:v>
                </c:pt>
              </c:numCache>
            </c:numRef>
          </c:yVal>
          <c:smooth val="0"/>
          <c:extLst>
            <c:ext xmlns:c16="http://schemas.microsoft.com/office/drawing/2014/chart" uri="{C3380CC4-5D6E-409C-BE32-E72D297353CC}">
              <c16:uniqueId val="{0000000C-EB89-0547-858D-401F76747FBF}"/>
            </c:ext>
          </c:extLst>
        </c:ser>
        <c:ser>
          <c:idx val="16"/>
          <c:order val="13"/>
          <c:tx>
            <c:strRef>
              <c:f>'SSP4 Baseline output'!$AV$1</c:f>
              <c:strCache>
                <c:ptCount val="1"/>
                <c:pt idx="0">
                  <c:v>IIASA MESSAGE-GLOBIOM SSP4 Baseline (2018)</c:v>
                </c:pt>
              </c:strCache>
            </c:strRef>
          </c:tx>
          <c:spPr>
            <a:ln>
              <a:noFill/>
              <a:prstDash val="sysDash"/>
            </a:ln>
          </c:spPr>
          <c:marker>
            <c:symbol val="diamond"/>
            <c:size val="5"/>
            <c:spPr>
              <a:noFill/>
              <a:ln w="3175">
                <a:solidFill>
                  <a:srgbClr val="70AD47">
                    <a:lumMod val="60000"/>
                    <a:lumOff val="40000"/>
                  </a:srgbClr>
                </a:solidFill>
              </a:ln>
            </c:spPr>
          </c:marker>
          <c:xVal>
            <c:numRef>
              <c:f>'SSP4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'SSP4 Baseline output'!$AV$3:$AV$113</c:f>
              <c:numCache>
                <c:formatCode>General</c:formatCode>
                <c:ptCount val="111"/>
              </c:numCache>
            </c:numRef>
          </c:yVal>
          <c:smooth val="0"/>
          <c:extLst>
            <c:ext xmlns:c16="http://schemas.microsoft.com/office/drawing/2014/chart" uri="{C3380CC4-5D6E-409C-BE32-E72D297353CC}">
              <c16:uniqueId val="{0000000D-EB89-0547-858D-401F76747FBF}"/>
            </c:ext>
          </c:extLst>
        </c:ser>
        <c:ser>
          <c:idx val="17"/>
          <c:order val="14"/>
          <c:tx>
            <c:strRef>
              <c:f>'SSP4 Baseline output'!$AW$1</c:f>
              <c:strCache>
                <c:ptCount val="1"/>
                <c:pt idx="0">
                  <c:v>NIES AIM/CGE SSP4 Baseline (2018)</c:v>
                </c:pt>
              </c:strCache>
            </c:strRef>
          </c:tx>
          <c:spPr>
            <a:ln>
              <a:noFill/>
              <a:prstDash val="dash"/>
            </a:ln>
          </c:spPr>
          <c:marker>
            <c:symbol val="triangle"/>
            <c:size val="5"/>
            <c:spPr>
              <a:noFill/>
              <a:ln>
                <a:solidFill>
                  <a:srgbClr val="70AD47">
                    <a:lumMod val="60000"/>
                    <a:lumOff val="40000"/>
                  </a:srgbClr>
                </a:solidFill>
              </a:ln>
            </c:spPr>
          </c:marker>
          <c:xVal>
            <c:numRef>
              <c:f>'SSP4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'SSP4 Baseline output'!$AW$3:$AW$113</c:f>
              <c:numCache>
                <c:formatCode>General</c:formatCode>
                <c:ptCount val="111"/>
                <c:pt idx="15">
                  <c:v>46.330333709716797</c:v>
                </c:pt>
                <c:pt idx="16">
                  <c:v>47.300697326660156</c:v>
                </c:pt>
                <c:pt idx="17">
                  <c:v>48.271064758300781</c:v>
                </c:pt>
                <c:pt idx="18">
                  <c:v>49.241432189941406</c:v>
                </c:pt>
                <c:pt idx="19">
                  <c:v>50.211799621582031</c:v>
                </c:pt>
                <c:pt idx="20">
                  <c:v>51.182167053222656</c:v>
                </c:pt>
                <c:pt idx="21">
                  <c:v>52.067523956298828</c:v>
                </c:pt>
                <c:pt idx="22">
                  <c:v>52.952877044677734</c:v>
                </c:pt>
                <c:pt idx="23">
                  <c:v>53.838230133056641</c:v>
                </c:pt>
                <c:pt idx="24">
                  <c:v>54.723587036132812</c:v>
                </c:pt>
                <c:pt idx="25">
                  <c:v>55.608940124511719</c:v>
                </c:pt>
                <c:pt idx="26">
                  <c:v>56.494297027587891</c:v>
                </c:pt>
                <c:pt idx="27">
                  <c:v>57.379650115966797</c:v>
                </c:pt>
                <c:pt idx="28">
                  <c:v>58.265007019042969</c:v>
                </c:pt>
                <c:pt idx="29">
                  <c:v>59.150360107421875</c:v>
                </c:pt>
                <c:pt idx="30">
                  <c:v>60.035713195800781</c:v>
                </c:pt>
                <c:pt idx="31">
                  <c:v>60.658821105957031</c:v>
                </c:pt>
                <c:pt idx="32">
                  <c:v>61.281929016113281</c:v>
                </c:pt>
                <c:pt idx="33">
                  <c:v>61.905036926269531</c:v>
                </c:pt>
                <c:pt idx="34">
                  <c:v>62.528144836425781</c:v>
                </c:pt>
                <c:pt idx="35">
                  <c:v>63.151252746582031</c:v>
                </c:pt>
                <c:pt idx="36">
                  <c:v>63.774360656738281</c:v>
                </c:pt>
                <c:pt idx="37">
                  <c:v>64.397468566894531</c:v>
                </c:pt>
                <c:pt idx="38">
                  <c:v>65.020576477050781</c:v>
                </c:pt>
                <c:pt idx="39">
                  <c:v>65.643684387207031</c:v>
                </c:pt>
                <c:pt idx="40">
                  <c:v>66.266792297363281</c:v>
                </c:pt>
                <c:pt idx="41">
                  <c:v>66.468269348144531</c:v>
                </c:pt>
                <c:pt idx="42">
                  <c:v>66.669754028320312</c:v>
                </c:pt>
                <c:pt idx="43">
                  <c:v>66.871238708496094</c:v>
                </c:pt>
                <c:pt idx="44">
                  <c:v>67.072723388671875</c:v>
                </c:pt>
                <c:pt idx="45">
                  <c:v>67.274200439453125</c:v>
                </c:pt>
                <c:pt idx="46">
                  <c:v>67.475685119628906</c:v>
                </c:pt>
                <c:pt idx="47">
                  <c:v>67.677169799804688</c:v>
                </c:pt>
                <c:pt idx="48">
                  <c:v>67.878654479980469</c:v>
                </c:pt>
                <c:pt idx="49">
                  <c:v>68.080131530761719</c:v>
                </c:pt>
                <c:pt idx="50">
                  <c:v>68.2816162109375</c:v>
                </c:pt>
                <c:pt idx="51">
                  <c:v>68.048507690429688</c:v>
                </c:pt>
                <c:pt idx="52">
                  <c:v>67.815391540527344</c:v>
                </c:pt>
                <c:pt idx="53">
                  <c:v>67.582283020019531</c:v>
                </c:pt>
                <c:pt idx="54">
                  <c:v>67.349166870117188</c:v>
                </c:pt>
                <c:pt idx="55">
                  <c:v>67.116058349609375</c:v>
                </c:pt>
                <c:pt idx="56">
                  <c:v>66.882942199707031</c:v>
                </c:pt>
                <c:pt idx="57">
                  <c:v>66.649826049804688</c:v>
                </c:pt>
                <c:pt idx="58">
                  <c:v>66.416717529296875</c:v>
                </c:pt>
                <c:pt idx="59">
                  <c:v>66.183601379394531</c:v>
                </c:pt>
                <c:pt idx="60">
                  <c:v>65.950492858886719</c:v>
                </c:pt>
                <c:pt idx="61">
                  <c:v>65.660751342773438</c:v>
                </c:pt>
                <c:pt idx="62">
                  <c:v>65.371017456054688</c:v>
                </c:pt>
                <c:pt idx="63">
                  <c:v>65.081275939941406</c:v>
                </c:pt>
                <c:pt idx="64">
                  <c:v>64.791534423828125</c:v>
                </c:pt>
                <c:pt idx="65">
                  <c:v>64.501800537109375</c:v>
                </c:pt>
                <c:pt idx="66">
                  <c:v>64.212059020996094</c:v>
                </c:pt>
                <c:pt idx="67">
                  <c:v>63.922317504882812</c:v>
                </c:pt>
                <c:pt idx="68">
                  <c:v>63.632579803466797</c:v>
                </c:pt>
                <c:pt idx="69">
                  <c:v>63.342842102050781</c:v>
                </c:pt>
                <c:pt idx="70">
                  <c:v>63.0531005859375</c:v>
                </c:pt>
                <c:pt idx="71">
                  <c:v>62.77880859375</c:v>
                </c:pt>
                <c:pt idx="72">
                  <c:v>62.5045166015625</c:v>
                </c:pt>
                <c:pt idx="73">
                  <c:v>62.230224609375</c:v>
                </c:pt>
                <c:pt idx="74">
                  <c:v>61.9559326171875</c:v>
                </c:pt>
                <c:pt idx="75">
                  <c:v>61.681640625</c:v>
                </c:pt>
                <c:pt idx="76">
                  <c:v>61.4073486328125</c:v>
                </c:pt>
                <c:pt idx="77">
                  <c:v>61.133056640625</c:v>
                </c:pt>
                <c:pt idx="78">
                  <c:v>60.8587646484375</c:v>
                </c:pt>
                <c:pt idx="79">
                  <c:v>60.58447265625</c:v>
                </c:pt>
                <c:pt idx="80">
                  <c:v>60.3101806640625</c:v>
                </c:pt>
                <c:pt idx="81">
                  <c:v>60.168006896972656</c:v>
                </c:pt>
                <c:pt idx="82">
                  <c:v>60.025833129882812</c:v>
                </c:pt>
                <c:pt idx="83">
                  <c:v>59.883659362792969</c:v>
                </c:pt>
                <c:pt idx="84">
                  <c:v>59.741485595703125</c:v>
                </c:pt>
                <c:pt idx="85">
                  <c:v>59.599311828613281</c:v>
                </c:pt>
                <c:pt idx="86">
                  <c:v>59.457138061523438</c:v>
                </c:pt>
                <c:pt idx="87">
                  <c:v>59.314964294433594</c:v>
                </c:pt>
                <c:pt idx="88">
                  <c:v>59.17279052734375</c:v>
                </c:pt>
                <c:pt idx="89">
                  <c:v>59.030616760253906</c:v>
                </c:pt>
                <c:pt idx="90">
                  <c:v>58.888442993164062</c:v>
                </c:pt>
                <c:pt idx="91">
                  <c:v>58.797313690185547</c:v>
                </c:pt>
                <c:pt idx="92">
                  <c:v>58.706188201904297</c:v>
                </c:pt>
                <c:pt idx="93">
                  <c:v>58.615058898925781</c:v>
                </c:pt>
                <c:pt idx="94">
                  <c:v>58.523933410644531</c:v>
                </c:pt>
                <c:pt idx="95">
                  <c:v>58.432804107666016</c:v>
                </c:pt>
                <c:pt idx="96">
                  <c:v>58.341678619384766</c:v>
                </c:pt>
                <c:pt idx="97">
                  <c:v>58.25054931640625</c:v>
                </c:pt>
                <c:pt idx="98">
                  <c:v>58.159423828125</c:v>
                </c:pt>
                <c:pt idx="99">
                  <c:v>58.068294525146484</c:v>
                </c:pt>
                <c:pt idx="100">
                  <c:v>57.977169036865234</c:v>
                </c:pt>
                <c:pt idx="101">
                  <c:v>57.863449096679688</c:v>
                </c:pt>
                <c:pt idx="102">
                  <c:v>57.749729156494141</c:v>
                </c:pt>
                <c:pt idx="103">
                  <c:v>57.636009216308594</c:v>
                </c:pt>
                <c:pt idx="104">
                  <c:v>57.522293090820312</c:v>
                </c:pt>
                <c:pt idx="105">
                  <c:v>57.408573150634766</c:v>
                </c:pt>
                <c:pt idx="106">
                  <c:v>57.294853210449219</c:v>
                </c:pt>
                <c:pt idx="107">
                  <c:v>57.181133270263672</c:v>
                </c:pt>
                <c:pt idx="108">
                  <c:v>57.067413330078125</c:v>
                </c:pt>
                <c:pt idx="109">
                  <c:v>56.953697204589844</c:v>
                </c:pt>
                <c:pt idx="110">
                  <c:v>56.839977264404297</c:v>
                </c:pt>
              </c:numCache>
            </c:numRef>
          </c:yVal>
          <c:smooth val="0"/>
          <c:extLst>
            <c:ext xmlns:c16="http://schemas.microsoft.com/office/drawing/2014/chart" uri="{C3380CC4-5D6E-409C-BE32-E72D297353CC}">
              <c16:uniqueId val="{0000000E-EB89-0547-858D-401F76747FBF}"/>
            </c:ext>
          </c:extLst>
        </c:ser>
        <c:ser>
          <c:idx val="18"/>
          <c:order val="15"/>
          <c:tx>
            <c:strRef>
              <c:f>'SSP4 Baseline output'!$AX$1</c:f>
              <c:strCache>
                <c:ptCount val="1"/>
                <c:pt idx="0">
                  <c:v>PNNL GCAM4 SSP4 Baseline (2018)</c:v>
                </c:pt>
              </c:strCache>
            </c:strRef>
          </c:tx>
          <c:spPr>
            <a:ln>
              <a:noFill/>
              <a:prstDash val="dashDot"/>
            </a:ln>
          </c:spPr>
          <c:marker>
            <c:symbol val="circle"/>
            <c:size val="5"/>
            <c:spPr>
              <a:noFill/>
              <a:ln>
                <a:solidFill>
                  <a:srgbClr val="70AD47">
                    <a:lumMod val="60000"/>
                    <a:lumOff val="40000"/>
                  </a:srgbClr>
                </a:solidFill>
              </a:ln>
            </c:spPr>
          </c:marker>
          <c:xVal>
            <c:numRef>
              <c:f>'SSP4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'SSP4 Baseline output'!$AX$3:$AX$113</c:f>
              <c:numCache>
                <c:formatCode>General</c:formatCode>
                <c:ptCount val="111"/>
                <c:pt idx="20">
                  <c:v>49.091182708740234</c:v>
                </c:pt>
                <c:pt idx="21">
                  <c:v>49.907157897949219</c:v>
                </c:pt>
                <c:pt idx="22">
                  <c:v>50.723136901855469</c:v>
                </c:pt>
                <c:pt idx="23">
                  <c:v>51.539112091064453</c:v>
                </c:pt>
                <c:pt idx="24">
                  <c:v>52.355087280273438</c:v>
                </c:pt>
                <c:pt idx="25">
                  <c:v>53.171062469482422</c:v>
                </c:pt>
                <c:pt idx="26">
                  <c:v>53.987037658691406</c:v>
                </c:pt>
                <c:pt idx="27">
                  <c:v>54.803012847900391</c:v>
                </c:pt>
                <c:pt idx="28">
                  <c:v>55.618988037109375</c:v>
                </c:pt>
                <c:pt idx="29">
                  <c:v>56.434967041015625</c:v>
                </c:pt>
                <c:pt idx="30">
                  <c:v>57.250942230224609</c:v>
                </c:pt>
                <c:pt idx="31">
                  <c:v>58.298294067382812</c:v>
                </c:pt>
                <c:pt idx="32">
                  <c:v>59.345645904541016</c:v>
                </c:pt>
                <c:pt idx="33">
                  <c:v>60.392997741699219</c:v>
                </c:pt>
                <c:pt idx="34">
                  <c:v>61.440353393554688</c:v>
                </c:pt>
                <c:pt idx="35">
                  <c:v>62.487705230712891</c:v>
                </c:pt>
                <c:pt idx="36">
                  <c:v>63.535057067871094</c:v>
                </c:pt>
                <c:pt idx="37">
                  <c:v>64.582412719726562</c:v>
                </c:pt>
                <c:pt idx="38">
                  <c:v>65.6297607421875</c:v>
                </c:pt>
                <c:pt idx="39">
                  <c:v>66.677116394042969</c:v>
                </c:pt>
                <c:pt idx="40">
                  <c:v>67.724472045898438</c:v>
                </c:pt>
                <c:pt idx="41">
                  <c:v>68.389694213867188</c:v>
                </c:pt>
                <c:pt idx="42">
                  <c:v>69.054916381835938</c:v>
                </c:pt>
                <c:pt idx="43">
                  <c:v>69.720138549804688</c:v>
                </c:pt>
                <c:pt idx="44">
                  <c:v>70.385360717773438</c:v>
                </c:pt>
                <c:pt idx="45">
                  <c:v>71.050582885742188</c:v>
                </c:pt>
                <c:pt idx="46">
                  <c:v>71.715805053710938</c:v>
                </c:pt>
                <c:pt idx="47">
                  <c:v>72.381027221679688</c:v>
                </c:pt>
                <c:pt idx="48">
                  <c:v>73.046249389648438</c:v>
                </c:pt>
                <c:pt idx="49">
                  <c:v>73.711471557617188</c:v>
                </c:pt>
                <c:pt idx="50">
                  <c:v>74.376693725585938</c:v>
                </c:pt>
                <c:pt idx="51">
                  <c:v>74.669288635253906</c:v>
                </c:pt>
                <c:pt idx="52">
                  <c:v>74.961883544921875</c:v>
                </c:pt>
                <c:pt idx="53">
                  <c:v>75.254478454589844</c:v>
                </c:pt>
                <c:pt idx="54">
                  <c:v>75.547073364257812</c:v>
                </c:pt>
                <c:pt idx="55">
                  <c:v>75.83966064453125</c:v>
                </c:pt>
                <c:pt idx="56">
                  <c:v>76.132255554199219</c:v>
                </c:pt>
                <c:pt idx="57">
                  <c:v>76.424850463867188</c:v>
                </c:pt>
                <c:pt idx="58">
                  <c:v>76.717445373535156</c:v>
                </c:pt>
                <c:pt idx="59">
                  <c:v>77.010040283203125</c:v>
                </c:pt>
                <c:pt idx="60">
                  <c:v>77.302635192871094</c:v>
                </c:pt>
                <c:pt idx="61">
                  <c:v>77.515838623046875</c:v>
                </c:pt>
                <c:pt idx="62">
                  <c:v>77.729042053222656</c:v>
                </c:pt>
                <c:pt idx="63">
                  <c:v>77.942245483398438</c:v>
                </c:pt>
                <c:pt idx="64">
                  <c:v>78.155448913574219</c:v>
                </c:pt>
                <c:pt idx="65">
                  <c:v>78.368644714355469</c:v>
                </c:pt>
                <c:pt idx="66">
                  <c:v>78.58184814453125</c:v>
                </c:pt>
                <c:pt idx="67">
                  <c:v>78.795051574707031</c:v>
                </c:pt>
                <c:pt idx="68">
                  <c:v>79.008255004882812</c:v>
                </c:pt>
                <c:pt idx="69">
                  <c:v>79.221458435058594</c:v>
                </c:pt>
                <c:pt idx="70">
                  <c:v>79.434661865234375</c:v>
                </c:pt>
                <c:pt idx="71">
                  <c:v>79.397224426269531</c:v>
                </c:pt>
                <c:pt idx="72">
                  <c:v>79.359786987304688</c:v>
                </c:pt>
                <c:pt idx="73">
                  <c:v>79.322357177734375</c:v>
                </c:pt>
                <c:pt idx="74">
                  <c:v>79.284919738769531</c:v>
                </c:pt>
                <c:pt idx="75">
                  <c:v>79.247482299804688</c:v>
                </c:pt>
                <c:pt idx="76">
                  <c:v>79.210044860839844</c:v>
                </c:pt>
                <c:pt idx="77">
                  <c:v>79.172607421875</c:v>
                </c:pt>
                <c:pt idx="78">
                  <c:v>79.135169982910156</c:v>
                </c:pt>
                <c:pt idx="79">
                  <c:v>79.097732543945312</c:v>
                </c:pt>
                <c:pt idx="80">
                  <c:v>79.060295104980469</c:v>
                </c:pt>
                <c:pt idx="81">
                  <c:v>78.603004455566406</c:v>
                </c:pt>
                <c:pt idx="82">
                  <c:v>78.145713806152344</c:v>
                </c:pt>
                <c:pt idx="83">
                  <c:v>77.688430786132812</c:v>
                </c:pt>
                <c:pt idx="84">
                  <c:v>77.23114013671875</c:v>
                </c:pt>
                <c:pt idx="85">
                  <c:v>76.773849487304688</c:v>
                </c:pt>
                <c:pt idx="86">
                  <c:v>76.316558837890625</c:v>
                </c:pt>
                <c:pt idx="87">
                  <c:v>75.859268188476562</c:v>
                </c:pt>
                <c:pt idx="88">
                  <c:v>75.4019775390625</c:v>
                </c:pt>
                <c:pt idx="89">
                  <c:v>74.944686889648438</c:v>
                </c:pt>
                <c:pt idx="90">
                  <c:v>74.487396240234375</c:v>
                </c:pt>
                <c:pt idx="91">
                  <c:v>74.140754699707031</c:v>
                </c:pt>
                <c:pt idx="92">
                  <c:v>73.794113159179688</c:v>
                </c:pt>
                <c:pt idx="93">
                  <c:v>73.447471618652344</c:v>
                </c:pt>
                <c:pt idx="94">
                  <c:v>73.100830078125</c:v>
                </c:pt>
                <c:pt idx="95">
                  <c:v>72.754180908203125</c:v>
                </c:pt>
                <c:pt idx="96">
                  <c:v>72.407539367675781</c:v>
                </c:pt>
                <c:pt idx="97">
                  <c:v>72.060897827148438</c:v>
                </c:pt>
                <c:pt idx="98">
                  <c:v>71.714256286621094</c:v>
                </c:pt>
                <c:pt idx="99">
                  <c:v>71.36761474609375</c:v>
                </c:pt>
                <c:pt idx="100">
                  <c:v>71.020965576171875</c:v>
                </c:pt>
                <c:pt idx="101">
                  <c:v>70.891395568847656</c:v>
                </c:pt>
                <c:pt idx="102">
                  <c:v>70.761817932128906</c:v>
                </c:pt>
                <c:pt idx="103">
                  <c:v>70.632240295410156</c:v>
                </c:pt>
                <c:pt idx="104">
                  <c:v>70.502662658691406</c:v>
                </c:pt>
                <c:pt idx="105">
                  <c:v>70.373092651367188</c:v>
                </c:pt>
                <c:pt idx="106">
                  <c:v>70.243515014648438</c:v>
                </c:pt>
                <c:pt idx="107">
                  <c:v>70.113937377929688</c:v>
                </c:pt>
                <c:pt idx="108">
                  <c:v>69.984359741210938</c:v>
                </c:pt>
                <c:pt idx="109">
                  <c:v>69.854789733886719</c:v>
                </c:pt>
                <c:pt idx="110">
                  <c:v>69.725212097167969</c:v>
                </c:pt>
              </c:numCache>
            </c:numRef>
          </c:yVal>
          <c:smooth val="0"/>
          <c:extLst>
            <c:ext xmlns:c16="http://schemas.microsoft.com/office/drawing/2014/chart" uri="{C3380CC4-5D6E-409C-BE32-E72D297353CC}">
              <c16:uniqueId val="{0000000F-EB89-0547-858D-401F76747FBF}"/>
            </c:ext>
          </c:extLst>
        </c:ser>
        <c:ser>
          <c:idx val="20"/>
          <c:order val="16"/>
          <c:tx>
            <c:strRef>
              <c:f>'SSP4 Baseline output'!$AY$1</c:f>
              <c:strCache>
                <c:ptCount val="1"/>
                <c:pt idx="0">
                  <c:v>PIK REMIND-MAGPIE SSP4 Baseline (2018)</c:v>
                </c:pt>
              </c:strCache>
            </c:strRef>
          </c:tx>
          <c:spPr>
            <a:ln>
              <a:noFill/>
              <a:prstDash val="lgDash"/>
            </a:ln>
          </c:spPr>
          <c:marker>
            <c:symbol val="x"/>
            <c:size val="5"/>
            <c:spPr>
              <a:noFill/>
              <a:ln>
                <a:solidFill>
                  <a:srgbClr val="70AD47">
                    <a:lumMod val="60000"/>
                    <a:lumOff val="40000"/>
                  </a:srgbClr>
                </a:solidFill>
              </a:ln>
            </c:spPr>
          </c:marker>
          <c:xVal>
            <c:numRef>
              <c:f>'SSP4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'SSP4 Baseline output'!$AY$3:$AY$113</c:f>
              <c:numCache>
                <c:formatCode>General</c:formatCode>
                <c:ptCount val="111"/>
              </c:numCache>
            </c:numRef>
          </c:yVal>
          <c:smooth val="0"/>
          <c:extLst>
            <c:ext xmlns:c16="http://schemas.microsoft.com/office/drawing/2014/chart" uri="{C3380CC4-5D6E-409C-BE32-E72D297353CC}">
              <c16:uniqueId val="{00000010-EB89-0547-858D-401F76747FBF}"/>
            </c:ext>
          </c:extLst>
        </c:ser>
        <c:ser>
          <c:idx val="21"/>
          <c:order val="17"/>
          <c:tx>
            <c:strRef>
              <c:f>'SSP4 Baseline output'!$AZ$1</c:f>
              <c:strCache>
                <c:ptCount val="1"/>
                <c:pt idx="0">
                  <c:v>EIEE WITCH-GLOBIOM SSP4 Baseline (2018)</c:v>
                </c:pt>
              </c:strCache>
            </c:strRef>
          </c:tx>
          <c:spPr>
            <a:ln>
              <a:noFill/>
              <a:prstDash val="lgDashDot"/>
            </a:ln>
          </c:spPr>
          <c:marker>
            <c:symbol val="plus"/>
            <c:size val="5"/>
            <c:spPr>
              <a:noFill/>
              <a:ln>
                <a:solidFill>
                  <a:srgbClr val="70AD47">
                    <a:lumMod val="60000"/>
                    <a:lumOff val="40000"/>
                  </a:srgbClr>
                </a:solidFill>
              </a:ln>
            </c:spPr>
          </c:marker>
          <c:xVal>
            <c:numRef>
              <c:f>'SSP4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'SSP4 Baseline output'!$AZ$3:$AZ$113</c:f>
              <c:numCache>
                <c:formatCode>General</c:formatCode>
                <c:ptCount val="111"/>
                <c:pt idx="15">
                  <c:v>44.138317108154297</c:v>
                </c:pt>
                <c:pt idx="16">
                  <c:v>44.982120513916016</c:v>
                </c:pt>
                <c:pt idx="17">
                  <c:v>45.825923919677734</c:v>
                </c:pt>
                <c:pt idx="18">
                  <c:v>46.669727325439453</c:v>
                </c:pt>
                <c:pt idx="19">
                  <c:v>47.513530731201172</c:v>
                </c:pt>
                <c:pt idx="20">
                  <c:v>48.357330322265625</c:v>
                </c:pt>
                <c:pt idx="21">
                  <c:v>49.336875915527344</c:v>
                </c:pt>
                <c:pt idx="22">
                  <c:v>50.316417694091797</c:v>
                </c:pt>
                <c:pt idx="23">
                  <c:v>51.295963287353516</c:v>
                </c:pt>
                <c:pt idx="24">
                  <c:v>52.275505065917969</c:v>
                </c:pt>
                <c:pt idx="25">
                  <c:v>53.255050659179688</c:v>
                </c:pt>
                <c:pt idx="26">
                  <c:v>54.234592437744141</c:v>
                </c:pt>
                <c:pt idx="27">
                  <c:v>55.214134216308594</c:v>
                </c:pt>
                <c:pt idx="28">
                  <c:v>56.193679809570312</c:v>
                </c:pt>
                <c:pt idx="29">
                  <c:v>57.173221588134766</c:v>
                </c:pt>
                <c:pt idx="30">
                  <c:v>58.152767181396484</c:v>
                </c:pt>
                <c:pt idx="31">
                  <c:v>58.739925384521484</c:v>
                </c:pt>
                <c:pt idx="32">
                  <c:v>59.327083587646484</c:v>
                </c:pt>
                <c:pt idx="33">
                  <c:v>59.914241790771484</c:v>
                </c:pt>
                <c:pt idx="34">
                  <c:v>60.501399993896484</c:v>
                </c:pt>
                <c:pt idx="35">
                  <c:v>61.088558197021484</c:v>
                </c:pt>
                <c:pt idx="36">
                  <c:v>61.675716400146484</c:v>
                </c:pt>
                <c:pt idx="37">
                  <c:v>62.262874603271484</c:v>
                </c:pt>
                <c:pt idx="38">
                  <c:v>62.850032806396484</c:v>
                </c:pt>
                <c:pt idx="39">
                  <c:v>63.437191009521484</c:v>
                </c:pt>
                <c:pt idx="40">
                  <c:v>64.024345397949219</c:v>
                </c:pt>
                <c:pt idx="41">
                  <c:v>64.463218688964844</c:v>
                </c:pt>
                <c:pt idx="42">
                  <c:v>64.902084350585938</c:v>
                </c:pt>
                <c:pt idx="43">
                  <c:v>65.340957641601562</c:v>
                </c:pt>
                <c:pt idx="44">
                  <c:v>65.779830932617188</c:v>
                </c:pt>
                <c:pt idx="45">
                  <c:v>66.218696594238281</c:v>
                </c:pt>
                <c:pt idx="46">
                  <c:v>66.657569885253906</c:v>
                </c:pt>
                <c:pt idx="47">
                  <c:v>67.096435546875</c:v>
                </c:pt>
                <c:pt idx="48">
                  <c:v>67.535308837890625</c:v>
                </c:pt>
                <c:pt idx="49">
                  <c:v>67.974174499511719</c:v>
                </c:pt>
                <c:pt idx="50">
                  <c:v>68.413047790527344</c:v>
                </c:pt>
                <c:pt idx="51">
                  <c:v>68.3665771484375</c:v>
                </c:pt>
                <c:pt idx="52">
                  <c:v>68.320098876953125</c:v>
                </c:pt>
                <c:pt idx="53">
                  <c:v>68.273628234863281</c:v>
                </c:pt>
                <c:pt idx="54">
                  <c:v>68.227149963378906</c:v>
                </c:pt>
                <c:pt idx="55">
                  <c:v>68.180679321289062</c:v>
                </c:pt>
                <c:pt idx="56">
                  <c:v>68.134208679199219</c:v>
                </c:pt>
                <c:pt idx="57">
                  <c:v>68.087730407714844</c:v>
                </c:pt>
                <c:pt idx="58">
                  <c:v>68.041259765625</c:v>
                </c:pt>
                <c:pt idx="59">
                  <c:v>67.994789123535156</c:v>
                </c:pt>
                <c:pt idx="60">
                  <c:v>67.948310852050781</c:v>
                </c:pt>
                <c:pt idx="61">
                  <c:v>67.864524841308594</c:v>
                </c:pt>
                <c:pt idx="62">
                  <c:v>67.780746459960938</c:v>
                </c:pt>
                <c:pt idx="63">
                  <c:v>67.69696044921875</c:v>
                </c:pt>
                <c:pt idx="64">
                  <c:v>67.613174438476562</c:v>
                </c:pt>
                <c:pt idx="65">
                  <c:v>67.529388427734375</c:v>
                </c:pt>
                <c:pt idx="66">
                  <c:v>67.445610046386719</c:v>
                </c:pt>
                <c:pt idx="67">
                  <c:v>67.361824035644531</c:v>
                </c:pt>
                <c:pt idx="68">
                  <c:v>67.278038024902344</c:v>
                </c:pt>
                <c:pt idx="69">
                  <c:v>67.194252014160156</c:v>
                </c:pt>
                <c:pt idx="70">
                  <c:v>67.110466003417969</c:v>
                </c:pt>
                <c:pt idx="71">
                  <c:v>67.087211608886719</c:v>
                </c:pt>
                <c:pt idx="72">
                  <c:v>67.063949584960938</c:v>
                </c:pt>
                <c:pt idx="73">
                  <c:v>67.040695190429688</c:v>
                </c:pt>
                <c:pt idx="74">
                  <c:v>67.017440795898438</c:v>
                </c:pt>
                <c:pt idx="75">
                  <c:v>66.994178771972656</c:v>
                </c:pt>
                <c:pt idx="76">
                  <c:v>66.970924377441406</c:v>
                </c:pt>
                <c:pt idx="77">
                  <c:v>66.947662353515625</c:v>
                </c:pt>
                <c:pt idx="78">
                  <c:v>66.924407958984375</c:v>
                </c:pt>
                <c:pt idx="79">
                  <c:v>66.901145935058594</c:v>
                </c:pt>
                <c:pt idx="80">
                  <c:v>66.877891540527344</c:v>
                </c:pt>
                <c:pt idx="81">
                  <c:v>66.669548034667969</c:v>
                </c:pt>
                <c:pt idx="82">
                  <c:v>66.461212158203125</c:v>
                </c:pt>
                <c:pt idx="83">
                  <c:v>66.25286865234375</c:v>
                </c:pt>
                <c:pt idx="84">
                  <c:v>66.044525146484375</c:v>
                </c:pt>
                <c:pt idx="85">
                  <c:v>65.836189270019531</c:v>
                </c:pt>
                <c:pt idx="86">
                  <c:v>65.627845764160156</c:v>
                </c:pt>
                <c:pt idx="87">
                  <c:v>65.419502258300781</c:v>
                </c:pt>
                <c:pt idx="88">
                  <c:v>65.211158752441406</c:v>
                </c:pt>
                <c:pt idx="89">
                  <c:v>65.002822875976562</c:v>
                </c:pt>
                <c:pt idx="90">
                  <c:v>64.794479370117188</c:v>
                </c:pt>
                <c:pt idx="91">
                  <c:v>64.246635437011719</c:v>
                </c:pt>
                <c:pt idx="92">
                  <c:v>63.69879150390625</c:v>
                </c:pt>
                <c:pt idx="93">
                  <c:v>63.150943756103516</c:v>
                </c:pt>
                <c:pt idx="94">
                  <c:v>62.603099822998047</c:v>
                </c:pt>
                <c:pt idx="95">
                  <c:v>62.055252075195312</c:v>
                </c:pt>
                <c:pt idx="96">
                  <c:v>61.507408142089844</c:v>
                </c:pt>
                <c:pt idx="97">
                  <c:v>60.959564208984375</c:v>
                </c:pt>
                <c:pt idx="98">
                  <c:v>60.411716461181641</c:v>
                </c:pt>
                <c:pt idx="99">
                  <c:v>59.863872528076172</c:v>
                </c:pt>
                <c:pt idx="100">
                  <c:v>59.316028594970703</c:v>
                </c:pt>
                <c:pt idx="101">
                  <c:v>58.347782135009766</c:v>
                </c:pt>
                <c:pt idx="102">
                  <c:v>57.379539489746094</c:v>
                </c:pt>
                <c:pt idx="103">
                  <c:v>56.411296844482422</c:v>
                </c:pt>
                <c:pt idx="104">
                  <c:v>55.44305419921875</c:v>
                </c:pt>
                <c:pt idx="105">
                  <c:v>54.474807739257812</c:v>
                </c:pt>
                <c:pt idx="106">
                  <c:v>53.506565093994141</c:v>
                </c:pt>
                <c:pt idx="107">
                  <c:v>52.538322448730469</c:v>
                </c:pt>
                <c:pt idx="108">
                  <c:v>51.570075988769531</c:v>
                </c:pt>
                <c:pt idx="109">
                  <c:v>50.601833343505859</c:v>
                </c:pt>
                <c:pt idx="110">
                  <c:v>49.633590698242188</c:v>
                </c:pt>
              </c:numCache>
            </c:numRef>
          </c:yVal>
          <c:smooth val="0"/>
          <c:extLst>
            <c:ext xmlns:c16="http://schemas.microsoft.com/office/drawing/2014/chart" uri="{C3380CC4-5D6E-409C-BE32-E72D297353CC}">
              <c16:uniqueId val="{00000011-EB89-0547-858D-401F76747FBF}"/>
            </c:ext>
          </c:extLst>
        </c:ser>
        <c:ser>
          <c:idx val="23"/>
          <c:order val="18"/>
          <c:tx>
            <c:strRef>
              <c:f>'SSP3 baseline output'!$AU$1</c:f>
              <c:strCache>
                <c:ptCount val="1"/>
                <c:pt idx="0">
                  <c:v>PBL IMAGE SSP3 Baseline (2018)</c:v>
                </c:pt>
              </c:strCache>
            </c:strRef>
          </c:tx>
          <c:spPr>
            <a:ln>
              <a:noFill/>
              <a:prstDash val="sysDot"/>
            </a:ln>
          </c:spPr>
          <c:marker>
            <c:symbol val="square"/>
            <c:size val="5"/>
            <c:spPr>
              <a:noFill/>
              <a:ln>
                <a:solidFill>
                  <a:srgbClr val="ED7D31">
                    <a:lumMod val="60000"/>
                    <a:lumOff val="40000"/>
                  </a:srgbClr>
                </a:solidFill>
              </a:ln>
            </c:spPr>
          </c:marker>
          <c:xVal>
            <c:numRef>
              <c:f>'SSP3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'SSP3 baseline output'!$AU$3:$AU$113</c:f>
              <c:numCache>
                <c:formatCode>General</c:formatCode>
                <c:ptCount val="111"/>
                <c:pt idx="15">
                  <c:v>44.531898498535156</c:v>
                </c:pt>
                <c:pt idx="16">
                  <c:v>45.271766662597656</c:v>
                </c:pt>
                <c:pt idx="17">
                  <c:v>46.011631011962891</c:v>
                </c:pt>
                <c:pt idx="18">
                  <c:v>46.751499176025391</c:v>
                </c:pt>
                <c:pt idx="19">
                  <c:v>47.491363525390625</c:v>
                </c:pt>
                <c:pt idx="20">
                  <c:v>48.231231689453125</c:v>
                </c:pt>
                <c:pt idx="21">
                  <c:v>49.645092010498047</c:v>
                </c:pt>
                <c:pt idx="22">
                  <c:v>51.058956146240234</c:v>
                </c:pt>
                <c:pt idx="23">
                  <c:v>52.472816467285156</c:v>
                </c:pt>
                <c:pt idx="24">
                  <c:v>53.886680603027344</c:v>
                </c:pt>
                <c:pt idx="25">
                  <c:v>55.300540924072266</c:v>
                </c:pt>
                <c:pt idx="26">
                  <c:v>56.714401245117188</c:v>
                </c:pt>
                <c:pt idx="27">
                  <c:v>58.128265380859375</c:v>
                </c:pt>
                <c:pt idx="28">
                  <c:v>59.542125701904297</c:v>
                </c:pt>
                <c:pt idx="29">
                  <c:v>60.955989837646484</c:v>
                </c:pt>
                <c:pt idx="30">
                  <c:v>62.369850158691406</c:v>
                </c:pt>
                <c:pt idx="31">
                  <c:v>63.290565490722656</c:v>
                </c:pt>
                <c:pt idx="32">
                  <c:v>64.211280822753906</c:v>
                </c:pt>
                <c:pt idx="33">
                  <c:v>65.131996154785156</c:v>
                </c:pt>
                <c:pt idx="34">
                  <c:v>66.052711486816406</c:v>
                </c:pt>
                <c:pt idx="35">
                  <c:v>66.973426818847656</c:v>
                </c:pt>
                <c:pt idx="36">
                  <c:v>67.894142150878906</c:v>
                </c:pt>
                <c:pt idx="37">
                  <c:v>68.814857482910156</c:v>
                </c:pt>
                <c:pt idx="38">
                  <c:v>69.735572814941406</c:v>
                </c:pt>
                <c:pt idx="39">
                  <c:v>70.656288146972656</c:v>
                </c:pt>
                <c:pt idx="40">
                  <c:v>71.577003479003906</c:v>
                </c:pt>
                <c:pt idx="41">
                  <c:v>71.963272094726562</c:v>
                </c:pt>
                <c:pt idx="42">
                  <c:v>72.349540710449219</c:v>
                </c:pt>
                <c:pt idx="43">
                  <c:v>72.735816955566406</c:v>
                </c:pt>
                <c:pt idx="44">
                  <c:v>73.122085571289062</c:v>
                </c:pt>
                <c:pt idx="45">
                  <c:v>73.50836181640625</c:v>
                </c:pt>
                <c:pt idx="46">
                  <c:v>73.894630432128906</c:v>
                </c:pt>
                <c:pt idx="47">
                  <c:v>74.280906677246094</c:v>
                </c:pt>
                <c:pt idx="48">
                  <c:v>74.66717529296875</c:v>
                </c:pt>
                <c:pt idx="49">
                  <c:v>75.053443908691406</c:v>
                </c:pt>
                <c:pt idx="50">
                  <c:v>75.439720153808594</c:v>
                </c:pt>
                <c:pt idx="51">
                  <c:v>76.031204223632812</c:v>
                </c:pt>
                <c:pt idx="52">
                  <c:v>76.622688293457031</c:v>
                </c:pt>
                <c:pt idx="53">
                  <c:v>77.21417236328125</c:v>
                </c:pt>
                <c:pt idx="54">
                  <c:v>77.805656433105469</c:v>
                </c:pt>
                <c:pt idx="55">
                  <c:v>78.397140502929688</c:v>
                </c:pt>
                <c:pt idx="56">
                  <c:v>78.988624572753906</c:v>
                </c:pt>
                <c:pt idx="57">
                  <c:v>79.580108642578125</c:v>
                </c:pt>
                <c:pt idx="58">
                  <c:v>80.171592712402344</c:v>
                </c:pt>
                <c:pt idx="59">
                  <c:v>80.763076782226562</c:v>
                </c:pt>
                <c:pt idx="60">
                  <c:v>81.354560852050781</c:v>
                </c:pt>
                <c:pt idx="61">
                  <c:v>81.391670227050781</c:v>
                </c:pt>
                <c:pt idx="62">
                  <c:v>81.428779602050781</c:v>
                </c:pt>
                <c:pt idx="63">
                  <c:v>81.46588134765625</c:v>
                </c:pt>
                <c:pt idx="64">
                  <c:v>81.50299072265625</c:v>
                </c:pt>
                <c:pt idx="65">
                  <c:v>81.54010009765625</c:v>
                </c:pt>
                <c:pt idx="66">
                  <c:v>81.577201843261719</c:v>
                </c:pt>
                <c:pt idx="67">
                  <c:v>81.614311218261719</c:v>
                </c:pt>
                <c:pt idx="68">
                  <c:v>81.651420593261719</c:v>
                </c:pt>
                <c:pt idx="69">
                  <c:v>81.688522338867188</c:v>
                </c:pt>
                <c:pt idx="70">
                  <c:v>81.725631713867188</c:v>
                </c:pt>
                <c:pt idx="71">
                  <c:v>82.031173706054688</c:v>
                </c:pt>
                <c:pt idx="72">
                  <c:v>82.336715698242188</c:v>
                </c:pt>
                <c:pt idx="73">
                  <c:v>82.642257690429688</c:v>
                </c:pt>
                <c:pt idx="74">
                  <c:v>82.947799682617188</c:v>
                </c:pt>
                <c:pt idx="75">
                  <c:v>83.253341674804688</c:v>
                </c:pt>
                <c:pt idx="76">
                  <c:v>83.558883666992188</c:v>
                </c:pt>
                <c:pt idx="77">
                  <c:v>83.864425659179688</c:v>
                </c:pt>
                <c:pt idx="78">
                  <c:v>84.169967651367188</c:v>
                </c:pt>
                <c:pt idx="79">
                  <c:v>84.475502014160156</c:v>
                </c:pt>
                <c:pt idx="80">
                  <c:v>84.781044006347656</c:v>
                </c:pt>
                <c:pt idx="81">
                  <c:v>85.155509948730469</c:v>
                </c:pt>
                <c:pt idx="82">
                  <c:v>85.529975891113281</c:v>
                </c:pt>
                <c:pt idx="83">
                  <c:v>85.904441833496094</c:v>
                </c:pt>
                <c:pt idx="84">
                  <c:v>86.278907775878906</c:v>
                </c:pt>
                <c:pt idx="85">
                  <c:v>86.653373718261719</c:v>
                </c:pt>
                <c:pt idx="86">
                  <c:v>87.027839660644531</c:v>
                </c:pt>
                <c:pt idx="87">
                  <c:v>87.402305603027344</c:v>
                </c:pt>
                <c:pt idx="88">
                  <c:v>87.776771545410156</c:v>
                </c:pt>
                <c:pt idx="89">
                  <c:v>88.151237487792969</c:v>
                </c:pt>
                <c:pt idx="90">
                  <c:v>88.525703430175781</c:v>
                </c:pt>
                <c:pt idx="91">
                  <c:v>89.016006469726562</c:v>
                </c:pt>
                <c:pt idx="92">
                  <c:v>89.506309509277344</c:v>
                </c:pt>
                <c:pt idx="93">
                  <c:v>89.996612548828125</c:v>
                </c:pt>
                <c:pt idx="94">
                  <c:v>90.486915588378906</c:v>
                </c:pt>
                <c:pt idx="95">
                  <c:v>90.977218627929688</c:v>
                </c:pt>
                <c:pt idx="96">
                  <c:v>91.467514038085938</c:v>
                </c:pt>
                <c:pt idx="97">
                  <c:v>91.957817077636719</c:v>
                </c:pt>
                <c:pt idx="98">
                  <c:v>92.4481201171875</c:v>
                </c:pt>
                <c:pt idx="99">
                  <c:v>92.938423156738281</c:v>
                </c:pt>
                <c:pt idx="100">
                  <c:v>93.428726196289062</c:v>
                </c:pt>
                <c:pt idx="101">
                  <c:v>94.100753784179688</c:v>
                </c:pt>
                <c:pt idx="102">
                  <c:v>94.772781372070312</c:v>
                </c:pt>
                <c:pt idx="103">
                  <c:v>95.444808959960938</c:v>
                </c:pt>
                <c:pt idx="104">
                  <c:v>96.116836547851562</c:v>
                </c:pt>
                <c:pt idx="105">
                  <c:v>96.788864135742188</c:v>
                </c:pt>
                <c:pt idx="106">
                  <c:v>97.460891723632812</c:v>
                </c:pt>
                <c:pt idx="107">
                  <c:v>98.132919311523438</c:v>
                </c:pt>
                <c:pt idx="108">
                  <c:v>98.804946899414062</c:v>
                </c:pt>
                <c:pt idx="109">
                  <c:v>99.476974487304688</c:v>
                </c:pt>
                <c:pt idx="110">
                  <c:v>100.14900207519531</c:v>
                </c:pt>
              </c:numCache>
            </c:numRef>
          </c:yVal>
          <c:smooth val="0"/>
          <c:extLst>
            <c:ext xmlns:c16="http://schemas.microsoft.com/office/drawing/2014/chart" uri="{C3380CC4-5D6E-409C-BE32-E72D297353CC}">
              <c16:uniqueId val="{00000012-EB89-0547-858D-401F76747FBF}"/>
            </c:ext>
          </c:extLst>
        </c:ser>
        <c:ser>
          <c:idx val="24"/>
          <c:order val="19"/>
          <c:tx>
            <c:strRef>
              <c:f>'SSP3 baseline output'!$AV$1</c:f>
              <c:strCache>
                <c:ptCount val="1"/>
                <c:pt idx="0">
                  <c:v>IIASA MESSAGE-GLOBIOM SSP3 Baseline (2018)</c:v>
                </c:pt>
              </c:strCache>
            </c:strRef>
          </c:tx>
          <c:spPr>
            <a:ln>
              <a:noFill/>
              <a:prstDash val="sysDash"/>
            </a:ln>
          </c:spPr>
          <c:marker>
            <c:symbol val="diamond"/>
            <c:size val="5"/>
            <c:spPr>
              <a:noFill/>
              <a:ln>
                <a:solidFill>
                  <a:srgbClr val="ED7D31">
                    <a:lumMod val="60000"/>
                    <a:lumOff val="40000"/>
                  </a:srgbClr>
                </a:solidFill>
              </a:ln>
            </c:spPr>
          </c:marker>
          <c:xVal>
            <c:numRef>
              <c:f>'SSP3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'SSP3 baseline output'!$AV$3:$AV$113</c:f>
              <c:numCache>
                <c:formatCode>General</c:formatCode>
                <c:ptCount val="111"/>
                <c:pt idx="15">
                  <c:v>49.066360473632812</c:v>
                </c:pt>
                <c:pt idx="16">
                  <c:v>49.63885498046875</c:v>
                </c:pt>
                <c:pt idx="17">
                  <c:v>50.211349487304688</c:v>
                </c:pt>
                <c:pt idx="18">
                  <c:v>50.783843994140625</c:v>
                </c:pt>
                <c:pt idx="19">
                  <c:v>51.356338500976562</c:v>
                </c:pt>
                <c:pt idx="20">
                  <c:v>51.9288330078125</c:v>
                </c:pt>
                <c:pt idx="21">
                  <c:v>53.351238250732422</c:v>
                </c:pt>
                <c:pt idx="22">
                  <c:v>54.773643493652344</c:v>
                </c:pt>
                <c:pt idx="23">
                  <c:v>56.196052551269531</c:v>
                </c:pt>
                <c:pt idx="24">
                  <c:v>57.618457794189453</c:v>
                </c:pt>
                <c:pt idx="25">
                  <c:v>59.040866851806641</c:v>
                </c:pt>
                <c:pt idx="26">
                  <c:v>60.463272094726562</c:v>
                </c:pt>
                <c:pt idx="27">
                  <c:v>61.885677337646484</c:v>
                </c:pt>
                <c:pt idx="28">
                  <c:v>63.308086395263672</c:v>
                </c:pt>
                <c:pt idx="29">
                  <c:v>64.730491638183594</c:v>
                </c:pt>
                <c:pt idx="30">
                  <c:v>66.152900695800781</c:v>
                </c:pt>
                <c:pt idx="31">
                  <c:v>67.425941467285156</c:v>
                </c:pt>
                <c:pt idx="32">
                  <c:v>68.698989868164062</c:v>
                </c:pt>
                <c:pt idx="33">
                  <c:v>69.972030639648438</c:v>
                </c:pt>
                <c:pt idx="34">
                  <c:v>71.245079040527344</c:v>
                </c:pt>
                <c:pt idx="35">
                  <c:v>72.518119812011719</c:v>
                </c:pt>
                <c:pt idx="36">
                  <c:v>73.791168212890625</c:v>
                </c:pt>
                <c:pt idx="37">
                  <c:v>75.064208984375</c:v>
                </c:pt>
                <c:pt idx="38">
                  <c:v>76.337257385253906</c:v>
                </c:pt>
                <c:pt idx="39">
                  <c:v>77.610298156738281</c:v>
                </c:pt>
                <c:pt idx="40">
                  <c:v>78.883346557617188</c:v>
                </c:pt>
                <c:pt idx="41">
                  <c:v>79.895278930664062</c:v>
                </c:pt>
                <c:pt idx="42">
                  <c:v>80.907218933105469</c:v>
                </c:pt>
                <c:pt idx="43">
                  <c:v>81.919158935546875</c:v>
                </c:pt>
                <c:pt idx="44">
                  <c:v>82.931098937988281</c:v>
                </c:pt>
                <c:pt idx="45">
                  <c:v>83.943038940429688</c:v>
                </c:pt>
                <c:pt idx="46">
                  <c:v>84.954971313476562</c:v>
                </c:pt>
                <c:pt idx="47">
                  <c:v>85.966911315917969</c:v>
                </c:pt>
                <c:pt idx="48">
                  <c:v>86.978851318359375</c:v>
                </c:pt>
                <c:pt idx="49">
                  <c:v>87.990791320800781</c:v>
                </c:pt>
                <c:pt idx="50">
                  <c:v>89.002723693847656</c:v>
                </c:pt>
                <c:pt idx="51">
                  <c:v>89.792800903320312</c:v>
                </c:pt>
                <c:pt idx="52">
                  <c:v>90.582878112792969</c:v>
                </c:pt>
                <c:pt idx="53">
                  <c:v>91.372955322265625</c:v>
                </c:pt>
                <c:pt idx="54">
                  <c:v>92.163032531738281</c:v>
                </c:pt>
                <c:pt idx="55">
                  <c:v>92.953109741210938</c:v>
                </c:pt>
                <c:pt idx="56">
                  <c:v>93.743186950683594</c:v>
                </c:pt>
                <c:pt idx="57">
                  <c:v>94.53326416015625</c:v>
                </c:pt>
                <c:pt idx="58">
                  <c:v>95.323341369628906</c:v>
                </c:pt>
                <c:pt idx="59">
                  <c:v>96.113418579101562</c:v>
                </c:pt>
                <c:pt idx="60">
                  <c:v>96.903495788574219</c:v>
                </c:pt>
                <c:pt idx="61">
                  <c:v>97.768295288085938</c:v>
                </c:pt>
                <c:pt idx="62">
                  <c:v>98.633102416992188</c:v>
                </c:pt>
                <c:pt idx="63">
                  <c:v>99.497909545898438</c:v>
                </c:pt>
                <c:pt idx="64">
                  <c:v>100.36271667480469</c:v>
                </c:pt>
                <c:pt idx="65">
                  <c:v>101.22751617431641</c:v>
                </c:pt>
                <c:pt idx="66">
                  <c:v>102.09232330322266</c:v>
                </c:pt>
                <c:pt idx="67">
                  <c:v>102.95713043212891</c:v>
                </c:pt>
                <c:pt idx="68">
                  <c:v>103.82193756103516</c:v>
                </c:pt>
                <c:pt idx="69">
                  <c:v>104.68674468994141</c:v>
                </c:pt>
                <c:pt idx="70">
                  <c:v>105.55154418945312</c:v>
                </c:pt>
                <c:pt idx="71">
                  <c:v>106.45199584960938</c:v>
                </c:pt>
                <c:pt idx="72">
                  <c:v>107.35243988037109</c:v>
                </c:pt>
                <c:pt idx="73">
                  <c:v>108.25289154052734</c:v>
                </c:pt>
                <c:pt idx="74">
                  <c:v>109.15333557128906</c:v>
                </c:pt>
                <c:pt idx="75">
                  <c:v>110.05378723144531</c:v>
                </c:pt>
                <c:pt idx="76">
                  <c:v>110.95423126220703</c:v>
                </c:pt>
                <c:pt idx="77">
                  <c:v>111.85468292236328</c:v>
                </c:pt>
                <c:pt idx="78">
                  <c:v>112.755126953125</c:v>
                </c:pt>
                <c:pt idx="79">
                  <c:v>113.65557861328125</c:v>
                </c:pt>
                <c:pt idx="80">
                  <c:v>114.55602264404297</c:v>
                </c:pt>
                <c:pt idx="81">
                  <c:v>115.93549346923828</c:v>
                </c:pt>
                <c:pt idx="82">
                  <c:v>117.31496429443359</c:v>
                </c:pt>
                <c:pt idx="83">
                  <c:v>118.69443511962891</c:v>
                </c:pt>
                <c:pt idx="84">
                  <c:v>120.07390594482422</c:v>
                </c:pt>
                <c:pt idx="85">
                  <c:v>121.45337677001953</c:v>
                </c:pt>
                <c:pt idx="86">
                  <c:v>122.83284759521484</c:v>
                </c:pt>
                <c:pt idx="87">
                  <c:v>124.21231842041016</c:v>
                </c:pt>
                <c:pt idx="88">
                  <c:v>125.59178924560547</c:v>
                </c:pt>
                <c:pt idx="89">
                  <c:v>126.97125244140625</c:v>
                </c:pt>
                <c:pt idx="90">
                  <c:v>128.35072326660156</c:v>
                </c:pt>
                <c:pt idx="91">
                  <c:v>129.865234375</c:v>
                </c:pt>
                <c:pt idx="92">
                  <c:v>131.37974548339844</c:v>
                </c:pt>
                <c:pt idx="93">
                  <c:v>132.89425659179688</c:v>
                </c:pt>
                <c:pt idx="94">
                  <c:v>134.40876770019531</c:v>
                </c:pt>
                <c:pt idx="95">
                  <c:v>135.92327880859375</c:v>
                </c:pt>
                <c:pt idx="96">
                  <c:v>137.43778991699219</c:v>
                </c:pt>
                <c:pt idx="97">
                  <c:v>138.95230102539062</c:v>
                </c:pt>
                <c:pt idx="98">
                  <c:v>140.46682739257812</c:v>
                </c:pt>
                <c:pt idx="99">
                  <c:v>141.98133850097656</c:v>
                </c:pt>
                <c:pt idx="100">
                  <c:v>143.495849609375</c:v>
                </c:pt>
                <c:pt idx="101">
                  <c:v>145.10151672363281</c:v>
                </c:pt>
                <c:pt idx="102">
                  <c:v>146.70716857910156</c:v>
                </c:pt>
                <c:pt idx="103">
                  <c:v>148.31283569335938</c:v>
                </c:pt>
                <c:pt idx="104">
                  <c:v>149.91850280761719</c:v>
                </c:pt>
                <c:pt idx="105">
                  <c:v>151.524169921875</c:v>
                </c:pt>
                <c:pt idx="106">
                  <c:v>153.12983703613281</c:v>
                </c:pt>
                <c:pt idx="107">
                  <c:v>154.73550415039062</c:v>
                </c:pt>
                <c:pt idx="108">
                  <c:v>156.34117126464844</c:v>
                </c:pt>
                <c:pt idx="109">
                  <c:v>157.94683837890625</c:v>
                </c:pt>
                <c:pt idx="110">
                  <c:v>159.55250549316406</c:v>
                </c:pt>
              </c:numCache>
            </c:numRef>
          </c:yVal>
          <c:smooth val="0"/>
          <c:extLst>
            <c:ext xmlns:c16="http://schemas.microsoft.com/office/drawing/2014/chart" uri="{C3380CC4-5D6E-409C-BE32-E72D297353CC}">
              <c16:uniqueId val="{00000013-EB89-0547-858D-401F76747FBF}"/>
            </c:ext>
          </c:extLst>
        </c:ser>
        <c:ser>
          <c:idx val="25"/>
          <c:order val="20"/>
          <c:tx>
            <c:strRef>
              <c:f>'SSP3 baseline output'!$AW$1</c:f>
              <c:strCache>
                <c:ptCount val="1"/>
                <c:pt idx="0">
                  <c:v>NIES AIM/CGE SSP3 Baseline (2018)</c:v>
                </c:pt>
              </c:strCache>
            </c:strRef>
          </c:tx>
          <c:spPr>
            <a:ln>
              <a:noFill/>
              <a:prstDash val="dash"/>
            </a:ln>
          </c:spPr>
          <c:marker>
            <c:symbol val="triangle"/>
            <c:size val="5"/>
            <c:spPr>
              <a:noFill/>
              <a:ln>
                <a:solidFill>
                  <a:srgbClr val="ED7D31">
                    <a:lumMod val="60000"/>
                    <a:lumOff val="40000"/>
                  </a:srgbClr>
                </a:solidFill>
              </a:ln>
            </c:spPr>
          </c:marker>
          <c:xVal>
            <c:numRef>
              <c:f>'SSP3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'SSP3 baseline output'!$AW$3:$AW$113</c:f>
              <c:numCache>
                <c:formatCode>General</c:formatCode>
                <c:ptCount val="111"/>
                <c:pt idx="15">
                  <c:v>46.330333709716797</c:v>
                </c:pt>
                <c:pt idx="16">
                  <c:v>47.588321685791016</c:v>
                </c:pt>
                <c:pt idx="17">
                  <c:v>48.8463134765625</c:v>
                </c:pt>
                <c:pt idx="18">
                  <c:v>50.104301452636719</c:v>
                </c:pt>
                <c:pt idx="19">
                  <c:v>51.362293243408203</c:v>
                </c:pt>
                <c:pt idx="20">
                  <c:v>52.620281219482422</c:v>
                </c:pt>
                <c:pt idx="21">
                  <c:v>53.752922058105469</c:v>
                </c:pt>
                <c:pt idx="22">
                  <c:v>54.88555908203125</c:v>
                </c:pt>
                <c:pt idx="23">
                  <c:v>56.018199920654297</c:v>
                </c:pt>
                <c:pt idx="24">
                  <c:v>57.150840759277344</c:v>
                </c:pt>
                <c:pt idx="25">
                  <c:v>58.283481597900391</c:v>
                </c:pt>
                <c:pt idx="26">
                  <c:v>59.416118621826172</c:v>
                </c:pt>
                <c:pt idx="27">
                  <c:v>60.548759460449219</c:v>
                </c:pt>
                <c:pt idx="28">
                  <c:v>61.681400299072266</c:v>
                </c:pt>
                <c:pt idx="29">
                  <c:v>62.814041137695312</c:v>
                </c:pt>
                <c:pt idx="30">
                  <c:v>63.946678161621094</c:v>
                </c:pt>
                <c:pt idx="31">
                  <c:v>64.791404724121094</c:v>
                </c:pt>
                <c:pt idx="32">
                  <c:v>65.636131286621094</c:v>
                </c:pt>
                <c:pt idx="33">
                  <c:v>66.480865478515625</c:v>
                </c:pt>
                <c:pt idx="34">
                  <c:v>67.325592041015625</c:v>
                </c:pt>
                <c:pt idx="35">
                  <c:v>68.170318603515625</c:v>
                </c:pt>
                <c:pt idx="36">
                  <c:v>69.015045166015625</c:v>
                </c:pt>
                <c:pt idx="37">
                  <c:v>69.859771728515625</c:v>
                </c:pt>
                <c:pt idx="38">
                  <c:v>70.704498291015625</c:v>
                </c:pt>
                <c:pt idx="39">
                  <c:v>71.549224853515625</c:v>
                </c:pt>
                <c:pt idx="40">
                  <c:v>72.393951416015625</c:v>
                </c:pt>
                <c:pt idx="41">
                  <c:v>73.041732788085938</c:v>
                </c:pt>
                <c:pt idx="42">
                  <c:v>73.68951416015625</c:v>
                </c:pt>
                <c:pt idx="43">
                  <c:v>74.337295532226562</c:v>
                </c:pt>
                <c:pt idx="44">
                  <c:v>74.985084533691406</c:v>
                </c:pt>
                <c:pt idx="45">
                  <c:v>75.632865905761719</c:v>
                </c:pt>
                <c:pt idx="46">
                  <c:v>76.280647277832031</c:v>
                </c:pt>
                <c:pt idx="47">
                  <c:v>76.928428649902344</c:v>
                </c:pt>
                <c:pt idx="48">
                  <c:v>77.576210021972656</c:v>
                </c:pt>
                <c:pt idx="49">
                  <c:v>78.223991394042969</c:v>
                </c:pt>
                <c:pt idx="50">
                  <c:v>78.871772766113281</c:v>
                </c:pt>
                <c:pt idx="51">
                  <c:v>79.431571960449219</c:v>
                </c:pt>
                <c:pt idx="52">
                  <c:v>79.991363525390625</c:v>
                </c:pt>
                <c:pt idx="53">
                  <c:v>80.551162719726562</c:v>
                </c:pt>
                <c:pt idx="54">
                  <c:v>81.110954284667969</c:v>
                </c:pt>
                <c:pt idx="55">
                  <c:v>81.670753479003906</c:v>
                </c:pt>
                <c:pt idx="56">
                  <c:v>82.230545043945312</c:v>
                </c:pt>
                <c:pt idx="57">
                  <c:v>82.79034423828125</c:v>
                </c:pt>
                <c:pt idx="58">
                  <c:v>83.350135803222656</c:v>
                </c:pt>
                <c:pt idx="59">
                  <c:v>83.909934997558594</c:v>
                </c:pt>
                <c:pt idx="60">
                  <c:v>84.4697265625</c:v>
                </c:pt>
                <c:pt idx="61">
                  <c:v>85.002067565917969</c:v>
                </c:pt>
                <c:pt idx="62">
                  <c:v>85.534408569335938</c:v>
                </c:pt>
                <c:pt idx="63">
                  <c:v>86.066749572753906</c:v>
                </c:pt>
                <c:pt idx="64">
                  <c:v>86.599090576171875</c:v>
                </c:pt>
                <c:pt idx="65">
                  <c:v>87.131431579589844</c:v>
                </c:pt>
                <c:pt idx="66">
                  <c:v>87.663772583007812</c:v>
                </c:pt>
                <c:pt idx="67">
                  <c:v>88.196113586425781</c:v>
                </c:pt>
                <c:pt idx="68">
                  <c:v>88.72845458984375</c:v>
                </c:pt>
                <c:pt idx="69">
                  <c:v>89.260795593261719</c:v>
                </c:pt>
                <c:pt idx="70">
                  <c:v>89.793144226074219</c:v>
                </c:pt>
                <c:pt idx="71">
                  <c:v>90.314445495605469</c:v>
                </c:pt>
                <c:pt idx="72">
                  <c:v>90.835746765136719</c:v>
                </c:pt>
                <c:pt idx="73">
                  <c:v>91.357048034667969</c:v>
                </c:pt>
                <c:pt idx="74">
                  <c:v>91.87835693359375</c:v>
                </c:pt>
                <c:pt idx="75">
                  <c:v>92.399658203125</c:v>
                </c:pt>
                <c:pt idx="76">
                  <c:v>92.92095947265625</c:v>
                </c:pt>
                <c:pt idx="77">
                  <c:v>93.4422607421875</c:v>
                </c:pt>
                <c:pt idx="78">
                  <c:v>93.96356201171875</c:v>
                </c:pt>
                <c:pt idx="79">
                  <c:v>94.484870910644531</c:v>
                </c:pt>
                <c:pt idx="80">
                  <c:v>95.006172180175781</c:v>
                </c:pt>
                <c:pt idx="81">
                  <c:v>95.52435302734375</c:v>
                </c:pt>
                <c:pt idx="82">
                  <c:v>96.042533874511719</c:v>
                </c:pt>
                <c:pt idx="83">
                  <c:v>96.560722351074219</c:v>
                </c:pt>
                <c:pt idx="84">
                  <c:v>97.078903198242188</c:v>
                </c:pt>
                <c:pt idx="85">
                  <c:v>97.597084045410156</c:v>
                </c:pt>
                <c:pt idx="86">
                  <c:v>98.115272521972656</c:v>
                </c:pt>
                <c:pt idx="87">
                  <c:v>98.633453369140625</c:v>
                </c:pt>
                <c:pt idx="88">
                  <c:v>99.151634216308594</c:v>
                </c:pt>
                <c:pt idx="89">
                  <c:v>99.669815063476562</c:v>
                </c:pt>
                <c:pt idx="90">
                  <c:v>100.18800354003906</c:v>
                </c:pt>
                <c:pt idx="91">
                  <c:v>100.78279876708984</c:v>
                </c:pt>
                <c:pt idx="92">
                  <c:v>101.37760162353516</c:v>
                </c:pt>
                <c:pt idx="93">
                  <c:v>101.97239685058594</c:v>
                </c:pt>
                <c:pt idx="94">
                  <c:v>102.56719970703125</c:v>
                </c:pt>
                <c:pt idx="95">
                  <c:v>103.16200256347656</c:v>
                </c:pt>
                <c:pt idx="96">
                  <c:v>103.75679779052734</c:v>
                </c:pt>
                <c:pt idx="97">
                  <c:v>104.35160064697266</c:v>
                </c:pt>
                <c:pt idx="98">
                  <c:v>104.94640350341797</c:v>
                </c:pt>
                <c:pt idx="99">
                  <c:v>105.54119873046875</c:v>
                </c:pt>
                <c:pt idx="100">
                  <c:v>106.13600158691406</c:v>
                </c:pt>
                <c:pt idx="101">
                  <c:v>106.78579711914062</c:v>
                </c:pt>
                <c:pt idx="102">
                  <c:v>107.43560028076172</c:v>
                </c:pt>
                <c:pt idx="103">
                  <c:v>108.08540344238281</c:v>
                </c:pt>
                <c:pt idx="104">
                  <c:v>108.73519897460938</c:v>
                </c:pt>
                <c:pt idx="105">
                  <c:v>109.38500213623047</c:v>
                </c:pt>
                <c:pt idx="106">
                  <c:v>110.03479766845703</c:v>
                </c:pt>
                <c:pt idx="107">
                  <c:v>110.68460083007812</c:v>
                </c:pt>
                <c:pt idx="108">
                  <c:v>111.33439636230469</c:v>
                </c:pt>
                <c:pt idx="109">
                  <c:v>111.98419952392578</c:v>
                </c:pt>
                <c:pt idx="110">
                  <c:v>112.63400268554688</c:v>
                </c:pt>
              </c:numCache>
            </c:numRef>
          </c:yVal>
          <c:smooth val="0"/>
          <c:extLst>
            <c:ext xmlns:c16="http://schemas.microsoft.com/office/drawing/2014/chart" uri="{C3380CC4-5D6E-409C-BE32-E72D297353CC}">
              <c16:uniqueId val="{00000014-EB89-0547-858D-401F76747FBF}"/>
            </c:ext>
          </c:extLst>
        </c:ser>
        <c:ser>
          <c:idx val="27"/>
          <c:order val="21"/>
          <c:tx>
            <c:strRef>
              <c:f>'SSP3 baseline output'!$AX$1</c:f>
              <c:strCache>
                <c:ptCount val="1"/>
                <c:pt idx="0">
                  <c:v>PNNL GCAM4 SSP3 Baseline (2018)</c:v>
                </c:pt>
              </c:strCache>
            </c:strRef>
          </c:tx>
          <c:spPr>
            <a:ln>
              <a:noFill/>
              <a:prstDash val="dashDot"/>
            </a:ln>
          </c:spPr>
          <c:marker>
            <c:symbol val="circle"/>
            <c:size val="5"/>
            <c:spPr>
              <a:noFill/>
              <a:ln>
                <a:solidFill>
                  <a:srgbClr val="ED7D31">
                    <a:lumMod val="60000"/>
                    <a:lumOff val="40000"/>
                  </a:srgbClr>
                </a:solidFill>
              </a:ln>
            </c:spPr>
          </c:marker>
          <c:xVal>
            <c:numRef>
              <c:f>'SSP3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'SSP3 baseline output'!$AX$3:$AX$113</c:f>
              <c:numCache>
                <c:formatCode>General</c:formatCode>
                <c:ptCount val="111"/>
                <c:pt idx="20">
                  <c:v>46.013996124267578</c:v>
                </c:pt>
                <c:pt idx="21">
                  <c:v>47.128154754638672</c:v>
                </c:pt>
                <c:pt idx="22">
                  <c:v>48.242317199707031</c:v>
                </c:pt>
                <c:pt idx="23">
                  <c:v>49.356475830078125</c:v>
                </c:pt>
                <c:pt idx="24">
                  <c:v>50.470634460449219</c:v>
                </c:pt>
                <c:pt idx="25">
                  <c:v>51.584793090820312</c:v>
                </c:pt>
                <c:pt idx="26">
                  <c:v>52.698955535888672</c:v>
                </c:pt>
                <c:pt idx="27">
                  <c:v>53.813114166259766</c:v>
                </c:pt>
                <c:pt idx="28">
                  <c:v>54.927272796630859</c:v>
                </c:pt>
                <c:pt idx="29">
                  <c:v>56.041435241699219</c:v>
                </c:pt>
                <c:pt idx="30">
                  <c:v>57.155593872070312</c:v>
                </c:pt>
                <c:pt idx="31">
                  <c:v>58.363132476806641</c:v>
                </c:pt>
                <c:pt idx="32">
                  <c:v>59.570667266845703</c:v>
                </c:pt>
                <c:pt idx="33">
                  <c:v>60.778205871582031</c:v>
                </c:pt>
                <c:pt idx="34">
                  <c:v>61.985744476318359</c:v>
                </c:pt>
                <c:pt idx="35">
                  <c:v>63.193283081054688</c:v>
                </c:pt>
                <c:pt idx="36">
                  <c:v>64.40081787109375</c:v>
                </c:pt>
                <c:pt idx="37">
                  <c:v>65.608352661132812</c:v>
                </c:pt>
                <c:pt idx="38">
                  <c:v>66.815895080566406</c:v>
                </c:pt>
                <c:pt idx="39">
                  <c:v>68.023429870605469</c:v>
                </c:pt>
                <c:pt idx="40">
                  <c:v>69.230972290039062</c:v>
                </c:pt>
                <c:pt idx="41">
                  <c:v>69.969024658203125</c:v>
                </c:pt>
                <c:pt idx="42">
                  <c:v>70.707084655761719</c:v>
                </c:pt>
                <c:pt idx="43">
                  <c:v>71.445144653320312</c:v>
                </c:pt>
                <c:pt idx="44">
                  <c:v>72.183204650878906</c:v>
                </c:pt>
                <c:pt idx="45">
                  <c:v>72.9212646484375</c:v>
                </c:pt>
                <c:pt idx="46">
                  <c:v>73.659324645996094</c:v>
                </c:pt>
                <c:pt idx="47">
                  <c:v>74.397384643554688</c:v>
                </c:pt>
                <c:pt idx="48">
                  <c:v>75.135444641113281</c:v>
                </c:pt>
                <c:pt idx="49">
                  <c:v>75.873504638671875</c:v>
                </c:pt>
                <c:pt idx="50">
                  <c:v>76.611564636230469</c:v>
                </c:pt>
                <c:pt idx="51">
                  <c:v>77.189048767089844</c:v>
                </c:pt>
                <c:pt idx="52">
                  <c:v>77.76654052734375</c:v>
                </c:pt>
                <c:pt idx="53">
                  <c:v>78.344024658203125</c:v>
                </c:pt>
                <c:pt idx="54">
                  <c:v>78.921516418457031</c:v>
                </c:pt>
                <c:pt idx="55">
                  <c:v>79.499000549316406</c:v>
                </c:pt>
                <c:pt idx="56">
                  <c:v>80.076492309570312</c:v>
                </c:pt>
                <c:pt idx="57">
                  <c:v>80.653984069824219</c:v>
                </c:pt>
                <c:pt idx="58">
                  <c:v>81.231468200683594</c:v>
                </c:pt>
                <c:pt idx="59">
                  <c:v>81.8089599609375</c:v>
                </c:pt>
                <c:pt idx="60">
                  <c:v>82.386444091796875</c:v>
                </c:pt>
                <c:pt idx="61">
                  <c:v>82.994461059570312</c:v>
                </c:pt>
                <c:pt idx="62">
                  <c:v>83.60247802734375</c:v>
                </c:pt>
                <c:pt idx="63">
                  <c:v>84.210502624511719</c:v>
                </c:pt>
                <c:pt idx="64">
                  <c:v>84.818519592285156</c:v>
                </c:pt>
                <c:pt idx="65">
                  <c:v>85.426536560058594</c:v>
                </c:pt>
                <c:pt idx="66">
                  <c:v>86.034553527832031</c:v>
                </c:pt>
                <c:pt idx="67">
                  <c:v>86.642570495605469</c:v>
                </c:pt>
                <c:pt idx="68">
                  <c:v>87.250587463378906</c:v>
                </c:pt>
                <c:pt idx="69">
                  <c:v>87.858604431152344</c:v>
                </c:pt>
                <c:pt idx="70">
                  <c:v>88.466621398925781</c:v>
                </c:pt>
                <c:pt idx="71">
                  <c:v>89.085281372070312</c:v>
                </c:pt>
                <c:pt idx="72">
                  <c:v>89.703933715820312</c:v>
                </c:pt>
                <c:pt idx="73">
                  <c:v>90.322586059570312</c:v>
                </c:pt>
                <c:pt idx="74">
                  <c:v>90.941238403320312</c:v>
                </c:pt>
                <c:pt idx="75">
                  <c:v>91.559890747070312</c:v>
                </c:pt>
                <c:pt idx="76">
                  <c:v>92.178550720214844</c:v>
                </c:pt>
                <c:pt idx="77">
                  <c:v>92.797203063964844</c:v>
                </c:pt>
                <c:pt idx="78">
                  <c:v>93.415855407714844</c:v>
                </c:pt>
                <c:pt idx="79">
                  <c:v>94.034507751464844</c:v>
                </c:pt>
                <c:pt idx="80">
                  <c:v>94.653167724609375</c:v>
                </c:pt>
                <c:pt idx="81">
                  <c:v>95.220062255859375</c:v>
                </c:pt>
                <c:pt idx="82">
                  <c:v>95.786964416503906</c:v>
                </c:pt>
                <c:pt idx="83">
                  <c:v>96.353866577148438</c:v>
                </c:pt>
                <c:pt idx="84">
                  <c:v>96.920768737792969</c:v>
                </c:pt>
                <c:pt idx="85">
                  <c:v>97.4876708984375</c:v>
                </c:pt>
                <c:pt idx="86">
                  <c:v>98.054573059082031</c:v>
                </c:pt>
                <c:pt idx="87">
                  <c:v>98.621475219726562</c:v>
                </c:pt>
                <c:pt idx="88">
                  <c:v>99.188377380371094</c:v>
                </c:pt>
                <c:pt idx="89">
                  <c:v>99.755279541015625</c:v>
                </c:pt>
                <c:pt idx="90">
                  <c:v>100.32218170166016</c:v>
                </c:pt>
                <c:pt idx="91">
                  <c:v>100.94600677490234</c:v>
                </c:pt>
                <c:pt idx="92">
                  <c:v>101.56983184814453</c:v>
                </c:pt>
                <c:pt idx="93">
                  <c:v>102.19364929199219</c:v>
                </c:pt>
                <c:pt idx="94">
                  <c:v>102.81747436523438</c:v>
                </c:pt>
                <c:pt idx="95">
                  <c:v>103.44129943847656</c:v>
                </c:pt>
                <c:pt idx="96">
                  <c:v>104.06512451171875</c:v>
                </c:pt>
                <c:pt idx="97">
                  <c:v>104.68894958496094</c:v>
                </c:pt>
                <c:pt idx="98">
                  <c:v>105.31277465820312</c:v>
                </c:pt>
                <c:pt idx="99">
                  <c:v>105.93659973144531</c:v>
                </c:pt>
                <c:pt idx="100">
                  <c:v>106.5604248046875</c:v>
                </c:pt>
                <c:pt idx="101">
                  <c:v>107.27515411376953</c:v>
                </c:pt>
                <c:pt idx="102">
                  <c:v>107.98989105224609</c:v>
                </c:pt>
                <c:pt idx="103">
                  <c:v>108.70462036132812</c:v>
                </c:pt>
                <c:pt idx="104">
                  <c:v>109.41935729980469</c:v>
                </c:pt>
                <c:pt idx="105">
                  <c:v>110.13408660888672</c:v>
                </c:pt>
                <c:pt idx="106">
                  <c:v>110.84882354736328</c:v>
                </c:pt>
                <c:pt idx="107">
                  <c:v>111.56356048583984</c:v>
                </c:pt>
                <c:pt idx="108">
                  <c:v>112.27828979492188</c:v>
                </c:pt>
                <c:pt idx="109">
                  <c:v>112.99302673339844</c:v>
                </c:pt>
                <c:pt idx="110">
                  <c:v>113.70775604248047</c:v>
                </c:pt>
              </c:numCache>
            </c:numRef>
          </c:yVal>
          <c:smooth val="0"/>
          <c:extLst>
            <c:ext xmlns:c16="http://schemas.microsoft.com/office/drawing/2014/chart" uri="{C3380CC4-5D6E-409C-BE32-E72D297353CC}">
              <c16:uniqueId val="{00000015-EB89-0547-858D-401F76747FBF}"/>
            </c:ext>
          </c:extLst>
        </c:ser>
        <c:ser>
          <c:idx val="28"/>
          <c:order val="22"/>
          <c:tx>
            <c:strRef>
              <c:f>'SSP3 baseline output'!$AY$1</c:f>
              <c:strCache>
                <c:ptCount val="1"/>
                <c:pt idx="0">
                  <c:v>PIK REMIND-MAGPIE SSP3 Baseline (2018)</c:v>
                </c:pt>
              </c:strCache>
            </c:strRef>
          </c:tx>
          <c:spPr>
            <a:ln>
              <a:noFill/>
              <a:prstDash val="lgDash"/>
            </a:ln>
          </c:spPr>
          <c:marker>
            <c:symbol val="x"/>
            <c:size val="5"/>
            <c:spPr>
              <a:noFill/>
              <a:ln>
                <a:solidFill>
                  <a:srgbClr val="ED7D31">
                    <a:lumMod val="60000"/>
                    <a:lumOff val="40000"/>
                  </a:srgbClr>
                </a:solidFill>
              </a:ln>
            </c:spPr>
          </c:marker>
          <c:xVal>
            <c:numRef>
              <c:f>'SSP3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'SSP3 baseline output'!$AY$3:$AY$113</c:f>
              <c:numCache>
                <c:formatCode>General</c:formatCode>
                <c:ptCount val="111"/>
              </c:numCache>
            </c:numRef>
          </c:yVal>
          <c:smooth val="0"/>
          <c:extLst>
            <c:ext xmlns:c16="http://schemas.microsoft.com/office/drawing/2014/chart" uri="{C3380CC4-5D6E-409C-BE32-E72D297353CC}">
              <c16:uniqueId val="{00000016-EB89-0547-858D-401F76747FBF}"/>
            </c:ext>
          </c:extLst>
        </c:ser>
        <c:ser>
          <c:idx val="29"/>
          <c:order val="23"/>
          <c:tx>
            <c:strRef>
              <c:f>'SSP3 baseline output'!$AZ$1</c:f>
              <c:strCache>
                <c:ptCount val="1"/>
                <c:pt idx="0">
                  <c:v>EIEE WITCH-GLOBIOM SSP3 Baseline (2018)</c:v>
                </c:pt>
              </c:strCache>
            </c:strRef>
          </c:tx>
          <c:spPr>
            <a:ln>
              <a:noFill/>
              <a:prstDash val="lgDashDot"/>
            </a:ln>
          </c:spPr>
          <c:marker>
            <c:symbol val="plus"/>
            <c:size val="5"/>
            <c:spPr>
              <a:noFill/>
              <a:ln>
                <a:solidFill>
                  <a:srgbClr val="ED7D31">
                    <a:lumMod val="60000"/>
                    <a:lumOff val="40000"/>
                  </a:srgbClr>
                </a:solidFill>
              </a:ln>
            </c:spPr>
          </c:marker>
          <c:xVal>
            <c:numRef>
              <c:f>'SSP3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'SSP3 baseline output'!$AZ$3:$AZ$113</c:f>
              <c:numCache>
                <c:formatCode>General</c:formatCode>
                <c:ptCount val="111"/>
                <c:pt idx="15">
                  <c:v>44.138317108154297</c:v>
                </c:pt>
                <c:pt idx="16">
                  <c:v>44.982120513916016</c:v>
                </c:pt>
                <c:pt idx="17">
                  <c:v>45.825923919677734</c:v>
                </c:pt>
                <c:pt idx="18">
                  <c:v>46.669727325439453</c:v>
                </c:pt>
                <c:pt idx="19">
                  <c:v>47.513530731201172</c:v>
                </c:pt>
                <c:pt idx="20">
                  <c:v>48.357330322265625</c:v>
                </c:pt>
                <c:pt idx="21">
                  <c:v>49.983394622802734</c:v>
                </c:pt>
                <c:pt idx="22">
                  <c:v>51.609458923339844</c:v>
                </c:pt>
                <c:pt idx="23">
                  <c:v>53.235519409179688</c:v>
                </c:pt>
                <c:pt idx="24">
                  <c:v>54.861583709716797</c:v>
                </c:pt>
                <c:pt idx="25">
                  <c:v>56.487648010253906</c:v>
                </c:pt>
                <c:pt idx="26">
                  <c:v>58.11370849609375</c:v>
                </c:pt>
                <c:pt idx="27">
                  <c:v>59.739772796630859</c:v>
                </c:pt>
                <c:pt idx="28">
                  <c:v>61.365833282470703</c:v>
                </c:pt>
                <c:pt idx="29">
                  <c:v>62.991897583007812</c:v>
                </c:pt>
                <c:pt idx="30">
                  <c:v>64.617958068847656</c:v>
                </c:pt>
                <c:pt idx="31">
                  <c:v>65.945419311523438</c:v>
                </c:pt>
                <c:pt idx="32">
                  <c:v>67.272872924804688</c:v>
                </c:pt>
                <c:pt idx="33">
                  <c:v>68.600334167480469</c:v>
                </c:pt>
                <c:pt idx="34">
                  <c:v>69.92779541015625</c:v>
                </c:pt>
                <c:pt idx="35">
                  <c:v>71.2552490234375</c:v>
                </c:pt>
                <c:pt idx="36">
                  <c:v>72.582710266113281</c:v>
                </c:pt>
                <c:pt idx="37">
                  <c:v>73.910163879394531</c:v>
                </c:pt>
                <c:pt idx="38">
                  <c:v>75.237625122070312</c:v>
                </c:pt>
                <c:pt idx="39">
                  <c:v>76.565078735351562</c:v>
                </c:pt>
                <c:pt idx="40">
                  <c:v>77.892539978027344</c:v>
                </c:pt>
                <c:pt idx="41">
                  <c:v>78.581001281738281</c:v>
                </c:pt>
                <c:pt idx="42">
                  <c:v>79.269454956054688</c:v>
                </c:pt>
                <c:pt idx="43">
                  <c:v>79.957916259765625</c:v>
                </c:pt>
                <c:pt idx="44">
                  <c:v>80.646369934082031</c:v>
                </c:pt>
                <c:pt idx="45">
                  <c:v>81.334831237792969</c:v>
                </c:pt>
                <c:pt idx="46">
                  <c:v>82.023292541503906</c:v>
                </c:pt>
                <c:pt idx="47">
                  <c:v>82.711746215820312</c:v>
                </c:pt>
                <c:pt idx="48">
                  <c:v>83.40020751953125</c:v>
                </c:pt>
                <c:pt idx="49">
                  <c:v>84.088668823242188</c:v>
                </c:pt>
                <c:pt idx="50">
                  <c:v>84.777122497558594</c:v>
                </c:pt>
                <c:pt idx="51">
                  <c:v>85.14892578125</c:v>
                </c:pt>
                <c:pt idx="52">
                  <c:v>85.520729064941406</c:v>
                </c:pt>
                <c:pt idx="53">
                  <c:v>85.892532348632812</c:v>
                </c:pt>
                <c:pt idx="54">
                  <c:v>86.264335632324219</c:v>
                </c:pt>
                <c:pt idx="55">
                  <c:v>86.636138916015625</c:v>
                </c:pt>
                <c:pt idx="56">
                  <c:v>87.007942199707031</c:v>
                </c:pt>
                <c:pt idx="57">
                  <c:v>87.379745483398438</c:v>
                </c:pt>
                <c:pt idx="58">
                  <c:v>87.751548767089844</c:v>
                </c:pt>
                <c:pt idx="59">
                  <c:v>88.12335205078125</c:v>
                </c:pt>
                <c:pt idx="60">
                  <c:v>88.495155334472656</c:v>
                </c:pt>
                <c:pt idx="61">
                  <c:v>88.673210144042969</c:v>
                </c:pt>
                <c:pt idx="62">
                  <c:v>88.85125732421875</c:v>
                </c:pt>
                <c:pt idx="63">
                  <c:v>89.029312133789062</c:v>
                </c:pt>
                <c:pt idx="64">
                  <c:v>89.207366943359375</c:v>
                </c:pt>
                <c:pt idx="65">
                  <c:v>89.385421752929688</c:v>
                </c:pt>
                <c:pt idx="66">
                  <c:v>89.563468933105469</c:v>
                </c:pt>
                <c:pt idx="67">
                  <c:v>89.741523742675781</c:v>
                </c:pt>
                <c:pt idx="68">
                  <c:v>89.919578552246094</c:v>
                </c:pt>
                <c:pt idx="69">
                  <c:v>90.097625732421875</c:v>
                </c:pt>
                <c:pt idx="70">
                  <c:v>90.275680541992188</c:v>
                </c:pt>
                <c:pt idx="71">
                  <c:v>90.728179931640625</c:v>
                </c:pt>
                <c:pt idx="72">
                  <c:v>91.180671691894531</c:v>
                </c:pt>
                <c:pt idx="73">
                  <c:v>91.633171081542969</c:v>
                </c:pt>
                <c:pt idx="74">
                  <c:v>92.085670471191406</c:v>
                </c:pt>
                <c:pt idx="75">
                  <c:v>92.538169860839844</c:v>
                </c:pt>
                <c:pt idx="76">
                  <c:v>92.990669250488281</c:v>
                </c:pt>
                <c:pt idx="77">
                  <c:v>93.443161010742188</c:v>
                </c:pt>
                <c:pt idx="78">
                  <c:v>93.895660400390625</c:v>
                </c:pt>
                <c:pt idx="79">
                  <c:v>94.348159790039062</c:v>
                </c:pt>
                <c:pt idx="80">
                  <c:v>94.8006591796875</c:v>
                </c:pt>
                <c:pt idx="81">
                  <c:v>95.290573120117188</c:v>
                </c:pt>
                <c:pt idx="82">
                  <c:v>95.780487060546875</c:v>
                </c:pt>
                <c:pt idx="83">
                  <c:v>96.270401000976562</c:v>
                </c:pt>
                <c:pt idx="84">
                  <c:v>96.76031494140625</c:v>
                </c:pt>
                <c:pt idx="85">
                  <c:v>97.250236511230469</c:v>
                </c:pt>
                <c:pt idx="86">
                  <c:v>97.740150451660156</c:v>
                </c:pt>
                <c:pt idx="87">
                  <c:v>98.230064392089844</c:v>
                </c:pt>
                <c:pt idx="88">
                  <c:v>98.719978332519531</c:v>
                </c:pt>
                <c:pt idx="89">
                  <c:v>99.20989990234375</c:v>
                </c:pt>
                <c:pt idx="90">
                  <c:v>99.699813842773438</c:v>
                </c:pt>
                <c:pt idx="91">
                  <c:v>100.31639099121094</c:v>
                </c:pt>
                <c:pt idx="92">
                  <c:v>100.93296813964844</c:v>
                </c:pt>
                <c:pt idx="93">
                  <c:v>101.54955291748047</c:v>
                </c:pt>
                <c:pt idx="94">
                  <c:v>102.16613006591797</c:v>
                </c:pt>
                <c:pt idx="95">
                  <c:v>102.78270721435547</c:v>
                </c:pt>
                <c:pt idx="96">
                  <c:v>103.39928436279297</c:v>
                </c:pt>
                <c:pt idx="97">
                  <c:v>104.01586151123047</c:v>
                </c:pt>
                <c:pt idx="98">
                  <c:v>104.6324462890625</c:v>
                </c:pt>
                <c:pt idx="99">
                  <c:v>105.2490234375</c:v>
                </c:pt>
                <c:pt idx="100">
                  <c:v>105.8656005859375</c:v>
                </c:pt>
                <c:pt idx="101">
                  <c:v>106.34162902832031</c:v>
                </c:pt>
                <c:pt idx="102">
                  <c:v>106.81764984130859</c:v>
                </c:pt>
                <c:pt idx="103">
                  <c:v>107.29367065429688</c:v>
                </c:pt>
                <c:pt idx="104">
                  <c:v>107.76969909667969</c:v>
                </c:pt>
                <c:pt idx="105">
                  <c:v>108.24571990966797</c:v>
                </c:pt>
                <c:pt idx="106">
                  <c:v>108.72174835205078</c:v>
                </c:pt>
                <c:pt idx="107">
                  <c:v>109.19776916503906</c:v>
                </c:pt>
                <c:pt idx="108">
                  <c:v>109.67379760742188</c:v>
                </c:pt>
                <c:pt idx="109">
                  <c:v>110.14981842041016</c:v>
                </c:pt>
                <c:pt idx="110">
                  <c:v>110.62584686279297</c:v>
                </c:pt>
              </c:numCache>
            </c:numRef>
          </c:yVal>
          <c:smooth val="0"/>
          <c:extLst>
            <c:ext xmlns:c16="http://schemas.microsoft.com/office/drawing/2014/chart" uri="{C3380CC4-5D6E-409C-BE32-E72D297353CC}">
              <c16:uniqueId val="{00000017-EB89-0547-858D-401F76747FBF}"/>
            </c:ext>
          </c:extLst>
        </c:ser>
        <c:ser>
          <c:idx val="31"/>
          <c:order val="24"/>
          <c:tx>
            <c:strRef>
              <c:f>'SSP2 Baseline Output'!$AU$1</c:f>
              <c:strCache>
                <c:ptCount val="1"/>
                <c:pt idx="0">
                  <c:v>PBL IMAGE SSP2 Baseline (2018)</c:v>
                </c:pt>
              </c:strCache>
            </c:strRef>
          </c:tx>
          <c:spPr>
            <a:ln>
              <a:noFill/>
              <a:prstDash val="sysDot"/>
            </a:ln>
          </c:spPr>
          <c:marker>
            <c:symbol val="square"/>
            <c:size val="5"/>
            <c:spPr>
              <a:noFill/>
              <a:ln>
                <a:solidFill>
                  <a:srgbClr val="C27CC5"/>
                </a:solidFill>
              </a:ln>
            </c:spPr>
          </c:marker>
          <c:xVal>
            <c:numRef>
              <c:f>'SSP2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Output'!$AU$3:$AU$113</c:f>
              <c:numCache>
                <c:formatCode>General</c:formatCode>
                <c:ptCount val="111"/>
                <c:pt idx="15">
                  <c:v>44.544090270996094</c:v>
                </c:pt>
                <c:pt idx="16">
                  <c:v>45.260993957519531</c:v>
                </c:pt>
                <c:pt idx="17">
                  <c:v>45.977893829345703</c:v>
                </c:pt>
                <c:pt idx="18">
                  <c:v>46.694797515869141</c:v>
                </c:pt>
                <c:pt idx="19">
                  <c:v>47.411697387695312</c:v>
                </c:pt>
                <c:pt idx="20">
                  <c:v>48.12860107421875</c:v>
                </c:pt>
                <c:pt idx="21">
                  <c:v>49.159774780273438</c:v>
                </c:pt>
                <c:pt idx="22">
                  <c:v>50.190944671630859</c:v>
                </c:pt>
                <c:pt idx="23">
                  <c:v>51.222118377685547</c:v>
                </c:pt>
                <c:pt idx="24">
                  <c:v>52.253288269042969</c:v>
                </c:pt>
                <c:pt idx="25">
                  <c:v>53.284461975097656</c:v>
                </c:pt>
                <c:pt idx="26">
                  <c:v>54.315631866455078</c:v>
                </c:pt>
                <c:pt idx="27">
                  <c:v>55.346805572509766</c:v>
                </c:pt>
                <c:pt idx="28">
                  <c:v>56.377975463867188</c:v>
                </c:pt>
                <c:pt idx="29">
                  <c:v>57.409149169921875</c:v>
                </c:pt>
                <c:pt idx="30">
                  <c:v>58.440319061279297</c:v>
                </c:pt>
                <c:pt idx="31">
                  <c:v>59.215621948242188</c:v>
                </c:pt>
                <c:pt idx="32">
                  <c:v>59.990924835205078</c:v>
                </c:pt>
                <c:pt idx="33">
                  <c:v>60.766231536865234</c:v>
                </c:pt>
                <c:pt idx="34">
                  <c:v>61.541534423828125</c:v>
                </c:pt>
                <c:pt idx="35">
                  <c:v>62.316837310791016</c:v>
                </c:pt>
                <c:pt idx="36">
                  <c:v>63.092140197753906</c:v>
                </c:pt>
                <c:pt idx="37">
                  <c:v>63.867443084716797</c:v>
                </c:pt>
                <c:pt idx="38">
                  <c:v>64.642745971679688</c:v>
                </c:pt>
                <c:pt idx="39">
                  <c:v>65.418045043945312</c:v>
                </c:pt>
                <c:pt idx="40">
                  <c:v>66.193351745605469</c:v>
                </c:pt>
                <c:pt idx="41">
                  <c:v>66.659698486328125</c:v>
                </c:pt>
                <c:pt idx="42">
                  <c:v>67.126045227050781</c:v>
                </c:pt>
                <c:pt idx="43">
                  <c:v>67.592391967773438</c:v>
                </c:pt>
                <c:pt idx="44">
                  <c:v>68.058738708496094</c:v>
                </c:pt>
                <c:pt idx="45">
                  <c:v>68.52508544921875</c:v>
                </c:pt>
                <c:pt idx="46">
                  <c:v>68.991432189941406</c:v>
                </c:pt>
                <c:pt idx="47">
                  <c:v>69.457778930664062</c:v>
                </c:pt>
                <c:pt idx="48">
                  <c:v>69.924125671386719</c:v>
                </c:pt>
                <c:pt idx="49">
                  <c:v>70.390472412109375</c:v>
                </c:pt>
                <c:pt idx="50">
                  <c:v>70.856819152832031</c:v>
                </c:pt>
                <c:pt idx="51">
                  <c:v>71.259239196777344</c:v>
                </c:pt>
                <c:pt idx="52">
                  <c:v>71.661659240722656</c:v>
                </c:pt>
                <c:pt idx="53">
                  <c:v>72.064079284667969</c:v>
                </c:pt>
                <c:pt idx="54">
                  <c:v>72.466499328613281</c:v>
                </c:pt>
                <c:pt idx="55">
                  <c:v>72.868919372558594</c:v>
                </c:pt>
                <c:pt idx="56">
                  <c:v>73.271339416503906</c:v>
                </c:pt>
                <c:pt idx="57">
                  <c:v>73.673759460449219</c:v>
                </c:pt>
                <c:pt idx="58">
                  <c:v>74.076179504394531</c:v>
                </c:pt>
                <c:pt idx="59">
                  <c:v>74.478599548339844</c:v>
                </c:pt>
                <c:pt idx="60">
                  <c:v>74.881027221679688</c:v>
                </c:pt>
                <c:pt idx="61">
                  <c:v>75.068252563476562</c:v>
                </c:pt>
                <c:pt idx="62">
                  <c:v>75.255477905273438</c:v>
                </c:pt>
                <c:pt idx="63">
                  <c:v>75.442710876464844</c:v>
                </c:pt>
                <c:pt idx="64">
                  <c:v>75.629936218261719</c:v>
                </c:pt>
                <c:pt idx="65">
                  <c:v>75.817169189453125</c:v>
                </c:pt>
                <c:pt idx="66">
                  <c:v>76.00439453125</c:v>
                </c:pt>
                <c:pt idx="67">
                  <c:v>76.191627502441406</c:v>
                </c:pt>
                <c:pt idx="68">
                  <c:v>76.378852844238281</c:v>
                </c:pt>
                <c:pt idx="69">
                  <c:v>76.566085815429688</c:v>
                </c:pt>
                <c:pt idx="70">
                  <c:v>76.753311157226562</c:v>
                </c:pt>
                <c:pt idx="71">
                  <c:v>77.132217407226562</c:v>
                </c:pt>
                <c:pt idx="72">
                  <c:v>77.511131286621094</c:v>
                </c:pt>
                <c:pt idx="73">
                  <c:v>77.890037536621094</c:v>
                </c:pt>
                <c:pt idx="74">
                  <c:v>78.268943786621094</c:v>
                </c:pt>
                <c:pt idx="75">
                  <c:v>78.647857666015625</c:v>
                </c:pt>
                <c:pt idx="76">
                  <c:v>79.026763916015625</c:v>
                </c:pt>
                <c:pt idx="77">
                  <c:v>79.405670166015625</c:v>
                </c:pt>
                <c:pt idx="78">
                  <c:v>79.784584045410156</c:v>
                </c:pt>
                <c:pt idx="79">
                  <c:v>80.163490295410156</c:v>
                </c:pt>
                <c:pt idx="80">
                  <c:v>80.542396545410156</c:v>
                </c:pt>
                <c:pt idx="81">
                  <c:v>80.954338073730469</c:v>
                </c:pt>
                <c:pt idx="82">
                  <c:v>81.36627197265625</c:v>
                </c:pt>
                <c:pt idx="83">
                  <c:v>81.778213500976562</c:v>
                </c:pt>
                <c:pt idx="84">
                  <c:v>82.190155029296875</c:v>
                </c:pt>
                <c:pt idx="85">
                  <c:v>82.602088928222656</c:v>
                </c:pt>
                <c:pt idx="86">
                  <c:v>83.014030456542969</c:v>
                </c:pt>
                <c:pt idx="87">
                  <c:v>83.42596435546875</c:v>
                </c:pt>
                <c:pt idx="88">
                  <c:v>83.837905883789062</c:v>
                </c:pt>
                <c:pt idx="89">
                  <c:v>84.249839782714844</c:v>
                </c:pt>
                <c:pt idx="90">
                  <c:v>84.661781311035156</c:v>
                </c:pt>
                <c:pt idx="91">
                  <c:v>85.053352355957031</c:v>
                </c:pt>
                <c:pt idx="92">
                  <c:v>85.444915771484375</c:v>
                </c:pt>
                <c:pt idx="93">
                  <c:v>85.83648681640625</c:v>
                </c:pt>
                <c:pt idx="94">
                  <c:v>86.228057861328125</c:v>
                </c:pt>
                <c:pt idx="95">
                  <c:v>86.619621276855469</c:v>
                </c:pt>
                <c:pt idx="96">
                  <c:v>87.011192321777344</c:v>
                </c:pt>
                <c:pt idx="97">
                  <c:v>87.402763366699219</c:v>
                </c:pt>
                <c:pt idx="98">
                  <c:v>87.794334411621094</c:v>
                </c:pt>
                <c:pt idx="99">
                  <c:v>88.185897827148438</c:v>
                </c:pt>
                <c:pt idx="100">
                  <c:v>88.577468872070312</c:v>
                </c:pt>
                <c:pt idx="101">
                  <c:v>89.148345947265625</c:v>
                </c:pt>
                <c:pt idx="102">
                  <c:v>89.719230651855469</c:v>
                </c:pt>
                <c:pt idx="103">
                  <c:v>90.290107727050781</c:v>
                </c:pt>
                <c:pt idx="104">
                  <c:v>90.860992431640625</c:v>
                </c:pt>
                <c:pt idx="105">
                  <c:v>91.431869506835938</c:v>
                </c:pt>
                <c:pt idx="106">
                  <c:v>92.002754211425781</c:v>
                </c:pt>
                <c:pt idx="107">
                  <c:v>92.573631286621094</c:v>
                </c:pt>
                <c:pt idx="108">
                  <c:v>93.144515991210938</c:v>
                </c:pt>
                <c:pt idx="109">
                  <c:v>93.71539306640625</c:v>
                </c:pt>
                <c:pt idx="110">
                  <c:v>94.286270141601562</c:v>
                </c:pt>
              </c:numCache>
            </c:numRef>
          </c:yVal>
          <c:smooth val="0"/>
          <c:extLst>
            <c:ext xmlns:c16="http://schemas.microsoft.com/office/drawing/2014/chart" uri="{C3380CC4-5D6E-409C-BE32-E72D297353CC}">
              <c16:uniqueId val="{00000018-EB89-0547-858D-401F76747FBF}"/>
            </c:ext>
          </c:extLst>
        </c:ser>
        <c:ser>
          <c:idx val="32"/>
          <c:order val="25"/>
          <c:tx>
            <c:strRef>
              <c:f>'SSP2 Baseline Output'!$AV$1</c:f>
              <c:strCache>
                <c:ptCount val="1"/>
                <c:pt idx="0">
                  <c:v>IIASA MESSAGE-GLOBIOM SSP2 Baseline (2018)</c:v>
                </c:pt>
              </c:strCache>
            </c:strRef>
          </c:tx>
          <c:spPr>
            <a:ln>
              <a:noFill/>
              <a:prstDash val="sysDash"/>
            </a:ln>
          </c:spPr>
          <c:marker>
            <c:symbol val="diamond"/>
            <c:size val="5"/>
            <c:spPr>
              <a:noFill/>
              <a:ln>
                <a:solidFill>
                  <a:srgbClr val="C27CC5"/>
                </a:solidFill>
              </a:ln>
            </c:spPr>
          </c:marker>
          <c:xVal>
            <c:numRef>
              <c:f>'SSP2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Output'!$AV$3:$AV$113</c:f>
              <c:numCache>
                <c:formatCode>General</c:formatCode>
                <c:ptCount val="111"/>
                <c:pt idx="15">
                  <c:v>49.031681060791016</c:v>
                </c:pt>
                <c:pt idx="16">
                  <c:v>49.587566375732422</c:v>
                </c:pt>
                <c:pt idx="17">
                  <c:v>50.143451690673828</c:v>
                </c:pt>
                <c:pt idx="18">
                  <c:v>50.6993408203125</c:v>
                </c:pt>
                <c:pt idx="19">
                  <c:v>51.255226135253906</c:v>
                </c:pt>
                <c:pt idx="20">
                  <c:v>51.811111450195312</c:v>
                </c:pt>
                <c:pt idx="21">
                  <c:v>52.160449981689453</c:v>
                </c:pt>
                <c:pt idx="22">
                  <c:v>52.509788513183594</c:v>
                </c:pt>
                <c:pt idx="23">
                  <c:v>52.859123229980469</c:v>
                </c:pt>
                <c:pt idx="24">
                  <c:v>53.208461761474609</c:v>
                </c:pt>
                <c:pt idx="25">
                  <c:v>53.55780029296875</c:v>
                </c:pt>
                <c:pt idx="26">
                  <c:v>53.907135009765625</c:v>
                </c:pt>
                <c:pt idx="27">
                  <c:v>54.256473541259766</c:v>
                </c:pt>
                <c:pt idx="28">
                  <c:v>54.605808258056641</c:v>
                </c:pt>
                <c:pt idx="29">
                  <c:v>54.955146789550781</c:v>
                </c:pt>
                <c:pt idx="30">
                  <c:v>55.304485321044922</c:v>
                </c:pt>
                <c:pt idx="31">
                  <c:v>55.901939392089844</c:v>
                </c:pt>
                <c:pt idx="32">
                  <c:v>56.499393463134766</c:v>
                </c:pt>
                <c:pt idx="33">
                  <c:v>57.096851348876953</c:v>
                </c:pt>
                <c:pt idx="34">
                  <c:v>57.694305419921875</c:v>
                </c:pt>
                <c:pt idx="35">
                  <c:v>58.291763305664062</c:v>
                </c:pt>
                <c:pt idx="36">
                  <c:v>58.889217376708984</c:v>
                </c:pt>
                <c:pt idx="37">
                  <c:v>59.486671447753906</c:v>
                </c:pt>
                <c:pt idx="38">
                  <c:v>60.084129333496094</c:v>
                </c:pt>
                <c:pt idx="39">
                  <c:v>60.681583404541016</c:v>
                </c:pt>
                <c:pt idx="40">
                  <c:v>61.279037475585938</c:v>
                </c:pt>
                <c:pt idx="41">
                  <c:v>61.892303466796875</c:v>
                </c:pt>
                <c:pt idx="42">
                  <c:v>62.505569458007812</c:v>
                </c:pt>
                <c:pt idx="43">
                  <c:v>63.11883544921875</c:v>
                </c:pt>
                <c:pt idx="44">
                  <c:v>63.732101440429688</c:v>
                </c:pt>
                <c:pt idx="45">
                  <c:v>64.345367431640625</c:v>
                </c:pt>
                <c:pt idx="46">
                  <c:v>64.958633422851562</c:v>
                </c:pt>
                <c:pt idx="47">
                  <c:v>65.5718994140625</c:v>
                </c:pt>
                <c:pt idx="48">
                  <c:v>66.185165405273438</c:v>
                </c:pt>
                <c:pt idx="49">
                  <c:v>66.798431396484375</c:v>
                </c:pt>
                <c:pt idx="50">
                  <c:v>67.411697387695312</c:v>
                </c:pt>
                <c:pt idx="51">
                  <c:v>68.030158996582031</c:v>
                </c:pt>
                <c:pt idx="52">
                  <c:v>68.64862060546875</c:v>
                </c:pt>
                <c:pt idx="53">
                  <c:v>69.26708984375</c:v>
                </c:pt>
                <c:pt idx="54">
                  <c:v>69.885551452636719</c:v>
                </c:pt>
                <c:pt idx="55">
                  <c:v>70.504013061523438</c:v>
                </c:pt>
                <c:pt idx="56">
                  <c:v>71.122482299804688</c:v>
                </c:pt>
                <c:pt idx="57">
                  <c:v>71.740943908691406</c:v>
                </c:pt>
                <c:pt idx="58">
                  <c:v>72.359405517578125</c:v>
                </c:pt>
                <c:pt idx="59">
                  <c:v>72.977874755859375</c:v>
                </c:pt>
                <c:pt idx="60">
                  <c:v>73.596336364746094</c:v>
                </c:pt>
                <c:pt idx="61">
                  <c:v>74.16961669921875</c:v>
                </c:pt>
                <c:pt idx="62">
                  <c:v>74.742889404296875</c:v>
                </c:pt>
                <c:pt idx="63">
                  <c:v>75.316169738769531</c:v>
                </c:pt>
                <c:pt idx="64">
                  <c:v>75.889442443847656</c:v>
                </c:pt>
                <c:pt idx="65">
                  <c:v>76.462722778320312</c:v>
                </c:pt>
                <c:pt idx="66">
                  <c:v>77.036003112792969</c:v>
                </c:pt>
                <c:pt idx="67">
                  <c:v>77.609275817871094</c:v>
                </c:pt>
                <c:pt idx="68">
                  <c:v>78.18255615234375</c:v>
                </c:pt>
                <c:pt idx="69">
                  <c:v>78.755828857421875</c:v>
                </c:pt>
                <c:pt idx="70">
                  <c:v>79.329109191894531</c:v>
                </c:pt>
                <c:pt idx="71">
                  <c:v>79.880455017089844</c:v>
                </c:pt>
                <c:pt idx="72">
                  <c:v>80.431800842285156</c:v>
                </c:pt>
                <c:pt idx="73">
                  <c:v>80.983146667480469</c:v>
                </c:pt>
                <c:pt idx="74">
                  <c:v>81.534492492675781</c:v>
                </c:pt>
                <c:pt idx="75">
                  <c:v>82.085838317871094</c:v>
                </c:pt>
                <c:pt idx="76">
                  <c:v>82.637184143066406</c:v>
                </c:pt>
                <c:pt idx="77">
                  <c:v>83.188529968261719</c:v>
                </c:pt>
                <c:pt idx="78">
                  <c:v>83.739875793457031</c:v>
                </c:pt>
                <c:pt idx="79">
                  <c:v>84.291221618652344</c:v>
                </c:pt>
                <c:pt idx="80">
                  <c:v>84.842567443847656</c:v>
                </c:pt>
                <c:pt idx="81">
                  <c:v>85.743507385253906</c:v>
                </c:pt>
                <c:pt idx="82">
                  <c:v>86.644454956054688</c:v>
                </c:pt>
                <c:pt idx="83">
                  <c:v>87.545394897460938</c:v>
                </c:pt>
                <c:pt idx="84">
                  <c:v>88.446334838867188</c:v>
                </c:pt>
                <c:pt idx="85">
                  <c:v>89.347274780273438</c:v>
                </c:pt>
                <c:pt idx="86">
                  <c:v>90.248214721679688</c:v>
                </c:pt>
                <c:pt idx="87">
                  <c:v>91.149154663085938</c:v>
                </c:pt>
                <c:pt idx="88">
                  <c:v>92.050094604492188</c:v>
                </c:pt>
                <c:pt idx="89">
                  <c:v>92.951034545898438</c:v>
                </c:pt>
                <c:pt idx="90">
                  <c:v>93.851974487304688</c:v>
                </c:pt>
                <c:pt idx="91">
                  <c:v>94.621490478515625</c:v>
                </c:pt>
                <c:pt idx="92">
                  <c:v>95.391006469726562</c:v>
                </c:pt>
                <c:pt idx="93">
                  <c:v>96.1605224609375</c:v>
                </c:pt>
                <c:pt idx="94">
                  <c:v>96.930038452148438</c:v>
                </c:pt>
                <c:pt idx="95">
                  <c:v>97.699562072753906</c:v>
                </c:pt>
                <c:pt idx="96">
                  <c:v>98.469078063964844</c:v>
                </c:pt>
                <c:pt idx="97">
                  <c:v>99.238594055175781</c:v>
                </c:pt>
                <c:pt idx="98">
                  <c:v>100.00811004638672</c:v>
                </c:pt>
                <c:pt idx="99">
                  <c:v>100.77762603759766</c:v>
                </c:pt>
                <c:pt idx="100">
                  <c:v>101.54714202880859</c:v>
                </c:pt>
                <c:pt idx="101">
                  <c:v>102.07030487060547</c:v>
                </c:pt>
                <c:pt idx="102">
                  <c:v>102.59346771240234</c:v>
                </c:pt>
                <c:pt idx="103">
                  <c:v>103.11663055419922</c:v>
                </c:pt>
                <c:pt idx="104">
                  <c:v>103.63979339599609</c:v>
                </c:pt>
                <c:pt idx="105">
                  <c:v>104.16295623779297</c:v>
                </c:pt>
                <c:pt idx="106">
                  <c:v>104.68611907958984</c:v>
                </c:pt>
                <c:pt idx="107">
                  <c:v>105.20928192138672</c:v>
                </c:pt>
                <c:pt idx="108">
                  <c:v>105.73243713378906</c:v>
                </c:pt>
                <c:pt idx="109">
                  <c:v>106.25559997558594</c:v>
                </c:pt>
                <c:pt idx="110">
                  <c:v>106.77876281738281</c:v>
                </c:pt>
              </c:numCache>
            </c:numRef>
          </c:yVal>
          <c:smooth val="0"/>
          <c:extLst>
            <c:ext xmlns:c16="http://schemas.microsoft.com/office/drawing/2014/chart" uri="{C3380CC4-5D6E-409C-BE32-E72D297353CC}">
              <c16:uniqueId val="{00000019-EB89-0547-858D-401F76747FBF}"/>
            </c:ext>
          </c:extLst>
        </c:ser>
        <c:ser>
          <c:idx val="34"/>
          <c:order val="26"/>
          <c:tx>
            <c:strRef>
              <c:f>'SSP2 Baseline Output'!$AW$1</c:f>
              <c:strCache>
                <c:ptCount val="1"/>
                <c:pt idx="0">
                  <c:v>NIES AIM/CGE SSP2 Baseline (2018)</c:v>
                </c:pt>
              </c:strCache>
            </c:strRef>
          </c:tx>
          <c:spPr>
            <a:ln>
              <a:noFill/>
              <a:prstDash val="dash"/>
            </a:ln>
          </c:spPr>
          <c:marker>
            <c:symbol val="triangle"/>
            <c:size val="5"/>
            <c:spPr>
              <a:noFill/>
              <a:ln>
                <a:solidFill>
                  <a:srgbClr val="C27CC5"/>
                </a:solidFill>
              </a:ln>
            </c:spPr>
          </c:marker>
          <c:xVal>
            <c:numRef>
              <c:f>'SSP2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Output'!$AW$3:$AW$113</c:f>
              <c:numCache>
                <c:formatCode>General</c:formatCode>
                <c:ptCount val="111"/>
                <c:pt idx="15">
                  <c:v>46.330333709716797</c:v>
                </c:pt>
                <c:pt idx="16">
                  <c:v>47.328357696533203</c:v>
                </c:pt>
                <c:pt idx="17">
                  <c:v>48.326385498046875</c:v>
                </c:pt>
                <c:pt idx="18">
                  <c:v>49.324413299560547</c:v>
                </c:pt>
                <c:pt idx="19">
                  <c:v>50.322441101074219</c:v>
                </c:pt>
                <c:pt idx="20">
                  <c:v>51.320468902587891</c:v>
                </c:pt>
                <c:pt idx="21">
                  <c:v>52.268680572509766</c:v>
                </c:pt>
                <c:pt idx="22">
                  <c:v>53.216896057128906</c:v>
                </c:pt>
                <c:pt idx="23">
                  <c:v>54.165111541748047</c:v>
                </c:pt>
                <c:pt idx="24">
                  <c:v>55.113323211669922</c:v>
                </c:pt>
                <c:pt idx="25">
                  <c:v>56.061538696289062</c:v>
                </c:pt>
                <c:pt idx="26">
                  <c:v>57.009750366210938</c:v>
                </c:pt>
                <c:pt idx="27">
                  <c:v>57.957965850830078</c:v>
                </c:pt>
                <c:pt idx="28">
                  <c:v>58.906177520751953</c:v>
                </c:pt>
                <c:pt idx="29">
                  <c:v>59.854393005371094</c:v>
                </c:pt>
                <c:pt idx="30">
                  <c:v>60.802604675292969</c:v>
                </c:pt>
                <c:pt idx="31">
                  <c:v>61.572586059570312</c:v>
                </c:pt>
                <c:pt idx="32">
                  <c:v>62.342567443847656</c:v>
                </c:pt>
                <c:pt idx="33">
                  <c:v>63.112548828125</c:v>
                </c:pt>
                <c:pt idx="34">
                  <c:v>63.882530212402344</c:v>
                </c:pt>
                <c:pt idx="35">
                  <c:v>64.652511596679688</c:v>
                </c:pt>
                <c:pt idx="36">
                  <c:v>65.422492980957031</c:v>
                </c:pt>
                <c:pt idx="37">
                  <c:v>66.192474365234375</c:v>
                </c:pt>
                <c:pt idx="38">
                  <c:v>66.962455749511719</c:v>
                </c:pt>
                <c:pt idx="39">
                  <c:v>67.732429504394531</c:v>
                </c:pt>
                <c:pt idx="40">
                  <c:v>68.502410888671875</c:v>
                </c:pt>
                <c:pt idx="41">
                  <c:v>69.163650512695312</c:v>
                </c:pt>
                <c:pt idx="42">
                  <c:v>69.82489013671875</c:v>
                </c:pt>
                <c:pt idx="43">
                  <c:v>70.486137390136719</c:v>
                </c:pt>
                <c:pt idx="44">
                  <c:v>71.147377014160156</c:v>
                </c:pt>
                <c:pt idx="45">
                  <c:v>71.808616638183594</c:v>
                </c:pt>
                <c:pt idx="46">
                  <c:v>72.469856262207031</c:v>
                </c:pt>
                <c:pt idx="47">
                  <c:v>73.131095886230469</c:v>
                </c:pt>
                <c:pt idx="48">
                  <c:v>73.792335510253906</c:v>
                </c:pt>
                <c:pt idx="49">
                  <c:v>74.453575134277344</c:v>
                </c:pt>
                <c:pt idx="50">
                  <c:v>75.114814758300781</c:v>
                </c:pt>
                <c:pt idx="51">
                  <c:v>75.576560974121094</c:v>
                </c:pt>
                <c:pt idx="52">
                  <c:v>76.038307189941406</c:v>
                </c:pt>
                <c:pt idx="53">
                  <c:v>76.500053405761719</c:v>
                </c:pt>
                <c:pt idx="54">
                  <c:v>76.961799621582031</c:v>
                </c:pt>
                <c:pt idx="55">
                  <c:v>77.423545837402344</c:v>
                </c:pt>
                <c:pt idx="56">
                  <c:v>77.885292053222656</c:v>
                </c:pt>
                <c:pt idx="57">
                  <c:v>78.347038269042969</c:v>
                </c:pt>
                <c:pt idx="58">
                  <c:v>78.808784484863281</c:v>
                </c:pt>
                <c:pt idx="59">
                  <c:v>79.270530700683594</c:v>
                </c:pt>
                <c:pt idx="60">
                  <c:v>79.732276916503906</c:v>
                </c:pt>
                <c:pt idx="61">
                  <c:v>80.0706787109375</c:v>
                </c:pt>
                <c:pt idx="62">
                  <c:v>80.409088134765625</c:v>
                </c:pt>
                <c:pt idx="63">
                  <c:v>80.747489929199219</c:v>
                </c:pt>
                <c:pt idx="64">
                  <c:v>81.085891723632812</c:v>
                </c:pt>
                <c:pt idx="65">
                  <c:v>81.424301147460938</c:v>
                </c:pt>
                <c:pt idx="66">
                  <c:v>81.762702941894531</c:v>
                </c:pt>
                <c:pt idx="67">
                  <c:v>82.101112365722656</c:v>
                </c:pt>
                <c:pt idx="68">
                  <c:v>82.43951416015625</c:v>
                </c:pt>
                <c:pt idx="69">
                  <c:v>82.777923583984375</c:v>
                </c:pt>
                <c:pt idx="70">
                  <c:v>83.116325378417969</c:v>
                </c:pt>
                <c:pt idx="71">
                  <c:v>83.423393249511719</c:v>
                </c:pt>
                <c:pt idx="72">
                  <c:v>83.730453491210938</c:v>
                </c:pt>
                <c:pt idx="73">
                  <c:v>84.037513732910156</c:v>
                </c:pt>
                <c:pt idx="74">
                  <c:v>84.344573974609375</c:v>
                </c:pt>
                <c:pt idx="75">
                  <c:v>84.651634216308594</c:v>
                </c:pt>
                <c:pt idx="76">
                  <c:v>84.958702087402344</c:v>
                </c:pt>
                <c:pt idx="77">
                  <c:v>85.265762329101562</c:v>
                </c:pt>
                <c:pt idx="78">
                  <c:v>85.572822570800781</c:v>
                </c:pt>
                <c:pt idx="79">
                  <c:v>85.8798828125</c:v>
                </c:pt>
                <c:pt idx="80">
                  <c:v>86.186943054199219</c:v>
                </c:pt>
                <c:pt idx="81">
                  <c:v>86.48321533203125</c:v>
                </c:pt>
                <c:pt idx="82">
                  <c:v>86.77947998046875</c:v>
                </c:pt>
                <c:pt idx="83">
                  <c:v>87.07574462890625</c:v>
                </c:pt>
                <c:pt idx="84">
                  <c:v>87.37200927734375</c:v>
                </c:pt>
                <c:pt idx="85">
                  <c:v>87.66827392578125</c:v>
                </c:pt>
                <c:pt idx="86">
                  <c:v>87.964546203613281</c:v>
                </c:pt>
                <c:pt idx="87">
                  <c:v>88.260810852050781</c:v>
                </c:pt>
                <c:pt idx="88">
                  <c:v>88.557075500488281</c:v>
                </c:pt>
                <c:pt idx="89">
                  <c:v>88.853340148925781</c:v>
                </c:pt>
                <c:pt idx="90">
                  <c:v>89.149612426757812</c:v>
                </c:pt>
                <c:pt idx="91">
                  <c:v>89.498855590820312</c:v>
                </c:pt>
                <c:pt idx="92">
                  <c:v>89.848098754882812</c:v>
                </c:pt>
                <c:pt idx="93">
                  <c:v>90.197341918945312</c:v>
                </c:pt>
                <c:pt idx="94">
                  <c:v>90.546585083007812</c:v>
                </c:pt>
                <c:pt idx="95">
                  <c:v>90.895828247070312</c:v>
                </c:pt>
                <c:pt idx="96">
                  <c:v>91.245071411132812</c:v>
                </c:pt>
                <c:pt idx="97">
                  <c:v>91.594314575195312</c:v>
                </c:pt>
                <c:pt idx="98">
                  <c:v>91.943557739257812</c:v>
                </c:pt>
                <c:pt idx="99">
                  <c:v>92.292800903320312</c:v>
                </c:pt>
                <c:pt idx="100">
                  <c:v>92.642044067382812</c:v>
                </c:pt>
                <c:pt idx="101">
                  <c:v>92.9461669921875</c:v>
                </c:pt>
                <c:pt idx="102">
                  <c:v>93.250282287597656</c:v>
                </c:pt>
                <c:pt idx="103">
                  <c:v>93.554397583007812</c:v>
                </c:pt>
                <c:pt idx="104">
                  <c:v>93.858512878417969</c:v>
                </c:pt>
                <c:pt idx="105">
                  <c:v>94.162635803222656</c:v>
                </c:pt>
                <c:pt idx="106">
                  <c:v>94.466751098632812</c:v>
                </c:pt>
                <c:pt idx="107">
                  <c:v>94.770866394042969</c:v>
                </c:pt>
                <c:pt idx="108">
                  <c:v>95.074981689453125</c:v>
                </c:pt>
                <c:pt idx="109">
                  <c:v>95.379104614257812</c:v>
                </c:pt>
                <c:pt idx="110">
                  <c:v>95.683219909667969</c:v>
                </c:pt>
              </c:numCache>
            </c:numRef>
          </c:yVal>
          <c:smooth val="0"/>
          <c:extLst>
            <c:ext xmlns:c16="http://schemas.microsoft.com/office/drawing/2014/chart" uri="{C3380CC4-5D6E-409C-BE32-E72D297353CC}">
              <c16:uniqueId val="{0000001A-EB89-0547-858D-401F76747FBF}"/>
            </c:ext>
          </c:extLst>
        </c:ser>
        <c:ser>
          <c:idx val="35"/>
          <c:order val="27"/>
          <c:tx>
            <c:strRef>
              <c:f>'SSP2 Baseline Output'!$AX$1</c:f>
              <c:strCache>
                <c:ptCount val="1"/>
                <c:pt idx="0">
                  <c:v>PNNL GCAM4 SSP2 Baseline (2018)</c:v>
                </c:pt>
              </c:strCache>
            </c:strRef>
          </c:tx>
          <c:spPr>
            <a:ln>
              <a:noFill/>
              <a:prstDash val="dashDot"/>
            </a:ln>
          </c:spPr>
          <c:marker>
            <c:symbol val="circle"/>
            <c:size val="5"/>
            <c:spPr>
              <a:noFill/>
              <a:ln>
                <a:solidFill>
                  <a:srgbClr val="C27CC5"/>
                </a:solidFill>
              </a:ln>
            </c:spPr>
          </c:marker>
          <c:xVal>
            <c:numRef>
              <c:f>'SSP2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Output'!$AX$3:$AX$113</c:f>
              <c:numCache>
                <c:formatCode>General</c:formatCode>
                <c:ptCount val="111"/>
                <c:pt idx="20">
                  <c:v>46.013996124267578</c:v>
                </c:pt>
                <c:pt idx="21">
                  <c:v>47.037368774414062</c:v>
                </c:pt>
                <c:pt idx="22">
                  <c:v>48.060745239257812</c:v>
                </c:pt>
                <c:pt idx="23">
                  <c:v>49.084117889404297</c:v>
                </c:pt>
                <c:pt idx="24">
                  <c:v>50.107490539550781</c:v>
                </c:pt>
                <c:pt idx="25">
                  <c:v>51.130867004394531</c:v>
                </c:pt>
                <c:pt idx="26">
                  <c:v>52.154239654541016</c:v>
                </c:pt>
                <c:pt idx="27">
                  <c:v>53.1776123046875</c:v>
                </c:pt>
                <c:pt idx="28">
                  <c:v>54.200984954833984</c:v>
                </c:pt>
                <c:pt idx="29">
                  <c:v>55.224361419677734</c:v>
                </c:pt>
                <c:pt idx="30">
                  <c:v>56.247734069824219</c:v>
                </c:pt>
                <c:pt idx="31">
                  <c:v>57.435634613037109</c:v>
                </c:pt>
                <c:pt idx="32">
                  <c:v>58.62353515625</c:v>
                </c:pt>
                <c:pt idx="33">
                  <c:v>59.811435699462891</c:v>
                </c:pt>
                <c:pt idx="34">
                  <c:v>60.999336242675781</c:v>
                </c:pt>
                <c:pt idx="35">
                  <c:v>62.187232971191406</c:v>
                </c:pt>
                <c:pt idx="36">
                  <c:v>63.375133514404297</c:v>
                </c:pt>
                <c:pt idx="37">
                  <c:v>64.563034057617188</c:v>
                </c:pt>
                <c:pt idx="38">
                  <c:v>65.750930786132812</c:v>
                </c:pt>
                <c:pt idx="39">
                  <c:v>66.938835144042969</c:v>
                </c:pt>
                <c:pt idx="40">
                  <c:v>68.126731872558594</c:v>
                </c:pt>
                <c:pt idx="41">
                  <c:v>68.947891235351562</c:v>
                </c:pt>
                <c:pt idx="42">
                  <c:v>69.769050598144531</c:v>
                </c:pt>
                <c:pt idx="43">
                  <c:v>70.590202331542969</c:v>
                </c:pt>
                <c:pt idx="44">
                  <c:v>71.411361694335938</c:v>
                </c:pt>
                <c:pt idx="45">
                  <c:v>72.232513427734375</c:v>
                </c:pt>
                <c:pt idx="46">
                  <c:v>73.053672790527344</c:v>
                </c:pt>
                <c:pt idx="47">
                  <c:v>73.874824523925781</c:v>
                </c:pt>
                <c:pt idx="48">
                  <c:v>74.69598388671875</c:v>
                </c:pt>
                <c:pt idx="49">
                  <c:v>75.517143249511719</c:v>
                </c:pt>
                <c:pt idx="50">
                  <c:v>76.338294982910156</c:v>
                </c:pt>
                <c:pt idx="51">
                  <c:v>77.022842407226562</c:v>
                </c:pt>
                <c:pt idx="52">
                  <c:v>77.707382202148438</c:v>
                </c:pt>
                <c:pt idx="53">
                  <c:v>78.391929626464844</c:v>
                </c:pt>
                <c:pt idx="54">
                  <c:v>79.076469421386719</c:v>
                </c:pt>
                <c:pt idx="55">
                  <c:v>79.761016845703125</c:v>
                </c:pt>
                <c:pt idx="56">
                  <c:v>80.445556640625</c:v>
                </c:pt>
                <c:pt idx="57">
                  <c:v>81.130104064941406</c:v>
                </c:pt>
                <c:pt idx="58">
                  <c:v>81.814643859863281</c:v>
                </c:pt>
                <c:pt idx="59">
                  <c:v>82.499191284179688</c:v>
                </c:pt>
                <c:pt idx="60">
                  <c:v>83.183731079101562</c:v>
                </c:pt>
                <c:pt idx="61">
                  <c:v>83.8602294921875</c:v>
                </c:pt>
                <c:pt idx="62">
                  <c:v>84.536720275878906</c:v>
                </c:pt>
                <c:pt idx="63">
                  <c:v>85.213218688964844</c:v>
                </c:pt>
                <c:pt idx="64">
                  <c:v>85.88970947265625</c:v>
                </c:pt>
                <c:pt idx="65">
                  <c:v>86.566207885742188</c:v>
                </c:pt>
                <c:pt idx="66">
                  <c:v>87.242698669433594</c:v>
                </c:pt>
                <c:pt idx="67">
                  <c:v>87.919197082519531</c:v>
                </c:pt>
                <c:pt idx="68">
                  <c:v>88.595687866210938</c:v>
                </c:pt>
                <c:pt idx="69">
                  <c:v>89.272186279296875</c:v>
                </c:pt>
                <c:pt idx="70">
                  <c:v>89.948677062988281</c:v>
                </c:pt>
                <c:pt idx="71">
                  <c:v>90.532936096191406</c:v>
                </c:pt>
                <c:pt idx="72">
                  <c:v>91.117195129394531</c:v>
                </c:pt>
                <c:pt idx="73">
                  <c:v>91.701454162597656</c:v>
                </c:pt>
                <c:pt idx="74">
                  <c:v>92.28570556640625</c:v>
                </c:pt>
                <c:pt idx="75">
                  <c:v>92.869964599609375</c:v>
                </c:pt>
                <c:pt idx="76">
                  <c:v>93.4542236328125</c:v>
                </c:pt>
                <c:pt idx="77">
                  <c:v>94.038482666015625</c:v>
                </c:pt>
                <c:pt idx="78">
                  <c:v>94.622734069824219</c:v>
                </c:pt>
                <c:pt idx="79">
                  <c:v>95.206993103027344</c:v>
                </c:pt>
                <c:pt idx="80">
                  <c:v>95.791252136230469</c:v>
                </c:pt>
                <c:pt idx="81">
                  <c:v>96.096641540527344</c:v>
                </c:pt>
                <c:pt idx="82">
                  <c:v>96.402030944824219</c:v>
                </c:pt>
                <c:pt idx="83">
                  <c:v>96.707420349121094</c:v>
                </c:pt>
                <c:pt idx="84">
                  <c:v>97.012809753417969</c:v>
                </c:pt>
                <c:pt idx="85">
                  <c:v>97.318191528320312</c:v>
                </c:pt>
                <c:pt idx="86">
                  <c:v>97.623580932617188</c:v>
                </c:pt>
                <c:pt idx="87">
                  <c:v>97.928970336914062</c:v>
                </c:pt>
                <c:pt idx="88">
                  <c:v>98.234359741210938</c:v>
                </c:pt>
                <c:pt idx="89">
                  <c:v>98.539749145507812</c:v>
                </c:pt>
                <c:pt idx="90">
                  <c:v>98.845138549804688</c:v>
                </c:pt>
                <c:pt idx="91">
                  <c:v>99.10931396484375</c:v>
                </c:pt>
                <c:pt idx="92">
                  <c:v>99.373481750488281</c:v>
                </c:pt>
                <c:pt idx="93">
                  <c:v>99.637657165527344</c:v>
                </c:pt>
                <c:pt idx="94">
                  <c:v>99.901824951171875</c:v>
                </c:pt>
                <c:pt idx="95">
                  <c:v>100.16599273681641</c:v>
                </c:pt>
                <c:pt idx="96">
                  <c:v>100.43016815185547</c:v>
                </c:pt>
                <c:pt idx="97">
                  <c:v>100.6943359375</c:v>
                </c:pt>
                <c:pt idx="98">
                  <c:v>100.95851135253906</c:v>
                </c:pt>
                <c:pt idx="99">
                  <c:v>101.22267913818359</c:v>
                </c:pt>
                <c:pt idx="100">
                  <c:v>101.48685455322266</c:v>
                </c:pt>
                <c:pt idx="101">
                  <c:v>101.69932556152344</c:v>
                </c:pt>
                <c:pt idx="102">
                  <c:v>101.91179656982422</c:v>
                </c:pt>
                <c:pt idx="103">
                  <c:v>102.12427520751953</c:v>
                </c:pt>
                <c:pt idx="104">
                  <c:v>102.33674621582031</c:v>
                </c:pt>
                <c:pt idx="105">
                  <c:v>102.54921722412109</c:v>
                </c:pt>
                <c:pt idx="106">
                  <c:v>102.76169586181641</c:v>
                </c:pt>
                <c:pt idx="107">
                  <c:v>102.97416687011719</c:v>
                </c:pt>
                <c:pt idx="108">
                  <c:v>103.18663787841797</c:v>
                </c:pt>
                <c:pt idx="109">
                  <c:v>103.39910888671875</c:v>
                </c:pt>
                <c:pt idx="110">
                  <c:v>103.61158752441406</c:v>
                </c:pt>
              </c:numCache>
            </c:numRef>
          </c:yVal>
          <c:smooth val="0"/>
          <c:extLst>
            <c:ext xmlns:c16="http://schemas.microsoft.com/office/drawing/2014/chart" uri="{C3380CC4-5D6E-409C-BE32-E72D297353CC}">
              <c16:uniqueId val="{0000001B-EB89-0547-858D-401F76747FBF}"/>
            </c:ext>
          </c:extLst>
        </c:ser>
        <c:ser>
          <c:idx val="36"/>
          <c:order val="28"/>
          <c:tx>
            <c:strRef>
              <c:f>'SSP2 Baseline Output'!$AY$1</c:f>
              <c:strCache>
                <c:ptCount val="1"/>
                <c:pt idx="0">
                  <c:v>PIK REMIND-MAGPIE SSP2 Baseline (2018)</c:v>
                </c:pt>
              </c:strCache>
            </c:strRef>
          </c:tx>
          <c:spPr>
            <a:ln>
              <a:noFill/>
              <a:prstDash val="lgDash"/>
            </a:ln>
          </c:spPr>
          <c:marker>
            <c:symbol val="x"/>
            <c:size val="5"/>
            <c:spPr>
              <a:noFill/>
              <a:ln>
                <a:solidFill>
                  <a:srgbClr val="C27CC5"/>
                </a:solidFill>
              </a:ln>
            </c:spPr>
          </c:marker>
          <c:dPt>
            <c:idx val="20"/>
            <c:bubble3D val="0"/>
            <c:extLst>
              <c:ext xmlns:c16="http://schemas.microsoft.com/office/drawing/2014/chart" uri="{C3380CC4-5D6E-409C-BE32-E72D297353CC}">
                <c16:uniqueId val="{0000001C-EB89-0547-858D-401F76747FBF}"/>
              </c:ext>
            </c:extLst>
          </c:dPt>
          <c:xVal>
            <c:numRef>
              <c:f>'SSP2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Output'!$AY$3:$AY$113</c:f>
              <c:numCache>
                <c:formatCode>General</c:formatCode>
                <c:ptCount val="111"/>
                <c:pt idx="15">
                  <c:v>47.369998931884766</c:v>
                </c:pt>
                <c:pt idx="16">
                  <c:v>48.004001617431641</c:v>
                </c:pt>
                <c:pt idx="17">
                  <c:v>48.63800048828125</c:v>
                </c:pt>
                <c:pt idx="18">
                  <c:v>49.271999359130859</c:v>
                </c:pt>
                <c:pt idx="19">
                  <c:v>49.905998229980469</c:v>
                </c:pt>
                <c:pt idx="20">
                  <c:v>50.540000915527344</c:v>
                </c:pt>
                <c:pt idx="21">
                  <c:v>51.354000091552734</c:v>
                </c:pt>
                <c:pt idx="22">
                  <c:v>52.167999267578125</c:v>
                </c:pt>
                <c:pt idx="23">
                  <c:v>52.981998443603516</c:v>
                </c:pt>
                <c:pt idx="24">
                  <c:v>53.796001434326172</c:v>
                </c:pt>
                <c:pt idx="25">
                  <c:v>54.610000610351562</c:v>
                </c:pt>
                <c:pt idx="26">
                  <c:v>55.423999786376953</c:v>
                </c:pt>
                <c:pt idx="27">
                  <c:v>56.237998962402344</c:v>
                </c:pt>
                <c:pt idx="28">
                  <c:v>57.051998138427734</c:v>
                </c:pt>
                <c:pt idx="29">
                  <c:v>57.866001129150391</c:v>
                </c:pt>
                <c:pt idx="30">
                  <c:v>58.680000305175781</c:v>
                </c:pt>
                <c:pt idx="31">
                  <c:v>59.360000610351562</c:v>
                </c:pt>
                <c:pt idx="32">
                  <c:v>60.040000915527344</c:v>
                </c:pt>
                <c:pt idx="33">
                  <c:v>60.720001220703125</c:v>
                </c:pt>
                <c:pt idx="34">
                  <c:v>61.400001525878906</c:v>
                </c:pt>
                <c:pt idx="35">
                  <c:v>62.080001831054688</c:v>
                </c:pt>
                <c:pt idx="36">
                  <c:v>62.759998321533203</c:v>
                </c:pt>
                <c:pt idx="37">
                  <c:v>63.439998626708984</c:v>
                </c:pt>
                <c:pt idx="38">
                  <c:v>64.120002746582031</c:v>
                </c:pt>
                <c:pt idx="39">
                  <c:v>64.800003051757812</c:v>
                </c:pt>
                <c:pt idx="40">
                  <c:v>65.480003356933594</c:v>
                </c:pt>
                <c:pt idx="41">
                  <c:v>66.432998657226562</c:v>
                </c:pt>
                <c:pt idx="42">
                  <c:v>67.386001586914062</c:v>
                </c:pt>
                <c:pt idx="43">
                  <c:v>68.338996887207031</c:v>
                </c:pt>
                <c:pt idx="44">
                  <c:v>69.291999816894531</c:v>
                </c:pt>
                <c:pt idx="45">
                  <c:v>70.245002746582031</c:v>
                </c:pt>
                <c:pt idx="46">
                  <c:v>71.197998046875</c:v>
                </c:pt>
                <c:pt idx="47">
                  <c:v>72.1510009765625</c:v>
                </c:pt>
                <c:pt idx="48">
                  <c:v>73.103996276855469</c:v>
                </c:pt>
                <c:pt idx="49">
                  <c:v>74.056999206542969</c:v>
                </c:pt>
                <c:pt idx="50">
                  <c:v>75.010002136230469</c:v>
                </c:pt>
                <c:pt idx="51">
                  <c:v>75.550003051757812</c:v>
                </c:pt>
                <c:pt idx="52">
                  <c:v>76.089996337890625</c:v>
                </c:pt>
                <c:pt idx="53">
                  <c:v>76.629997253417969</c:v>
                </c:pt>
                <c:pt idx="54">
                  <c:v>77.169998168945312</c:v>
                </c:pt>
                <c:pt idx="55">
                  <c:v>77.709999084472656</c:v>
                </c:pt>
                <c:pt idx="56">
                  <c:v>78.25</c:v>
                </c:pt>
                <c:pt idx="57">
                  <c:v>78.790000915527344</c:v>
                </c:pt>
                <c:pt idx="58">
                  <c:v>79.330001831054688</c:v>
                </c:pt>
                <c:pt idx="59">
                  <c:v>79.870002746582031</c:v>
                </c:pt>
                <c:pt idx="60">
                  <c:v>80.410003662109375</c:v>
                </c:pt>
                <c:pt idx="61">
                  <c:v>81.211997985839844</c:v>
                </c:pt>
                <c:pt idx="62">
                  <c:v>82.013999938964844</c:v>
                </c:pt>
                <c:pt idx="63">
                  <c:v>82.816001892089844</c:v>
                </c:pt>
                <c:pt idx="64">
                  <c:v>83.617996215820312</c:v>
                </c:pt>
                <c:pt idx="65">
                  <c:v>84.419998168945312</c:v>
                </c:pt>
                <c:pt idx="66">
                  <c:v>85.222000122070312</c:v>
                </c:pt>
                <c:pt idx="67">
                  <c:v>86.024002075195312</c:v>
                </c:pt>
                <c:pt idx="68">
                  <c:v>86.825996398925781</c:v>
                </c:pt>
                <c:pt idx="69">
                  <c:v>87.627998352050781</c:v>
                </c:pt>
                <c:pt idx="70">
                  <c:v>88.430000305175781</c:v>
                </c:pt>
                <c:pt idx="71">
                  <c:v>88.782997131347656</c:v>
                </c:pt>
                <c:pt idx="72">
                  <c:v>89.136001586914062</c:v>
                </c:pt>
                <c:pt idx="73">
                  <c:v>89.488998413085938</c:v>
                </c:pt>
                <c:pt idx="74">
                  <c:v>89.842002868652344</c:v>
                </c:pt>
                <c:pt idx="75">
                  <c:v>90.194999694824219</c:v>
                </c:pt>
                <c:pt idx="76">
                  <c:v>90.547996520996094</c:v>
                </c:pt>
                <c:pt idx="77">
                  <c:v>90.9010009765625</c:v>
                </c:pt>
                <c:pt idx="78">
                  <c:v>91.253997802734375</c:v>
                </c:pt>
                <c:pt idx="79">
                  <c:v>91.607002258300781</c:v>
                </c:pt>
                <c:pt idx="80">
                  <c:v>91.959999084472656</c:v>
                </c:pt>
                <c:pt idx="81">
                  <c:v>92.175003051757812</c:v>
                </c:pt>
                <c:pt idx="82">
                  <c:v>92.389999389648438</c:v>
                </c:pt>
                <c:pt idx="83">
                  <c:v>92.605003356933594</c:v>
                </c:pt>
                <c:pt idx="84">
                  <c:v>92.819999694824219</c:v>
                </c:pt>
                <c:pt idx="85">
                  <c:v>93.035003662109375</c:v>
                </c:pt>
                <c:pt idx="86">
                  <c:v>93.25</c:v>
                </c:pt>
                <c:pt idx="87">
                  <c:v>93.464996337890625</c:v>
                </c:pt>
                <c:pt idx="88">
                  <c:v>93.680000305175781</c:v>
                </c:pt>
                <c:pt idx="89">
                  <c:v>93.894996643066406</c:v>
                </c:pt>
                <c:pt idx="90">
                  <c:v>94.110000610351562</c:v>
                </c:pt>
                <c:pt idx="91">
                  <c:v>93.775001525878906</c:v>
                </c:pt>
                <c:pt idx="92">
                  <c:v>93.44000244140625</c:v>
                </c:pt>
                <c:pt idx="93">
                  <c:v>93.105003356933594</c:v>
                </c:pt>
                <c:pt idx="94">
                  <c:v>92.769996643066406</c:v>
                </c:pt>
                <c:pt idx="95">
                  <c:v>92.43499755859375</c:v>
                </c:pt>
                <c:pt idx="96">
                  <c:v>92.099998474121094</c:v>
                </c:pt>
                <c:pt idx="97">
                  <c:v>91.764999389648438</c:v>
                </c:pt>
                <c:pt idx="98">
                  <c:v>91.430000305175781</c:v>
                </c:pt>
                <c:pt idx="99">
                  <c:v>91.095001220703125</c:v>
                </c:pt>
                <c:pt idx="100">
                  <c:v>90.760002136230469</c:v>
                </c:pt>
                <c:pt idx="101">
                  <c:v>90.186996459960938</c:v>
                </c:pt>
                <c:pt idx="102">
                  <c:v>89.613998413085938</c:v>
                </c:pt>
                <c:pt idx="103">
                  <c:v>89.041000366210938</c:v>
                </c:pt>
                <c:pt idx="104">
                  <c:v>88.468002319335938</c:v>
                </c:pt>
                <c:pt idx="105">
                  <c:v>87.894996643066406</c:v>
                </c:pt>
                <c:pt idx="106">
                  <c:v>87.321998596191406</c:v>
                </c:pt>
                <c:pt idx="107">
                  <c:v>86.749000549316406</c:v>
                </c:pt>
                <c:pt idx="108">
                  <c:v>86.176002502441406</c:v>
                </c:pt>
                <c:pt idx="109">
                  <c:v>85.602996826171875</c:v>
                </c:pt>
                <c:pt idx="110">
                  <c:v>85.029998779296875</c:v>
                </c:pt>
              </c:numCache>
            </c:numRef>
          </c:yVal>
          <c:smooth val="0"/>
          <c:extLst>
            <c:ext xmlns:c16="http://schemas.microsoft.com/office/drawing/2014/chart" uri="{C3380CC4-5D6E-409C-BE32-E72D297353CC}">
              <c16:uniqueId val="{0000001D-EB89-0547-858D-401F76747FBF}"/>
            </c:ext>
          </c:extLst>
        </c:ser>
        <c:ser>
          <c:idx val="37"/>
          <c:order val="29"/>
          <c:tx>
            <c:strRef>
              <c:f>'SSP2 Baseline Output'!$AZ$1</c:f>
              <c:strCache>
                <c:ptCount val="1"/>
                <c:pt idx="0">
                  <c:v>EIEE WITCH-GLOBIOM SSP2 Baseline (2018)</c:v>
                </c:pt>
              </c:strCache>
            </c:strRef>
          </c:tx>
          <c:spPr>
            <a:ln>
              <a:noFill/>
              <a:prstDash val="lgDashDot"/>
            </a:ln>
          </c:spPr>
          <c:marker>
            <c:symbol val="plus"/>
            <c:size val="5"/>
            <c:spPr>
              <a:noFill/>
              <a:ln>
                <a:solidFill>
                  <a:srgbClr val="C27CC5"/>
                </a:solidFill>
              </a:ln>
            </c:spPr>
          </c:marker>
          <c:xVal>
            <c:numRef>
              <c:f>'SSP2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Output'!$AZ$3:$AZ$113</c:f>
              <c:numCache>
                <c:formatCode>General</c:formatCode>
                <c:ptCount val="111"/>
                <c:pt idx="15">
                  <c:v>44.138317108154297</c:v>
                </c:pt>
                <c:pt idx="16">
                  <c:v>44.982120513916016</c:v>
                </c:pt>
                <c:pt idx="17">
                  <c:v>45.825923919677734</c:v>
                </c:pt>
                <c:pt idx="18">
                  <c:v>46.669727325439453</c:v>
                </c:pt>
                <c:pt idx="19">
                  <c:v>47.513530731201172</c:v>
                </c:pt>
                <c:pt idx="20">
                  <c:v>48.357330322265625</c:v>
                </c:pt>
                <c:pt idx="21">
                  <c:v>49.480522155761719</c:v>
                </c:pt>
                <c:pt idx="22">
                  <c:v>50.603713989257812</c:v>
                </c:pt>
                <c:pt idx="23">
                  <c:v>51.726905822753906</c:v>
                </c:pt>
                <c:pt idx="24">
                  <c:v>52.85009765625</c:v>
                </c:pt>
                <c:pt idx="25">
                  <c:v>53.973285675048828</c:v>
                </c:pt>
                <c:pt idx="26">
                  <c:v>55.096477508544922</c:v>
                </c:pt>
                <c:pt idx="27">
                  <c:v>56.219669342041016</c:v>
                </c:pt>
                <c:pt idx="28">
                  <c:v>57.342861175537109</c:v>
                </c:pt>
                <c:pt idx="29">
                  <c:v>58.466053009033203</c:v>
                </c:pt>
                <c:pt idx="30">
                  <c:v>59.589241027832031</c:v>
                </c:pt>
                <c:pt idx="31">
                  <c:v>60.631893157958984</c:v>
                </c:pt>
                <c:pt idx="32">
                  <c:v>61.674545288085938</c:v>
                </c:pt>
                <c:pt idx="33">
                  <c:v>62.717193603515625</c:v>
                </c:pt>
                <c:pt idx="34">
                  <c:v>63.759845733642578</c:v>
                </c:pt>
                <c:pt idx="35">
                  <c:v>64.802497863769531</c:v>
                </c:pt>
                <c:pt idx="36">
                  <c:v>65.845146179199219</c:v>
                </c:pt>
                <c:pt idx="37">
                  <c:v>66.887794494628906</c:v>
                </c:pt>
                <c:pt idx="38">
                  <c:v>67.930450439453125</c:v>
                </c:pt>
                <c:pt idx="39">
                  <c:v>68.973098754882812</c:v>
                </c:pt>
                <c:pt idx="40">
                  <c:v>70.0157470703125</c:v>
                </c:pt>
                <c:pt idx="41">
                  <c:v>70.805473327636719</c:v>
                </c:pt>
                <c:pt idx="42">
                  <c:v>71.595191955566406</c:v>
                </c:pt>
                <c:pt idx="43">
                  <c:v>72.384918212890625</c:v>
                </c:pt>
                <c:pt idx="44">
                  <c:v>73.174636840820312</c:v>
                </c:pt>
                <c:pt idx="45">
                  <c:v>73.964363098144531</c:v>
                </c:pt>
                <c:pt idx="46">
                  <c:v>74.75408935546875</c:v>
                </c:pt>
                <c:pt idx="47">
                  <c:v>75.543807983398438</c:v>
                </c:pt>
                <c:pt idx="48">
                  <c:v>76.333534240722656</c:v>
                </c:pt>
                <c:pt idx="49">
                  <c:v>77.123252868652344</c:v>
                </c:pt>
                <c:pt idx="50">
                  <c:v>77.912979125976562</c:v>
                </c:pt>
                <c:pt idx="51">
                  <c:v>78.504196166992188</c:v>
                </c:pt>
                <c:pt idx="52">
                  <c:v>79.095420837402344</c:v>
                </c:pt>
                <c:pt idx="53">
                  <c:v>79.6866455078125</c:v>
                </c:pt>
                <c:pt idx="54">
                  <c:v>80.277870178222656</c:v>
                </c:pt>
                <c:pt idx="55">
                  <c:v>80.869087219238281</c:v>
                </c:pt>
                <c:pt idx="56">
                  <c:v>81.460311889648438</c:v>
                </c:pt>
                <c:pt idx="57">
                  <c:v>82.051536560058594</c:v>
                </c:pt>
                <c:pt idx="58">
                  <c:v>82.64276123046875</c:v>
                </c:pt>
                <c:pt idx="59">
                  <c:v>83.233978271484375</c:v>
                </c:pt>
                <c:pt idx="60">
                  <c:v>83.825202941894531</c:v>
                </c:pt>
                <c:pt idx="61">
                  <c:v>84.315567016601562</c:v>
                </c:pt>
                <c:pt idx="62">
                  <c:v>84.805938720703125</c:v>
                </c:pt>
                <c:pt idx="63">
                  <c:v>85.296302795410156</c:v>
                </c:pt>
                <c:pt idx="64">
                  <c:v>85.786666870117188</c:v>
                </c:pt>
                <c:pt idx="65">
                  <c:v>86.27703857421875</c:v>
                </c:pt>
                <c:pt idx="66">
                  <c:v>86.767402648925781</c:v>
                </c:pt>
                <c:pt idx="67">
                  <c:v>87.257766723632812</c:v>
                </c:pt>
                <c:pt idx="68">
                  <c:v>87.748130798339844</c:v>
                </c:pt>
                <c:pt idx="69">
                  <c:v>88.238502502441406</c:v>
                </c:pt>
                <c:pt idx="70">
                  <c:v>88.728866577148438</c:v>
                </c:pt>
                <c:pt idx="71">
                  <c:v>89.250289916992188</c:v>
                </c:pt>
                <c:pt idx="72">
                  <c:v>89.771720886230469</c:v>
                </c:pt>
                <c:pt idx="73">
                  <c:v>90.293144226074219</c:v>
                </c:pt>
                <c:pt idx="74">
                  <c:v>90.814567565917969</c:v>
                </c:pt>
                <c:pt idx="75">
                  <c:v>91.335990905761719</c:v>
                </c:pt>
                <c:pt idx="76">
                  <c:v>91.857414245605469</c:v>
                </c:pt>
                <c:pt idx="77">
                  <c:v>92.37884521484375</c:v>
                </c:pt>
                <c:pt idx="78">
                  <c:v>92.9002685546875</c:v>
                </c:pt>
                <c:pt idx="79">
                  <c:v>93.42169189453125</c:v>
                </c:pt>
                <c:pt idx="80">
                  <c:v>93.943115234375</c:v>
                </c:pt>
                <c:pt idx="81">
                  <c:v>94.358489990234375</c:v>
                </c:pt>
                <c:pt idx="82">
                  <c:v>94.773857116699219</c:v>
                </c:pt>
                <c:pt idx="83">
                  <c:v>95.189231872558594</c:v>
                </c:pt>
                <c:pt idx="84">
                  <c:v>95.604598999023438</c:v>
                </c:pt>
                <c:pt idx="85">
                  <c:v>96.019966125488281</c:v>
                </c:pt>
                <c:pt idx="86">
                  <c:v>96.435340881347656</c:v>
                </c:pt>
                <c:pt idx="87">
                  <c:v>96.8507080078125</c:v>
                </c:pt>
                <c:pt idx="88">
                  <c:v>97.266082763671875</c:v>
                </c:pt>
                <c:pt idx="89">
                  <c:v>97.681449890136719</c:v>
                </c:pt>
                <c:pt idx="90">
                  <c:v>98.096817016601562</c:v>
                </c:pt>
                <c:pt idx="91">
                  <c:v>98.372962951660156</c:v>
                </c:pt>
                <c:pt idx="92">
                  <c:v>98.64910888671875</c:v>
                </c:pt>
                <c:pt idx="93">
                  <c:v>98.925247192382812</c:v>
                </c:pt>
                <c:pt idx="94">
                  <c:v>99.201393127441406</c:v>
                </c:pt>
                <c:pt idx="95">
                  <c:v>99.477531433105469</c:v>
                </c:pt>
                <c:pt idx="96">
                  <c:v>99.753677368164062</c:v>
                </c:pt>
                <c:pt idx="97">
                  <c:v>100.02982330322266</c:v>
                </c:pt>
                <c:pt idx="98">
                  <c:v>100.30596160888672</c:v>
                </c:pt>
                <c:pt idx="99">
                  <c:v>100.58210754394531</c:v>
                </c:pt>
                <c:pt idx="100">
                  <c:v>100.85825347900391</c:v>
                </c:pt>
                <c:pt idx="101">
                  <c:v>100.33493804931641</c:v>
                </c:pt>
                <c:pt idx="102">
                  <c:v>99.811630249023438</c:v>
                </c:pt>
                <c:pt idx="103">
                  <c:v>99.288314819335938</c:v>
                </c:pt>
                <c:pt idx="104">
                  <c:v>98.765007019042969</c:v>
                </c:pt>
                <c:pt idx="105">
                  <c:v>98.241691589355469</c:v>
                </c:pt>
                <c:pt idx="106">
                  <c:v>97.7183837890625</c:v>
                </c:pt>
                <c:pt idx="107">
                  <c:v>97.195075988769531</c:v>
                </c:pt>
                <c:pt idx="108">
                  <c:v>96.671760559082031</c:v>
                </c:pt>
                <c:pt idx="109">
                  <c:v>96.148452758789062</c:v>
                </c:pt>
                <c:pt idx="110">
                  <c:v>95.625137329101562</c:v>
                </c:pt>
              </c:numCache>
            </c:numRef>
          </c:yVal>
          <c:smooth val="0"/>
          <c:extLst>
            <c:ext xmlns:c16="http://schemas.microsoft.com/office/drawing/2014/chart" uri="{C3380CC4-5D6E-409C-BE32-E72D297353CC}">
              <c16:uniqueId val="{0000001E-EB89-0547-858D-401F76747FBF}"/>
            </c:ext>
          </c:extLst>
        </c:ser>
        <c:ser>
          <c:idx val="39"/>
          <c:order val="30"/>
          <c:tx>
            <c:strRef>
              <c:f>'SSP1 Baseline Output'!$AU$1</c:f>
              <c:strCache>
                <c:ptCount val="1"/>
                <c:pt idx="0">
                  <c:v>PBL IMAGE SSP1 Baseline (2018)</c:v>
                </c:pt>
              </c:strCache>
            </c:strRef>
          </c:tx>
          <c:spPr>
            <a:ln>
              <a:noFill/>
              <a:prstDash val="sysDot"/>
            </a:ln>
          </c:spPr>
          <c:marker>
            <c:symbol val="square"/>
            <c:size val="5"/>
            <c:spPr>
              <a:noFill/>
              <a:ln>
                <a:solidFill>
                  <a:srgbClr val="46E3B7"/>
                </a:solidFill>
              </a:ln>
            </c:spPr>
          </c:marker>
          <c:xVal>
            <c:numRef>
              <c:f>'SSP1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'SSP1 Baseline Output'!$AU$3:$AU$113</c:f>
              <c:numCache>
                <c:formatCode>General</c:formatCode>
                <c:ptCount val="111"/>
                <c:pt idx="15">
                  <c:v>44.527290344238281</c:v>
                </c:pt>
                <c:pt idx="16">
                  <c:v>45.220432281494141</c:v>
                </c:pt>
                <c:pt idx="17">
                  <c:v>45.913578033447266</c:v>
                </c:pt>
                <c:pt idx="18">
                  <c:v>46.606723785400391</c:v>
                </c:pt>
                <c:pt idx="19">
                  <c:v>47.29986572265625</c:v>
                </c:pt>
                <c:pt idx="20">
                  <c:v>47.993011474609375</c:v>
                </c:pt>
                <c:pt idx="21">
                  <c:v>48.591903686523438</c:v>
                </c:pt>
                <c:pt idx="22">
                  <c:v>49.190799713134766</c:v>
                </c:pt>
                <c:pt idx="23">
                  <c:v>49.789691925048828</c:v>
                </c:pt>
                <c:pt idx="24">
                  <c:v>50.388587951660156</c:v>
                </c:pt>
                <c:pt idx="25">
                  <c:v>50.987480163574219</c:v>
                </c:pt>
                <c:pt idx="26">
                  <c:v>51.586372375488281</c:v>
                </c:pt>
                <c:pt idx="27">
                  <c:v>52.185268402099609</c:v>
                </c:pt>
                <c:pt idx="28">
                  <c:v>52.784160614013672</c:v>
                </c:pt>
                <c:pt idx="29">
                  <c:v>53.383056640625</c:v>
                </c:pt>
                <c:pt idx="30">
                  <c:v>53.981948852539062</c:v>
                </c:pt>
                <c:pt idx="31">
                  <c:v>54.350044250488281</c:v>
                </c:pt>
                <c:pt idx="32">
                  <c:v>54.718135833740234</c:v>
                </c:pt>
                <c:pt idx="33">
                  <c:v>55.086231231689453</c:v>
                </c:pt>
                <c:pt idx="34">
                  <c:v>55.454326629638672</c:v>
                </c:pt>
                <c:pt idx="35">
                  <c:v>55.822418212890625</c:v>
                </c:pt>
                <c:pt idx="36">
                  <c:v>56.190513610839844</c:v>
                </c:pt>
                <c:pt idx="37">
                  <c:v>56.558609008789062</c:v>
                </c:pt>
                <c:pt idx="38">
                  <c:v>56.926700592041016</c:v>
                </c:pt>
                <c:pt idx="39">
                  <c:v>57.294795989990234</c:v>
                </c:pt>
                <c:pt idx="40">
                  <c:v>57.662891387939453</c:v>
                </c:pt>
                <c:pt idx="41">
                  <c:v>57.879203796386719</c:v>
                </c:pt>
                <c:pt idx="42">
                  <c:v>58.095516204833984</c:v>
                </c:pt>
                <c:pt idx="43">
                  <c:v>58.31182861328125</c:v>
                </c:pt>
                <c:pt idx="44">
                  <c:v>58.528141021728516</c:v>
                </c:pt>
                <c:pt idx="45">
                  <c:v>58.744453430175781</c:v>
                </c:pt>
                <c:pt idx="46">
                  <c:v>58.960769653320312</c:v>
                </c:pt>
                <c:pt idx="47">
                  <c:v>59.177082061767578</c:v>
                </c:pt>
                <c:pt idx="48">
                  <c:v>59.393394470214844</c:v>
                </c:pt>
                <c:pt idx="49">
                  <c:v>59.609706878662109</c:v>
                </c:pt>
                <c:pt idx="50">
                  <c:v>59.826019287109375</c:v>
                </c:pt>
                <c:pt idx="51">
                  <c:v>59.710853576660156</c:v>
                </c:pt>
                <c:pt idx="52">
                  <c:v>59.595687866210938</c:v>
                </c:pt>
                <c:pt idx="53">
                  <c:v>59.480522155761719</c:v>
                </c:pt>
                <c:pt idx="54">
                  <c:v>59.3653564453125</c:v>
                </c:pt>
                <c:pt idx="55">
                  <c:v>59.250190734863281</c:v>
                </c:pt>
                <c:pt idx="56">
                  <c:v>59.135025024414062</c:v>
                </c:pt>
                <c:pt idx="57">
                  <c:v>59.019859313964844</c:v>
                </c:pt>
                <c:pt idx="58">
                  <c:v>58.904689788818359</c:v>
                </c:pt>
                <c:pt idx="59">
                  <c:v>58.789524078369141</c:v>
                </c:pt>
                <c:pt idx="60">
                  <c:v>58.674358367919922</c:v>
                </c:pt>
                <c:pt idx="61">
                  <c:v>58.574459075927734</c:v>
                </c:pt>
                <c:pt idx="62">
                  <c:v>58.474555969238281</c:v>
                </c:pt>
                <c:pt idx="63">
                  <c:v>58.374656677246094</c:v>
                </c:pt>
                <c:pt idx="64">
                  <c:v>58.274757385253906</c:v>
                </c:pt>
                <c:pt idx="65">
                  <c:v>58.174854278564453</c:v>
                </c:pt>
                <c:pt idx="66">
                  <c:v>58.074954986572266</c:v>
                </c:pt>
                <c:pt idx="67">
                  <c:v>57.975055694580078</c:v>
                </c:pt>
                <c:pt idx="68">
                  <c:v>57.875152587890625</c:v>
                </c:pt>
                <c:pt idx="69">
                  <c:v>57.775253295898438</c:v>
                </c:pt>
                <c:pt idx="70">
                  <c:v>57.675350189208984</c:v>
                </c:pt>
                <c:pt idx="71">
                  <c:v>57.414623260498047</c:v>
                </c:pt>
                <c:pt idx="72">
                  <c:v>57.153896331787109</c:v>
                </c:pt>
                <c:pt idx="73">
                  <c:v>56.893165588378906</c:v>
                </c:pt>
                <c:pt idx="74">
                  <c:v>56.632438659667969</c:v>
                </c:pt>
                <c:pt idx="75">
                  <c:v>56.371711730957031</c:v>
                </c:pt>
                <c:pt idx="76">
                  <c:v>56.110980987548828</c:v>
                </c:pt>
                <c:pt idx="77">
                  <c:v>55.850254058837891</c:v>
                </c:pt>
                <c:pt idx="78">
                  <c:v>55.589527130126953</c:v>
                </c:pt>
                <c:pt idx="79">
                  <c:v>55.328800201416016</c:v>
                </c:pt>
                <c:pt idx="80">
                  <c:v>55.068069458007812</c:v>
                </c:pt>
                <c:pt idx="81">
                  <c:v>54.435253143310547</c:v>
                </c:pt>
                <c:pt idx="82">
                  <c:v>53.802433013916016</c:v>
                </c:pt>
                <c:pt idx="83">
                  <c:v>53.16961669921875</c:v>
                </c:pt>
                <c:pt idx="84">
                  <c:v>52.536796569824219</c:v>
                </c:pt>
                <c:pt idx="85">
                  <c:v>51.903980255126953</c:v>
                </c:pt>
                <c:pt idx="86">
                  <c:v>51.271163940429688</c:v>
                </c:pt>
                <c:pt idx="87">
                  <c:v>50.638343811035156</c:v>
                </c:pt>
                <c:pt idx="88">
                  <c:v>50.005527496337891</c:v>
                </c:pt>
                <c:pt idx="89">
                  <c:v>49.372707366943359</c:v>
                </c:pt>
                <c:pt idx="90">
                  <c:v>48.739891052246094</c:v>
                </c:pt>
                <c:pt idx="91">
                  <c:v>48.189594268798828</c:v>
                </c:pt>
                <c:pt idx="92">
                  <c:v>47.639301300048828</c:v>
                </c:pt>
                <c:pt idx="93">
                  <c:v>47.089004516601562</c:v>
                </c:pt>
                <c:pt idx="94">
                  <c:v>46.538711547851562</c:v>
                </c:pt>
                <c:pt idx="95">
                  <c:v>45.988414764404297</c:v>
                </c:pt>
                <c:pt idx="96">
                  <c:v>45.438121795654297</c:v>
                </c:pt>
                <c:pt idx="97">
                  <c:v>44.887825012207031</c:v>
                </c:pt>
                <c:pt idx="98">
                  <c:v>44.337532043457031</c:v>
                </c:pt>
                <c:pt idx="99">
                  <c:v>43.787235260009766</c:v>
                </c:pt>
                <c:pt idx="100">
                  <c:v>43.236942291259766</c:v>
                </c:pt>
                <c:pt idx="101">
                  <c:v>42.738124847412109</c:v>
                </c:pt>
                <c:pt idx="102">
                  <c:v>42.239307403564453</c:v>
                </c:pt>
                <c:pt idx="103">
                  <c:v>41.740489959716797</c:v>
                </c:pt>
                <c:pt idx="104">
                  <c:v>41.241672515869141</c:v>
                </c:pt>
                <c:pt idx="105">
                  <c:v>40.742855072021484</c:v>
                </c:pt>
                <c:pt idx="106">
                  <c:v>40.244037628173828</c:v>
                </c:pt>
                <c:pt idx="107">
                  <c:v>39.745220184326172</c:v>
                </c:pt>
                <c:pt idx="108">
                  <c:v>39.246402740478516</c:v>
                </c:pt>
                <c:pt idx="109">
                  <c:v>38.747585296630859</c:v>
                </c:pt>
                <c:pt idx="110">
                  <c:v>38.248767852783203</c:v>
                </c:pt>
              </c:numCache>
            </c:numRef>
          </c:yVal>
          <c:smooth val="0"/>
          <c:extLst>
            <c:ext xmlns:c16="http://schemas.microsoft.com/office/drawing/2014/chart" uri="{C3380CC4-5D6E-409C-BE32-E72D297353CC}">
              <c16:uniqueId val="{0000001F-EB89-0547-858D-401F76747FBF}"/>
            </c:ext>
          </c:extLst>
        </c:ser>
        <c:ser>
          <c:idx val="41"/>
          <c:order val="31"/>
          <c:tx>
            <c:strRef>
              <c:f>'SSP1 Baseline Output'!$AV$1</c:f>
              <c:strCache>
                <c:ptCount val="1"/>
                <c:pt idx="0">
                  <c:v>IIASA MESSAGE-GLOBIOM SSP1 Baseline (2018)</c:v>
                </c:pt>
              </c:strCache>
            </c:strRef>
          </c:tx>
          <c:spPr>
            <a:ln>
              <a:noFill/>
              <a:prstDash val="sysDash"/>
            </a:ln>
          </c:spPr>
          <c:marker>
            <c:symbol val="diamond"/>
            <c:size val="5"/>
            <c:spPr>
              <a:noFill/>
              <a:ln>
                <a:solidFill>
                  <a:srgbClr val="46E3B7"/>
                </a:solidFill>
              </a:ln>
            </c:spPr>
          </c:marker>
          <c:xVal>
            <c:numRef>
              <c:f>'SSP1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'SSP1 Baseline Output'!$AV$3:$AV$113</c:f>
              <c:numCache>
                <c:formatCode>General</c:formatCode>
                <c:ptCount val="111"/>
                <c:pt idx="15">
                  <c:v>48.974861145019531</c:v>
                </c:pt>
                <c:pt idx="16">
                  <c:v>49.535369873046875</c:v>
                </c:pt>
                <c:pt idx="17">
                  <c:v>50.095874786376953</c:v>
                </c:pt>
                <c:pt idx="18">
                  <c:v>50.656383514404297</c:v>
                </c:pt>
                <c:pt idx="19">
                  <c:v>51.216892242431641</c:v>
                </c:pt>
                <c:pt idx="20">
                  <c:v>51.777400970458984</c:v>
                </c:pt>
                <c:pt idx="21">
                  <c:v>51.965789794921875</c:v>
                </c:pt>
                <c:pt idx="22">
                  <c:v>52.154178619384766</c:v>
                </c:pt>
                <c:pt idx="23">
                  <c:v>52.342563629150391</c:v>
                </c:pt>
                <c:pt idx="24">
                  <c:v>52.530952453613281</c:v>
                </c:pt>
                <c:pt idx="25">
                  <c:v>52.719341278076172</c:v>
                </c:pt>
                <c:pt idx="26">
                  <c:v>52.907726287841797</c:v>
                </c:pt>
                <c:pt idx="27">
                  <c:v>53.096115112304688</c:v>
                </c:pt>
                <c:pt idx="28">
                  <c:v>53.284503936767578</c:v>
                </c:pt>
                <c:pt idx="29">
                  <c:v>53.472888946533203</c:v>
                </c:pt>
                <c:pt idx="30">
                  <c:v>53.661277770996094</c:v>
                </c:pt>
                <c:pt idx="31">
                  <c:v>53.956924438476562</c:v>
                </c:pt>
                <c:pt idx="32">
                  <c:v>54.252574920654297</c:v>
                </c:pt>
                <c:pt idx="33">
                  <c:v>54.548225402832031</c:v>
                </c:pt>
                <c:pt idx="34">
                  <c:v>54.8438720703125</c:v>
                </c:pt>
                <c:pt idx="35">
                  <c:v>55.139522552490234</c:v>
                </c:pt>
                <c:pt idx="36">
                  <c:v>55.435169219970703</c:v>
                </c:pt>
                <c:pt idx="37">
                  <c:v>55.730819702148438</c:v>
                </c:pt>
                <c:pt idx="38">
                  <c:v>56.026466369628906</c:v>
                </c:pt>
                <c:pt idx="39">
                  <c:v>56.322116851806641</c:v>
                </c:pt>
                <c:pt idx="40">
                  <c:v>56.617767333984375</c:v>
                </c:pt>
                <c:pt idx="41">
                  <c:v>56.889381408691406</c:v>
                </c:pt>
                <c:pt idx="42">
                  <c:v>57.160999298095703</c:v>
                </c:pt>
                <c:pt idx="43">
                  <c:v>57.432613372802734</c:v>
                </c:pt>
                <c:pt idx="44">
                  <c:v>57.704231262207031</c:v>
                </c:pt>
                <c:pt idx="45">
                  <c:v>57.975845336914062</c:v>
                </c:pt>
                <c:pt idx="46">
                  <c:v>58.247463226318359</c:v>
                </c:pt>
                <c:pt idx="47">
                  <c:v>58.519077301025391</c:v>
                </c:pt>
                <c:pt idx="48">
                  <c:v>58.790695190429688</c:v>
                </c:pt>
                <c:pt idx="49">
                  <c:v>59.062309265136719</c:v>
                </c:pt>
                <c:pt idx="50">
                  <c:v>59.333927154541016</c:v>
                </c:pt>
                <c:pt idx="51">
                  <c:v>59.561302185058594</c:v>
                </c:pt>
                <c:pt idx="52">
                  <c:v>59.788681030273438</c:v>
                </c:pt>
                <c:pt idx="53">
                  <c:v>60.016056060791016</c:v>
                </c:pt>
                <c:pt idx="54">
                  <c:v>60.243434906005859</c:v>
                </c:pt>
                <c:pt idx="55">
                  <c:v>60.470809936523438</c:v>
                </c:pt>
                <c:pt idx="56">
                  <c:v>60.698188781738281</c:v>
                </c:pt>
                <c:pt idx="57">
                  <c:v>60.925563812255859</c:v>
                </c:pt>
                <c:pt idx="58">
                  <c:v>61.152942657470703</c:v>
                </c:pt>
                <c:pt idx="59">
                  <c:v>61.380317687988281</c:v>
                </c:pt>
                <c:pt idx="60">
                  <c:v>61.607696533203125</c:v>
                </c:pt>
                <c:pt idx="61">
                  <c:v>61.880802154541016</c:v>
                </c:pt>
                <c:pt idx="62">
                  <c:v>62.153907775878906</c:v>
                </c:pt>
                <c:pt idx="63">
                  <c:v>62.427017211914062</c:v>
                </c:pt>
                <c:pt idx="64">
                  <c:v>62.700122833251953</c:v>
                </c:pt>
                <c:pt idx="65">
                  <c:v>62.973232269287109</c:v>
                </c:pt>
                <c:pt idx="66">
                  <c:v>63.246337890625</c:v>
                </c:pt>
                <c:pt idx="67">
                  <c:v>63.519443511962891</c:v>
                </c:pt>
                <c:pt idx="68">
                  <c:v>63.792552947998047</c:v>
                </c:pt>
                <c:pt idx="69">
                  <c:v>64.065658569335938</c:v>
                </c:pt>
                <c:pt idx="70">
                  <c:v>64.338768005371094</c:v>
                </c:pt>
                <c:pt idx="71">
                  <c:v>64.416252136230469</c:v>
                </c:pt>
                <c:pt idx="72">
                  <c:v>64.493736267089844</c:v>
                </c:pt>
                <c:pt idx="73">
                  <c:v>64.571220397949219</c:v>
                </c:pt>
                <c:pt idx="74">
                  <c:v>64.648704528808594</c:v>
                </c:pt>
                <c:pt idx="75">
                  <c:v>64.7261962890625</c:v>
                </c:pt>
                <c:pt idx="76">
                  <c:v>64.803680419921875</c:v>
                </c:pt>
                <c:pt idx="77">
                  <c:v>64.88116455078125</c:v>
                </c:pt>
                <c:pt idx="78">
                  <c:v>64.958648681640625</c:v>
                </c:pt>
                <c:pt idx="79">
                  <c:v>65.0361328125</c:v>
                </c:pt>
                <c:pt idx="80">
                  <c:v>65.113624572753906</c:v>
                </c:pt>
                <c:pt idx="81">
                  <c:v>65.035957336425781</c:v>
                </c:pt>
                <c:pt idx="82">
                  <c:v>64.958297729492188</c:v>
                </c:pt>
                <c:pt idx="83">
                  <c:v>64.880638122558594</c:v>
                </c:pt>
                <c:pt idx="84">
                  <c:v>64.802978515625</c:v>
                </c:pt>
                <c:pt idx="85">
                  <c:v>64.725318908691406</c:v>
                </c:pt>
                <c:pt idx="86">
                  <c:v>64.647659301757812</c:v>
                </c:pt>
                <c:pt idx="87">
                  <c:v>64.569999694824219</c:v>
                </c:pt>
                <c:pt idx="88">
                  <c:v>64.492340087890625</c:v>
                </c:pt>
                <c:pt idx="89">
                  <c:v>64.4146728515625</c:v>
                </c:pt>
                <c:pt idx="90">
                  <c:v>64.337013244628906</c:v>
                </c:pt>
                <c:pt idx="91">
                  <c:v>64.367210388183594</c:v>
                </c:pt>
                <c:pt idx="92">
                  <c:v>64.397415161132812</c:v>
                </c:pt>
                <c:pt idx="93">
                  <c:v>64.4276123046875</c:v>
                </c:pt>
                <c:pt idx="94">
                  <c:v>64.457809448242188</c:v>
                </c:pt>
                <c:pt idx="95">
                  <c:v>64.488006591796875</c:v>
                </c:pt>
                <c:pt idx="96">
                  <c:v>64.518203735351562</c:v>
                </c:pt>
                <c:pt idx="97">
                  <c:v>64.54840087890625</c:v>
                </c:pt>
                <c:pt idx="98">
                  <c:v>64.578598022460938</c:v>
                </c:pt>
                <c:pt idx="99">
                  <c:v>64.608795166015625</c:v>
                </c:pt>
                <c:pt idx="100">
                  <c:v>64.638992309570312</c:v>
                </c:pt>
                <c:pt idx="101">
                  <c:v>64.590118408203125</c:v>
                </c:pt>
                <c:pt idx="102">
                  <c:v>64.541236877441406</c:v>
                </c:pt>
                <c:pt idx="103">
                  <c:v>64.492355346679688</c:v>
                </c:pt>
                <c:pt idx="104">
                  <c:v>64.443473815917969</c:v>
                </c:pt>
                <c:pt idx="105">
                  <c:v>64.39459228515625</c:v>
                </c:pt>
                <c:pt idx="106">
                  <c:v>64.345718383789062</c:v>
                </c:pt>
                <c:pt idx="107">
                  <c:v>64.296836853027344</c:v>
                </c:pt>
                <c:pt idx="108">
                  <c:v>64.247955322265625</c:v>
                </c:pt>
                <c:pt idx="109">
                  <c:v>64.199073791503906</c:v>
                </c:pt>
                <c:pt idx="110">
                  <c:v>64.150192260742188</c:v>
                </c:pt>
              </c:numCache>
            </c:numRef>
          </c:yVal>
          <c:smooth val="0"/>
          <c:extLst>
            <c:ext xmlns:c16="http://schemas.microsoft.com/office/drawing/2014/chart" uri="{C3380CC4-5D6E-409C-BE32-E72D297353CC}">
              <c16:uniqueId val="{00000020-EB89-0547-858D-401F76747FBF}"/>
            </c:ext>
          </c:extLst>
        </c:ser>
        <c:ser>
          <c:idx val="42"/>
          <c:order val="32"/>
          <c:tx>
            <c:strRef>
              <c:f>'SSP1 Baseline Output'!$AW$1</c:f>
              <c:strCache>
                <c:ptCount val="1"/>
                <c:pt idx="0">
                  <c:v>NIES AIM/CGE SSP1 Baseline (2018)</c:v>
                </c:pt>
              </c:strCache>
            </c:strRef>
          </c:tx>
          <c:spPr>
            <a:ln>
              <a:noFill/>
              <a:prstDash val="dash"/>
            </a:ln>
          </c:spPr>
          <c:marker>
            <c:symbol val="triangle"/>
            <c:size val="5"/>
            <c:spPr>
              <a:noFill/>
              <a:ln>
                <a:solidFill>
                  <a:srgbClr val="46E3B7"/>
                </a:solidFill>
              </a:ln>
            </c:spPr>
          </c:marker>
          <c:xVal>
            <c:numRef>
              <c:f>'SSP1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'SSP1 Baseline Output'!$AW$3:$AW$113</c:f>
              <c:numCache>
                <c:formatCode>General</c:formatCode>
                <c:ptCount val="111"/>
                <c:pt idx="15">
                  <c:v>46.330333709716797</c:v>
                </c:pt>
                <c:pt idx="16">
                  <c:v>46.803627014160156</c:v>
                </c:pt>
                <c:pt idx="17">
                  <c:v>47.276924133300781</c:v>
                </c:pt>
                <c:pt idx="18">
                  <c:v>47.750221252441406</c:v>
                </c:pt>
                <c:pt idx="19">
                  <c:v>48.223514556884766</c:v>
                </c:pt>
                <c:pt idx="20">
                  <c:v>48.696811676025391</c:v>
                </c:pt>
                <c:pt idx="21">
                  <c:v>49.187484741210938</c:v>
                </c:pt>
                <c:pt idx="22">
                  <c:v>49.678153991699219</c:v>
                </c:pt>
                <c:pt idx="23">
                  <c:v>50.168827056884766</c:v>
                </c:pt>
                <c:pt idx="24">
                  <c:v>50.659500122070312</c:v>
                </c:pt>
                <c:pt idx="25">
                  <c:v>51.150169372558594</c:v>
                </c:pt>
                <c:pt idx="26">
                  <c:v>51.640842437744141</c:v>
                </c:pt>
                <c:pt idx="27">
                  <c:v>52.131511688232422</c:v>
                </c:pt>
                <c:pt idx="28">
                  <c:v>52.622184753417969</c:v>
                </c:pt>
                <c:pt idx="29">
                  <c:v>53.11285400390625</c:v>
                </c:pt>
                <c:pt idx="30">
                  <c:v>53.603527069091797</c:v>
                </c:pt>
                <c:pt idx="31">
                  <c:v>54.024921417236328</c:v>
                </c:pt>
                <c:pt idx="32">
                  <c:v>54.446315765380859</c:v>
                </c:pt>
                <c:pt idx="33">
                  <c:v>54.867710113525391</c:v>
                </c:pt>
                <c:pt idx="34">
                  <c:v>55.289104461669922</c:v>
                </c:pt>
                <c:pt idx="35">
                  <c:v>55.710498809814453</c:v>
                </c:pt>
                <c:pt idx="36">
                  <c:v>56.131893157958984</c:v>
                </c:pt>
                <c:pt idx="37">
                  <c:v>56.553287506103516</c:v>
                </c:pt>
                <c:pt idx="38">
                  <c:v>56.974681854248047</c:v>
                </c:pt>
                <c:pt idx="39">
                  <c:v>57.396080017089844</c:v>
                </c:pt>
                <c:pt idx="40">
                  <c:v>57.817474365234375</c:v>
                </c:pt>
                <c:pt idx="41">
                  <c:v>57.979335784912109</c:v>
                </c:pt>
                <c:pt idx="42">
                  <c:v>58.141201019287109</c:v>
                </c:pt>
                <c:pt idx="43">
                  <c:v>58.303066253662109</c:v>
                </c:pt>
                <c:pt idx="44">
                  <c:v>58.464931488037109</c:v>
                </c:pt>
                <c:pt idx="45">
                  <c:v>58.626796722412109</c:v>
                </c:pt>
                <c:pt idx="46">
                  <c:v>58.788658142089844</c:v>
                </c:pt>
                <c:pt idx="47">
                  <c:v>58.950523376464844</c:v>
                </c:pt>
                <c:pt idx="48">
                  <c:v>59.112388610839844</c:v>
                </c:pt>
                <c:pt idx="49">
                  <c:v>59.274253845214844</c:v>
                </c:pt>
                <c:pt idx="50">
                  <c:v>59.436119079589844</c:v>
                </c:pt>
                <c:pt idx="51">
                  <c:v>59.350879669189453</c:v>
                </c:pt>
                <c:pt idx="52">
                  <c:v>59.265644073486328</c:v>
                </c:pt>
                <c:pt idx="53">
                  <c:v>59.180408477783203</c:v>
                </c:pt>
                <c:pt idx="54">
                  <c:v>59.095172882080078</c:v>
                </c:pt>
                <c:pt idx="55">
                  <c:v>59.009937286376953</c:v>
                </c:pt>
                <c:pt idx="56">
                  <c:v>58.924697875976562</c:v>
                </c:pt>
                <c:pt idx="57">
                  <c:v>58.839462280273438</c:v>
                </c:pt>
                <c:pt idx="58">
                  <c:v>58.754226684570312</c:v>
                </c:pt>
                <c:pt idx="59">
                  <c:v>58.668991088867188</c:v>
                </c:pt>
                <c:pt idx="60">
                  <c:v>58.583755493164062</c:v>
                </c:pt>
                <c:pt idx="61">
                  <c:v>58.514297485351562</c:v>
                </c:pt>
                <c:pt idx="62">
                  <c:v>58.444839477539062</c:v>
                </c:pt>
                <c:pt idx="63">
                  <c:v>58.375381469726562</c:v>
                </c:pt>
                <c:pt idx="64">
                  <c:v>58.305923461914062</c:v>
                </c:pt>
                <c:pt idx="65">
                  <c:v>58.236465454101562</c:v>
                </c:pt>
                <c:pt idx="66">
                  <c:v>58.167007446289062</c:v>
                </c:pt>
                <c:pt idx="67">
                  <c:v>58.097549438476562</c:v>
                </c:pt>
                <c:pt idx="68">
                  <c:v>58.028091430664062</c:v>
                </c:pt>
                <c:pt idx="69">
                  <c:v>57.958633422851562</c:v>
                </c:pt>
                <c:pt idx="70">
                  <c:v>57.889175415039062</c:v>
                </c:pt>
                <c:pt idx="71">
                  <c:v>57.641017913818359</c:v>
                </c:pt>
                <c:pt idx="72">
                  <c:v>57.392860412597656</c:v>
                </c:pt>
                <c:pt idx="73">
                  <c:v>57.144699096679688</c:v>
                </c:pt>
                <c:pt idx="74">
                  <c:v>56.896541595458984</c:v>
                </c:pt>
                <c:pt idx="75">
                  <c:v>56.648384094238281</c:v>
                </c:pt>
                <c:pt idx="76">
                  <c:v>56.400222778320312</c:v>
                </c:pt>
                <c:pt idx="77">
                  <c:v>56.152065277099609</c:v>
                </c:pt>
                <c:pt idx="78">
                  <c:v>55.903907775878906</c:v>
                </c:pt>
                <c:pt idx="79">
                  <c:v>55.655750274658203</c:v>
                </c:pt>
                <c:pt idx="80">
                  <c:v>55.407588958740234</c:v>
                </c:pt>
                <c:pt idx="81">
                  <c:v>55.170322418212891</c:v>
                </c:pt>
                <c:pt idx="82">
                  <c:v>54.933059692382812</c:v>
                </c:pt>
                <c:pt idx="83">
                  <c:v>54.695793151855469</c:v>
                </c:pt>
                <c:pt idx="84">
                  <c:v>54.458526611328125</c:v>
                </c:pt>
                <c:pt idx="85">
                  <c:v>54.221260070800781</c:v>
                </c:pt>
                <c:pt idx="86">
                  <c:v>53.983997344970703</c:v>
                </c:pt>
                <c:pt idx="87">
                  <c:v>53.746730804443359</c:v>
                </c:pt>
                <c:pt idx="88">
                  <c:v>53.509464263916016</c:v>
                </c:pt>
                <c:pt idx="89">
                  <c:v>53.272197723388672</c:v>
                </c:pt>
                <c:pt idx="90">
                  <c:v>53.034934997558594</c:v>
                </c:pt>
                <c:pt idx="91">
                  <c:v>52.804847717285156</c:v>
                </c:pt>
                <c:pt idx="92">
                  <c:v>52.574760437011719</c:v>
                </c:pt>
                <c:pt idx="93">
                  <c:v>52.344676971435547</c:v>
                </c:pt>
                <c:pt idx="94">
                  <c:v>52.114589691162109</c:v>
                </c:pt>
                <c:pt idx="95">
                  <c:v>51.884502410888672</c:v>
                </c:pt>
                <c:pt idx="96">
                  <c:v>51.6544189453125</c:v>
                </c:pt>
                <c:pt idx="97">
                  <c:v>51.424331665039062</c:v>
                </c:pt>
                <c:pt idx="98">
                  <c:v>51.194244384765625</c:v>
                </c:pt>
                <c:pt idx="99">
                  <c:v>50.964160919189453</c:v>
                </c:pt>
                <c:pt idx="100">
                  <c:v>50.734073638916016</c:v>
                </c:pt>
                <c:pt idx="101">
                  <c:v>50.4844970703125</c:v>
                </c:pt>
                <c:pt idx="102">
                  <c:v>50.234920501708984</c:v>
                </c:pt>
                <c:pt idx="103">
                  <c:v>49.985343933105469</c:v>
                </c:pt>
                <c:pt idx="104">
                  <c:v>49.735767364501953</c:v>
                </c:pt>
                <c:pt idx="105">
                  <c:v>49.486190795898438</c:v>
                </c:pt>
                <c:pt idx="106">
                  <c:v>49.236614227294922</c:v>
                </c:pt>
                <c:pt idx="107">
                  <c:v>48.987037658691406</c:v>
                </c:pt>
                <c:pt idx="108">
                  <c:v>48.737461090087891</c:v>
                </c:pt>
                <c:pt idx="109">
                  <c:v>48.487884521484375</c:v>
                </c:pt>
                <c:pt idx="110">
                  <c:v>48.238307952880859</c:v>
                </c:pt>
              </c:numCache>
            </c:numRef>
          </c:yVal>
          <c:smooth val="0"/>
          <c:extLst>
            <c:ext xmlns:c16="http://schemas.microsoft.com/office/drawing/2014/chart" uri="{C3380CC4-5D6E-409C-BE32-E72D297353CC}">
              <c16:uniqueId val="{00000021-EB89-0547-858D-401F76747FBF}"/>
            </c:ext>
          </c:extLst>
        </c:ser>
        <c:ser>
          <c:idx val="43"/>
          <c:order val="33"/>
          <c:tx>
            <c:strRef>
              <c:f>'SSP1 Baseline Output'!$AX$1</c:f>
              <c:strCache>
                <c:ptCount val="1"/>
                <c:pt idx="0">
                  <c:v>PNNL GCAM4 SSP1 Baseline (2018)</c:v>
                </c:pt>
              </c:strCache>
            </c:strRef>
          </c:tx>
          <c:spPr>
            <a:ln>
              <a:noFill/>
              <a:prstDash val="dashDot"/>
            </a:ln>
          </c:spPr>
          <c:marker>
            <c:symbol val="circle"/>
            <c:size val="5"/>
            <c:spPr>
              <a:noFill/>
              <a:ln>
                <a:solidFill>
                  <a:srgbClr val="46E3B7"/>
                </a:solidFill>
              </a:ln>
            </c:spPr>
          </c:marker>
          <c:xVal>
            <c:numRef>
              <c:f>'SSP1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'SSP1 Baseline Output'!$AX$3:$AX$113</c:f>
              <c:numCache>
                <c:formatCode>General</c:formatCode>
                <c:ptCount val="111"/>
                <c:pt idx="20">
                  <c:v>46.013999938964844</c:v>
                </c:pt>
                <c:pt idx="21">
                  <c:v>46.679439544677734</c:v>
                </c:pt>
                <c:pt idx="22">
                  <c:v>47.344875335693359</c:v>
                </c:pt>
                <c:pt idx="23">
                  <c:v>48.01031494140625</c:v>
                </c:pt>
                <c:pt idx="24">
                  <c:v>48.675750732421875</c:v>
                </c:pt>
                <c:pt idx="25">
                  <c:v>49.341190338134766</c:v>
                </c:pt>
                <c:pt idx="26">
                  <c:v>50.006626129150391</c:v>
                </c:pt>
                <c:pt idx="27">
                  <c:v>50.672065734863281</c:v>
                </c:pt>
                <c:pt idx="28">
                  <c:v>51.337501525878906</c:v>
                </c:pt>
                <c:pt idx="29">
                  <c:v>52.002941131591797</c:v>
                </c:pt>
                <c:pt idx="30">
                  <c:v>52.668380737304688</c:v>
                </c:pt>
                <c:pt idx="31">
                  <c:v>53.47845458984375</c:v>
                </c:pt>
                <c:pt idx="32">
                  <c:v>54.288528442382812</c:v>
                </c:pt>
                <c:pt idx="33">
                  <c:v>55.098606109619141</c:v>
                </c:pt>
                <c:pt idx="34">
                  <c:v>55.908679962158203</c:v>
                </c:pt>
                <c:pt idx="35">
                  <c:v>56.718757629394531</c:v>
                </c:pt>
                <c:pt idx="36">
                  <c:v>57.528831481933594</c:v>
                </c:pt>
                <c:pt idx="37">
                  <c:v>58.338905334472656</c:v>
                </c:pt>
                <c:pt idx="38">
                  <c:v>59.148983001708984</c:v>
                </c:pt>
                <c:pt idx="39">
                  <c:v>59.959056854248047</c:v>
                </c:pt>
                <c:pt idx="40">
                  <c:v>60.769134521484375</c:v>
                </c:pt>
                <c:pt idx="41">
                  <c:v>61.277755737304688</c:v>
                </c:pt>
                <c:pt idx="42">
                  <c:v>61.786380767822266</c:v>
                </c:pt>
                <c:pt idx="43">
                  <c:v>62.295001983642578</c:v>
                </c:pt>
                <c:pt idx="44">
                  <c:v>62.803627014160156</c:v>
                </c:pt>
                <c:pt idx="45">
                  <c:v>63.312248229980469</c:v>
                </c:pt>
                <c:pt idx="46">
                  <c:v>63.820873260498047</c:v>
                </c:pt>
                <c:pt idx="47">
                  <c:v>64.329498291015625</c:v>
                </c:pt>
                <c:pt idx="48">
                  <c:v>64.838119506835938</c:v>
                </c:pt>
                <c:pt idx="49">
                  <c:v>65.34674072265625</c:v>
                </c:pt>
                <c:pt idx="50">
                  <c:v>65.855369567871094</c:v>
                </c:pt>
                <c:pt idx="51">
                  <c:v>66.072807312011719</c:v>
                </c:pt>
                <c:pt idx="52">
                  <c:v>66.290252685546875</c:v>
                </c:pt>
                <c:pt idx="53">
                  <c:v>66.5076904296875</c:v>
                </c:pt>
                <c:pt idx="54">
                  <c:v>66.725135803222656</c:v>
                </c:pt>
                <c:pt idx="55">
                  <c:v>66.942581176757812</c:v>
                </c:pt>
                <c:pt idx="56">
                  <c:v>67.160018920898438</c:v>
                </c:pt>
                <c:pt idx="57">
                  <c:v>67.377464294433594</c:v>
                </c:pt>
                <c:pt idx="58">
                  <c:v>67.594902038574219</c:v>
                </c:pt>
                <c:pt idx="59">
                  <c:v>67.812347412109375</c:v>
                </c:pt>
                <c:pt idx="60">
                  <c:v>68.029792785644531</c:v>
                </c:pt>
                <c:pt idx="61">
                  <c:v>68.086128234863281</c:v>
                </c:pt>
                <c:pt idx="62">
                  <c:v>68.142471313476562</c:v>
                </c:pt>
                <c:pt idx="63">
                  <c:v>68.198814392089844</c:v>
                </c:pt>
                <c:pt idx="64">
                  <c:v>68.255157470703125</c:v>
                </c:pt>
                <c:pt idx="65">
                  <c:v>68.311492919921875</c:v>
                </c:pt>
                <c:pt idx="66">
                  <c:v>68.367835998535156</c:v>
                </c:pt>
                <c:pt idx="67">
                  <c:v>68.424179077148438</c:v>
                </c:pt>
                <c:pt idx="68">
                  <c:v>68.480522155761719</c:v>
                </c:pt>
                <c:pt idx="69">
                  <c:v>68.536865234375</c:v>
                </c:pt>
                <c:pt idx="70">
                  <c:v>68.59320068359375</c:v>
                </c:pt>
                <c:pt idx="71">
                  <c:v>68.498680114746094</c:v>
                </c:pt>
                <c:pt idx="72">
                  <c:v>68.404159545898438</c:v>
                </c:pt>
                <c:pt idx="73">
                  <c:v>68.30963134765625</c:v>
                </c:pt>
                <c:pt idx="74">
                  <c:v>68.215110778808594</c:v>
                </c:pt>
                <c:pt idx="75">
                  <c:v>68.120582580566406</c:v>
                </c:pt>
                <c:pt idx="76">
                  <c:v>68.02606201171875</c:v>
                </c:pt>
                <c:pt idx="77">
                  <c:v>67.931541442871094</c:v>
                </c:pt>
                <c:pt idx="78">
                  <c:v>67.837013244628906</c:v>
                </c:pt>
                <c:pt idx="79">
                  <c:v>67.74249267578125</c:v>
                </c:pt>
                <c:pt idx="80">
                  <c:v>67.647972106933594</c:v>
                </c:pt>
                <c:pt idx="81">
                  <c:v>67.20556640625</c:v>
                </c:pt>
                <c:pt idx="82">
                  <c:v>66.763160705566406</c:v>
                </c:pt>
                <c:pt idx="83">
                  <c:v>66.320762634277344</c:v>
                </c:pt>
                <c:pt idx="84">
                  <c:v>65.87835693359375</c:v>
                </c:pt>
                <c:pt idx="85">
                  <c:v>65.435951232910156</c:v>
                </c:pt>
                <c:pt idx="86">
                  <c:v>64.993553161621094</c:v>
                </c:pt>
                <c:pt idx="87">
                  <c:v>64.5511474609375</c:v>
                </c:pt>
                <c:pt idx="88">
                  <c:v>64.108741760253906</c:v>
                </c:pt>
                <c:pt idx="89">
                  <c:v>63.666339874267578</c:v>
                </c:pt>
                <c:pt idx="90">
                  <c:v>63.22393798828125</c:v>
                </c:pt>
                <c:pt idx="91">
                  <c:v>62.720478057861328</c:v>
                </c:pt>
                <c:pt idx="92">
                  <c:v>62.217018127441406</c:v>
                </c:pt>
                <c:pt idx="93">
                  <c:v>61.713558197021484</c:v>
                </c:pt>
                <c:pt idx="94">
                  <c:v>61.210098266601562</c:v>
                </c:pt>
                <c:pt idx="95">
                  <c:v>60.706642150878906</c:v>
                </c:pt>
                <c:pt idx="96">
                  <c:v>60.203182220458984</c:v>
                </c:pt>
                <c:pt idx="97">
                  <c:v>59.699722290039062</c:v>
                </c:pt>
                <c:pt idx="98">
                  <c:v>59.196262359619141</c:v>
                </c:pt>
                <c:pt idx="99">
                  <c:v>58.692802429199219</c:v>
                </c:pt>
                <c:pt idx="100">
                  <c:v>58.189342498779297</c:v>
                </c:pt>
                <c:pt idx="101">
                  <c:v>57.612476348876953</c:v>
                </c:pt>
                <c:pt idx="102">
                  <c:v>57.035606384277344</c:v>
                </c:pt>
                <c:pt idx="103">
                  <c:v>56.458736419677734</c:v>
                </c:pt>
                <c:pt idx="104">
                  <c:v>55.881866455078125</c:v>
                </c:pt>
                <c:pt idx="105">
                  <c:v>55.304996490478516</c:v>
                </c:pt>
                <c:pt idx="106">
                  <c:v>54.728130340576172</c:v>
                </c:pt>
                <c:pt idx="107">
                  <c:v>54.151260375976562</c:v>
                </c:pt>
                <c:pt idx="108">
                  <c:v>53.574390411376953</c:v>
                </c:pt>
                <c:pt idx="109">
                  <c:v>52.997520446777344</c:v>
                </c:pt>
                <c:pt idx="110">
                  <c:v>52.420650482177734</c:v>
                </c:pt>
              </c:numCache>
            </c:numRef>
          </c:yVal>
          <c:smooth val="0"/>
          <c:extLst>
            <c:ext xmlns:c16="http://schemas.microsoft.com/office/drawing/2014/chart" uri="{C3380CC4-5D6E-409C-BE32-E72D297353CC}">
              <c16:uniqueId val="{00000022-EB89-0547-858D-401F76747FBF}"/>
            </c:ext>
          </c:extLst>
        </c:ser>
        <c:ser>
          <c:idx val="11"/>
          <c:order val="34"/>
          <c:tx>
            <c:strRef>
              <c:f>'SSP1 Baseline Output'!$AY$1</c:f>
              <c:strCache>
                <c:ptCount val="1"/>
                <c:pt idx="0">
                  <c:v>PIK REMIND-MAGPIE SSP1 Baseline (2018)</c:v>
                </c:pt>
              </c:strCache>
            </c:strRef>
          </c:tx>
          <c:spPr>
            <a:ln>
              <a:noFill/>
              <a:prstDash val="lgDash"/>
            </a:ln>
          </c:spPr>
          <c:marker>
            <c:symbol val="x"/>
            <c:size val="5"/>
            <c:spPr>
              <a:noFill/>
              <a:ln>
                <a:solidFill>
                  <a:srgbClr val="46E3B7"/>
                </a:solidFill>
              </a:ln>
            </c:spPr>
          </c:marker>
          <c:xVal>
            <c:numRef>
              <c:f>'SSP1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'SSP1 Baseline Output'!$AY$3:$AY$113</c:f>
              <c:numCache>
                <c:formatCode>General</c:formatCode>
                <c:ptCount val="111"/>
                <c:pt idx="15">
                  <c:v>47.540000915527344</c:v>
                </c:pt>
                <c:pt idx="16">
                  <c:v>47.972000122070312</c:v>
                </c:pt>
                <c:pt idx="17">
                  <c:v>48.403999328613281</c:v>
                </c:pt>
                <c:pt idx="18">
                  <c:v>48.83599853515625</c:v>
                </c:pt>
                <c:pt idx="19">
                  <c:v>49.268001556396484</c:v>
                </c:pt>
                <c:pt idx="20">
                  <c:v>49.700000762939453</c:v>
                </c:pt>
                <c:pt idx="21">
                  <c:v>50.062999725341797</c:v>
                </c:pt>
                <c:pt idx="22">
                  <c:v>50.425998687744141</c:v>
                </c:pt>
                <c:pt idx="23">
                  <c:v>50.78900146484375</c:v>
                </c:pt>
                <c:pt idx="24">
                  <c:v>51.152000427246094</c:v>
                </c:pt>
                <c:pt idx="25">
                  <c:v>51.514999389648438</c:v>
                </c:pt>
                <c:pt idx="26">
                  <c:v>51.877998352050781</c:v>
                </c:pt>
                <c:pt idx="27">
                  <c:v>52.241001129150391</c:v>
                </c:pt>
                <c:pt idx="28">
                  <c:v>52.604000091552734</c:v>
                </c:pt>
                <c:pt idx="29">
                  <c:v>52.966999053955078</c:v>
                </c:pt>
                <c:pt idx="30">
                  <c:v>53.330001831054688</c:v>
                </c:pt>
                <c:pt idx="31">
                  <c:v>53.728000640869141</c:v>
                </c:pt>
                <c:pt idx="32">
                  <c:v>54.125999450683594</c:v>
                </c:pt>
                <c:pt idx="33">
                  <c:v>54.523998260498047</c:v>
                </c:pt>
                <c:pt idx="34">
                  <c:v>54.922000885009766</c:v>
                </c:pt>
                <c:pt idx="35">
                  <c:v>55.319999694824219</c:v>
                </c:pt>
                <c:pt idx="36">
                  <c:v>55.717998504638672</c:v>
                </c:pt>
                <c:pt idx="37">
                  <c:v>56.116001129150391</c:v>
                </c:pt>
                <c:pt idx="38">
                  <c:v>56.513999938964844</c:v>
                </c:pt>
                <c:pt idx="39">
                  <c:v>56.911998748779297</c:v>
                </c:pt>
                <c:pt idx="40">
                  <c:v>57.310001373291016</c:v>
                </c:pt>
                <c:pt idx="41">
                  <c:v>57.875999450683594</c:v>
                </c:pt>
                <c:pt idx="42">
                  <c:v>58.442001342773438</c:v>
                </c:pt>
                <c:pt idx="43">
                  <c:v>59.007999420166016</c:v>
                </c:pt>
                <c:pt idx="44">
                  <c:v>59.574001312255859</c:v>
                </c:pt>
                <c:pt idx="45">
                  <c:v>60.139999389648438</c:v>
                </c:pt>
                <c:pt idx="46">
                  <c:v>60.706001281738281</c:v>
                </c:pt>
                <c:pt idx="47">
                  <c:v>61.271999359130859</c:v>
                </c:pt>
                <c:pt idx="48">
                  <c:v>61.838001251220703</c:v>
                </c:pt>
                <c:pt idx="49">
                  <c:v>62.403999328613281</c:v>
                </c:pt>
                <c:pt idx="50">
                  <c:v>62.970001220703125</c:v>
                </c:pt>
                <c:pt idx="51">
                  <c:v>63.180000305175781</c:v>
                </c:pt>
                <c:pt idx="52">
                  <c:v>63.389999389648438</c:v>
                </c:pt>
                <c:pt idx="53">
                  <c:v>63.599998474121094</c:v>
                </c:pt>
                <c:pt idx="54">
                  <c:v>63.810001373291016</c:v>
                </c:pt>
                <c:pt idx="55">
                  <c:v>64.019996643066406</c:v>
                </c:pt>
                <c:pt idx="56">
                  <c:v>64.230003356933594</c:v>
                </c:pt>
                <c:pt idx="57">
                  <c:v>64.44000244140625</c:v>
                </c:pt>
                <c:pt idx="58">
                  <c:v>64.650001525878906</c:v>
                </c:pt>
                <c:pt idx="59">
                  <c:v>64.860000610351562</c:v>
                </c:pt>
                <c:pt idx="60">
                  <c:v>65.069999694824219</c:v>
                </c:pt>
                <c:pt idx="61">
                  <c:v>64.728996276855469</c:v>
                </c:pt>
                <c:pt idx="62">
                  <c:v>64.38800048828125</c:v>
                </c:pt>
                <c:pt idx="63">
                  <c:v>64.0469970703125</c:v>
                </c:pt>
                <c:pt idx="64">
                  <c:v>63.706001281738281</c:v>
                </c:pt>
                <c:pt idx="65">
                  <c:v>63.365001678466797</c:v>
                </c:pt>
                <c:pt idx="66">
                  <c:v>63.023998260498047</c:v>
                </c:pt>
                <c:pt idx="67">
                  <c:v>62.682998657226562</c:v>
                </c:pt>
                <c:pt idx="68">
                  <c:v>62.341999053955078</c:v>
                </c:pt>
                <c:pt idx="69">
                  <c:v>62.000999450683594</c:v>
                </c:pt>
                <c:pt idx="70">
                  <c:v>61.659999847412109</c:v>
                </c:pt>
                <c:pt idx="71">
                  <c:v>61.167999267578125</c:v>
                </c:pt>
                <c:pt idx="72">
                  <c:v>60.675998687744141</c:v>
                </c:pt>
                <c:pt idx="73">
                  <c:v>60.183998107910156</c:v>
                </c:pt>
                <c:pt idx="74">
                  <c:v>59.692001342773438</c:v>
                </c:pt>
                <c:pt idx="75">
                  <c:v>59.200000762939453</c:v>
                </c:pt>
                <c:pt idx="76">
                  <c:v>58.708000183105469</c:v>
                </c:pt>
                <c:pt idx="77">
                  <c:v>58.215999603271484</c:v>
                </c:pt>
                <c:pt idx="78">
                  <c:v>57.7239990234375</c:v>
                </c:pt>
                <c:pt idx="79">
                  <c:v>57.231998443603516</c:v>
                </c:pt>
                <c:pt idx="80">
                  <c:v>56.740001678466797</c:v>
                </c:pt>
                <c:pt idx="81">
                  <c:v>56.047000885009766</c:v>
                </c:pt>
                <c:pt idx="82">
                  <c:v>55.354000091552734</c:v>
                </c:pt>
                <c:pt idx="83">
                  <c:v>54.660999298095703</c:v>
                </c:pt>
                <c:pt idx="84">
                  <c:v>53.967998504638672</c:v>
                </c:pt>
                <c:pt idx="85">
                  <c:v>53.275001525878906</c:v>
                </c:pt>
                <c:pt idx="86">
                  <c:v>52.582000732421875</c:v>
                </c:pt>
                <c:pt idx="87">
                  <c:v>51.888999938964844</c:v>
                </c:pt>
                <c:pt idx="88">
                  <c:v>51.195999145507812</c:v>
                </c:pt>
                <c:pt idx="89">
                  <c:v>50.502998352050781</c:v>
                </c:pt>
                <c:pt idx="90">
                  <c:v>49.810001373291016</c:v>
                </c:pt>
                <c:pt idx="91">
                  <c:v>49.046001434326172</c:v>
                </c:pt>
                <c:pt idx="92">
                  <c:v>48.282001495361328</c:v>
                </c:pt>
                <c:pt idx="93">
                  <c:v>47.518001556396484</c:v>
                </c:pt>
                <c:pt idx="94">
                  <c:v>46.754001617431641</c:v>
                </c:pt>
                <c:pt idx="95">
                  <c:v>45.990001678466797</c:v>
                </c:pt>
                <c:pt idx="96">
                  <c:v>45.226001739501953</c:v>
                </c:pt>
                <c:pt idx="97">
                  <c:v>44.462001800537109</c:v>
                </c:pt>
                <c:pt idx="98">
                  <c:v>43.698001861572266</c:v>
                </c:pt>
                <c:pt idx="99">
                  <c:v>42.933998107910156</c:v>
                </c:pt>
                <c:pt idx="100">
                  <c:v>42.169998168945312</c:v>
                </c:pt>
                <c:pt idx="101">
                  <c:v>41.500999450683594</c:v>
                </c:pt>
                <c:pt idx="102">
                  <c:v>40.832000732421875</c:v>
                </c:pt>
                <c:pt idx="103">
                  <c:v>40.162998199462891</c:v>
                </c:pt>
                <c:pt idx="104">
                  <c:v>39.493999481201172</c:v>
                </c:pt>
                <c:pt idx="105">
                  <c:v>38.825000762939453</c:v>
                </c:pt>
                <c:pt idx="106">
                  <c:v>38.155998229980469</c:v>
                </c:pt>
                <c:pt idx="107">
                  <c:v>37.48699951171875</c:v>
                </c:pt>
                <c:pt idx="108">
                  <c:v>36.818000793457031</c:v>
                </c:pt>
                <c:pt idx="109">
                  <c:v>36.148998260498047</c:v>
                </c:pt>
                <c:pt idx="110">
                  <c:v>35.479999542236328</c:v>
                </c:pt>
              </c:numCache>
            </c:numRef>
          </c:yVal>
          <c:smooth val="0"/>
          <c:extLst>
            <c:ext xmlns:c16="http://schemas.microsoft.com/office/drawing/2014/chart" uri="{C3380CC4-5D6E-409C-BE32-E72D297353CC}">
              <c16:uniqueId val="{00000023-EB89-0547-858D-401F76747FBF}"/>
            </c:ext>
          </c:extLst>
        </c:ser>
        <c:ser>
          <c:idx val="19"/>
          <c:order val="35"/>
          <c:tx>
            <c:strRef>
              <c:f>'SSP1 Baseline Output'!$AZ$1</c:f>
              <c:strCache>
                <c:ptCount val="1"/>
                <c:pt idx="0">
                  <c:v>EIEE WITCH-GLOBIOM SSP1 Baseline (2018)</c:v>
                </c:pt>
              </c:strCache>
            </c:strRef>
          </c:tx>
          <c:spPr>
            <a:ln>
              <a:noFill/>
              <a:prstDash val="lgDashDot"/>
            </a:ln>
          </c:spPr>
          <c:marker>
            <c:symbol val="plus"/>
            <c:size val="5"/>
            <c:spPr>
              <a:noFill/>
              <a:ln>
                <a:solidFill>
                  <a:srgbClr val="46E3B7"/>
                </a:solidFill>
              </a:ln>
            </c:spPr>
          </c:marker>
          <c:xVal>
            <c:numRef>
              <c:f>'SSP1 Baseline Output'!$AS$3:$AS$113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'SSP1 Baseline Output'!$AZ$3:$AZ$113</c:f>
              <c:numCache>
                <c:formatCode>General</c:formatCode>
                <c:ptCount val="111"/>
                <c:pt idx="15">
                  <c:v>44.138317108154297</c:v>
                </c:pt>
                <c:pt idx="16">
                  <c:v>44.982120513916016</c:v>
                </c:pt>
                <c:pt idx="17">
                  <c:v>45.825923919677734</c:v>
                </c:pt>
                <c:pt idx="18">
                  <c:v>46.669727325439453</c:v>
                </c:pt>
                <c:pt idx="19">
                  <c:v>47.513530731201172</c:v>
                </c:pt>
                <c:pt idx="20">
                  <c:v>48.357330322265625</c:v>
                </c:pt>
                <c:pt idx="21">
                  <c:v>49.164794921875</c:v>
                </c:pt>
                <c:pt idx="22">
                  <c:v>49.972259521484375</c:v>
                </c:pt>
                <c:pt idx="23">
                  <c:v>50.779720306396484</c:v>
                </c:pt>
                <c:pt idx="24">
                  <c:v>51.587184906005859</c:v>
                </c:pt>
                <c:pt idx="25">
                  <c:v>52.394649505615234</c:v>
                </c:pt>
                <c:pt idx="26">
                  <c:v>53.202110290527344</c:v>
                </c:pt>
                <c:pt idx="27">
                  <c:v>54.009574890136719</c:v>
                </c:pt>
                <c:pt idx="28">
                  <c:v>54.817039489746094</c:v>
                </c:pt>
                <c:pt idx="29">
                  <c:v>55.624500274658203</c:v>
                </c:pt>
                <c:pt idx="30">
                  <c:v>56.431964874267578</c:v>
                </c:pt>
                <c:pt idx="31">
                  <c:v>56.884647369384766</c:v>
                </c:pt>
                <c:pt idx="32">
                  <c:v>57.337329864501953</c:v>
                </c:pt>
                <c:pt idx="33">
                  <c:v>57.790012359619141</c:v>
                </c:pt>
                <c:pt idx="34">
                  <c:v>58.242694854736328</c:v>
                </c:pt>
                <c:pt idx="35">
                  <c:v>58.695377349853516</c:v>
                </c:pt>
                <c:pt idx="36">
                  <c:v>59.148059844970703</c:v>
                </c:pt>
                <c:pt idx="37">
                  <c:v>59.600742340087891</c:v>
                </c:pt>
                <c:pt idx="38">
                  <c:v>60.053424835205078</c:v>
                </c:pt>
                <c:pt idx="39">
                  <c:v>60.506107330322266</c:v>
                </c:pt>
                <c:pt idx="40">
                  <c:v>60.958789825439453</c:v>
                </c:pt>
                <c:pt idx="41">
                  <c:v>61.439380645751953</c:v>
                </c:pt>
                <c:pt idx="42">
                  <c:v>61.919967651367188</c:v>
                </c:pt>
                <c:pt idx="43">
                  <c:v>62.400558471679688</c:v>
                </c:pt>
                <c:pt idx="44">
                  <c:v>62.881149291992188</c:v>
                </c:pt>
                <c:pt idx="45">
                  <c:v>63.361740112304688</c:v>
                </c:pt>
                <c:pt idx="46">
                  <c:v>63.842327117919922</c:v>
                </c:pt>
                <c:pt idx="47">
                  <c:v>64.322921752929688</c:v>
                </c:pt>
                <c:pt idx="48">
                  <c:v>64.803504943847656</c:v>
                </c:pt>
                <c:pt idx="49">
                  <c:v>65.284095764160156</c:v>
                </c:pt>
                <c:pt idx="50">
                  <c:v>65.764686584472656</c:v>
                </c:pt>
                <c:pt idx="51">
                  <c:v>65.684402465820312</c:v>
                </c:pt>
                <c:pt idx="52">
                  <c:v>65.6041259765625</c:v>
                </c:pt>
                <c:pt idx="53">
                  <c:v>65.523841857910156</c:v>
                </c:pt>
                <c:pt idx="54">
                  <c:v>65.443557739257812</c:v>
                </c:pt>
                <c:pt idx="55">
                  <c:v>65.363273620605469</c:v>
                </c:pt>
                <c:pt idx="56">
                  <c:v>65.282989501953125</c:v>
                </c:pt>
                <c:pt idx="57">
                  <c:v>65.202713012695312</c:v>
                </c:pt>
                <c:pt idx="58">
                  <c:v>65.122428894042969</c:v>
                </c:pt>
                <c:pt idx="59">
                  <c:v>65.042144775390625</c:v>
                </c:pt>
                <c:pt idx="60">
                  <c:v>64.961860656738281</c:v>
                </c:pt>
                <c:pt idx="61">
                  <c:v>64.907363891601562</c:v>
                </c:pt>
                <c:pt idx="62">
                  <c:v>64.852867126464844</c:v>
                </c:pt>
                <c:pt idx="63">
                  <c:v>64.798370361328125</c:v>
                </c:pt>
                <c:pt idx="64">
                  <c:v>64.743873596191406</c:v>
                </c:pt>
                <c:pt idx="65">
                  <c:v>64.689376831054688</c:v>
                </c:pt>
                <c:pt idx="66">
                  <c:v>64.634872436523438</c:v>
                </c:pt>
                <c:pt idx="67">
                  <c:v>64.580375671386719</c:v>
                </c:pt>
                <c:pt idx="68">
                  <c:v>64.52587890625</c:v>
                </c:pt>
                <c:pt idx="69">
                  <c:v>64.471382141113281</c:v>
                </c:pt>
                <c:pt idx="70">
                  <c:v>64.416885375976562</c:v>
                </c:pt>
                <c:pt idx="71">
                  <c:v>64.30206298828125</c:v>
                </c:pt>
                <c:pt idx="72">
                  <c:v>64.187232971191406</c:v>
                </c:pt>
                <c:pt idx="73">
                  <c:v>64.072410583496094</c:v>
                </c:pt>
                <c:pt idx="74">
                  <c:v>63.957592010498047</c:v>
                </c:pt>
                <c:pt idx="75">
                  <c:v>63.842765808105469</c:v>
                </c:pt>
                <c:pt idx="76">
                  <c:v>63.727943420410156</c:v>
                </c:pt>
                <c:pt idx="77">
                  <c:v>63.613121032714844</c:v>
                </c:pt>
                <c:pt idx="78">
                  <c:v>63.498298645019531</c:v>
                </c:pt>
                <c:pt idx="79">
                  <c:v>63.383476257324219</c:v>
                </c:pt>
                <c:pt idx="80">
                  <c:v>63.268653869628906</c:v>
                </c:pt>
                <c:pt idx="81">
                  <c:v>62.951499938964844</c:v>
                </c:pt>
                <c:pt idx="82">
                  <c:v>62.634346008300781</c:v>
                </c:pt>
                <c:pt idx="83">
                  <c:v>62.317192077636719</c:v>
                </c:pt>
                <c:pt idx="84">
                  <c:v>62.000038146972656</c:v>
                </c:pt>
                <c:pt idx="85">
                  <c:v>61.682884216308594</c:v>
                </c:pt>
                <c:pt idx="86">
                  <c:v>61.365730285644531</c:v>
                </c:pt>
                <c:pt idx="87">
                  <c:v>61.048576354980469</c:v>
                </c:pt>
                <c:pt idx="88">
                  <c:v>60.731422424316406</c:v>
                </c:pt>
                <c:pt idx="89">
                  <c:v>60.414268493652344</c:v>
                </c:pt>
                <c:pt idx="90">
                  <c:v>60.097114562988281</c:v>
                </c:pt>
                <c:pt idx="91">
                  <c:v>59.631889343261719</c:v>
                </c:pt>
                <c:pt idx="92">
                  <c:v>59.166667938232422</c:v>
                </c:pt>
                <c:pt idx="93">
                  <c:v>58.701442718505859</c:v>
                </c:pt>
                <c:pt idx="94">
                  <c:v>58.236221313476562</c:v>
                </c:pt>
                <c:pt idx="95">
                  <c:v>57.77099609375</c:v>
                </c:pt>
                <c:pt idx="96">
                  <c:v>57.305770874023438</c:v>
                </c:pt>
                <c:pt idx="97">
                  <c:v>56.840549468994141</c:v>
                </c:pt>
                <c:pt idx="98">
                  <c:v>56.375324249267578</c:v>
                </c:pt>
                <c:pt idx="99">
                  <c:v>55.910102844238281</c:v>
                </c:pt>
                <c:pt idx="100">
                  <c:v>55.444877624511719</c:v>
                </c:pt>
                <c:pt idx="101">
                  <c:v>54.545783996582031</c:v>
                </c:pt>
                <c:pt idx="102">
                  <c:v>53.646690368652344</c:v>
                </c:pt>
                <c:pt idx="103">
                  <c:v>52.747596740722656</c:v>
                </c:pt>
                <c:pt idx="104">
                  <c:v>51.848503112792969</c:v>
                </c:pt>
                <c:pt idx="105">
                  <c:v>50.949409484863281</c:v>
                </c:pt>
                <c:pt idx="106">
                  <c:v>50.050315856933594</c:v>
                </c:pt>
                <c:pt idx="107">
                  <c:v>49.151218414306641</c:v>
                </c:pt>
                <c:pt idx="108">
                  <c:v>48.252124786376953</c:v>
                </c:pt>
                <c:pt idx="109">
                  <c:v>47.353031158447266</c:v>
                </c:pt>
                <c:pt idx="110">
                  <c:v>46.453937530517578</c:v>
                </c:pt>
              </c:numCache>
            </c:numRef>
          </c:yVal>
          <c:smooth val="0"/>
          <c:extLst>
            <c:ext xmlns:c16="http://schemas.microsoft.com/office/drawing/2014/chart" uri="{C3380CC4-5D6E-409C-BE32-E72D297353CC}">
              <c16:uniqueId val="{00000024-EB89-0547-858D-401F76747FBF}"/>
            </c:ext>
          </c:extLst>
        </c:ser>
        <c:dLbls>
          <c:showLegendKey val="0"/>
          <c:showVal val="0"/>
          <c:showCatName val="0"/>
          <c:showSerName val="0"/>
          <c:showPercent val="0"/>
          <c:showBubbleSize val="0"/>
        </c:dLbls>
        <c:axId val="638679536"/>
        <c:axId val="638681216"/>
      </c:scatterChart>
      <c:valAx>
        <c:axId val="638679536"/>
        <c:scaling>
          <c:orientation val="minMax"/>
          <c:max val="2100"/>
          <c:min val="2000"/>
        </c:scaling>
        <c:delete val="0"/>
        <c:axPos val="b"/>
        <c:numFmt formatCode="General" sourceLinked="1"/>
        <c:majorTickMark val="none"/>
        <c:minorTickMark val="none"/>
        <c:tickLblPos val="nextTo"/>
        <c:txPr>
          <a:bodyPr/>
          <a:lstStyle/>
          <a:p>
            <a:pPr>
              <a:defRPr sz="2000"/>
            </a:pPr>
            <a:endParaRPr lang="en-US"/>
          </a:p>
        </c:txPr>
        <c:crossAx val="638681216"/>
        <c:crossesAt val="0"/>
        <c:crossBetween val="midCat"/>
        <c:majorUnit val="20"/>
      </c:valAx>
      <c:valAx>
        <c:axId val="638681216"/>
        <c:scaling>
          <c:orientation val="minMax"/>
          <c:max val="180"/>
          <c:min val="0"/>
        </c:scaling>
        <c:delete val="0"/>
        <c:axPos val="l"/>
        <c:majorGridlines>
          <c:spPr>
            <a:ln>
              <a:solidFill>
                <a:sysClr val="window" lastClr="FFFFFF">
                  <a:lumMod val="85000"/>
                </a:sysClr>
              </a:solidFill>
            </a:ln>
          </c:spPr>
        </c:majorGridlines>
        <c:title>
          <c:tx>
            <c:rich>
              <a:bodyPr/>
              <a:lstStyle/>
              <a:p>
                <a:pPr>
                  <a:defRPr sz="2000"/>
                </a:pPr>
                <a:r>
                  <a:rPr lang="en-US" sz="2000"/>
                  <a:t>Gigatons CO2e</a:t>
                </a:r>
                <a:r>
                  <a:rPr lang="en-US" sz="2000" baseline="0"/>
                  <a:t> Emissions/Year</a:t>
                </a:r>
                <a:endParaRPr lang="en-US" sz="2000"/>
              </a:p>
            </c:rich>
          </c:tx>
          <c:layout>
            <c:manualLayout>
              <c:xMode val="edge"/>
              <c:yMode val="edge"/>
              <c:x val="1.2608591268246829E-3"/>
              <c:y val="0.26803873719731552"/>
            </c:manualLayout>
          </c:layout>
          <c:overlay val="0"/>
        </c:title>
        <c:numFmt formatCode="General" sourceLinked="1"/>
        <c:majorTickMark val="none"/>
        <c:minorTickMark val="none"/>
        <c:tickLblPos val="nextTo"/>
        <c:txPr>
          <a:bodyPr/>
          <a:lstStyle/>
          <a:p>
            <a:pPr>
              <a:defRPr sz="2000"/>
            </a:pPr>
            <a:endParaRPr lang="en-US"/>
          </a:p>
        </c:txPr>
        <c:crossAx val="638679536"/>
        <c:crosses val="autoZero"/>
        <c:crossBetween val="midCat"/>
      </c:valAx>
    </c:plotArea>
    <c:plotVisOnly val="1"/>
    <c:dispBlanksAs val="gap"/>
    <c:showDLblsOverMax val="0"/>
    <c:extLst/>
  </c:chart>
  <c:spPr>
    <a:solidFill>
      <a:sysClr val="window" lastClr="FFFFFF"/>
    </a:solidFill>
    <a:ln>
      <a:noFill/>
    </a:ln>
  </c:spPr>
  <c:txPr>
    <a:bodyPr/>
    <a:lstStyle/>
    <a:p>
      <a:pPr>
        <a:defRPr/>
      </a:pPr>
      <a:endParaRPr lang="en-US"/>
    </a:p>
  </c:txPr>
  <c:externalData r:id="rId2">
    <c:autoUpdate val="0"/>
  </c:externalData>
  <c:userShapes r:id="rId3"/>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200"/>
            </a:pPr>
            <a:r>
              <a:rPr lang="en-US" sz="2500" b="0" i="0" u="none" strike="noStrike" baseline="0">
                <a:effectLst/>
              </a:rPr>
              <a:t>SSP2 Primary Energy from Coal</a:t>
            </a:r>
            <a:endParaRPr lang="en-US" sz="2500"/>
          </a:p>
        </c:rich>
      </c:tx>
      <c:overlay val="0"/>
    </c:title>
    <c:autoTitleDeleted val="0"/>
    <c:plotArea>
      <c:layout>
        <c:manualLayout>
          <c:layoutTarget val="inner"/>
          <c:xMode val="edge"/>
          <c:yMode val="edge"/>
          <c:x val="0.12902047629245608"/>
          <c:y val="0.16566417194338515"/>
          <c:w val="0.56040277879122069"/>
          <c:h val="0.74054768153980755"/>
        </c:manualLayout>
      </c:layout>
      <c:scatterChart>
        <c:scatterStyle val="lineMarker"/>
        <c:varyColors val="0"/>
        <c:ser>
          <c:idx val="2"/>
          <c:order val="0"/>
          <c:tx>
            <c:strRef>
              <c:f>'SSP2 45 Output'!$B$1</c:f>
              <c:strCache>
                <c:ptCount val="1"/>
                <c:pt idx="0">
                  <c:v>CI En-ROADS SSP2 45 (2020)</c:v>
                </c:pt>
              </c:strCache>
            </c:strRef>
          </c:tx>
          <c:spPr>
            <a:ln w="69850">
              <a:solidFill>
                <a:srgbClr val="FFC000"/>
              </a:solidFill>
            </a:ln>
          </c:spPr>
          <c:marker>
            <c:symbol val="none"/>
          </c:marker>
          <c:xVal>
            <c:numRef>
              <c:f>'SSP2 45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45 Output'!$B$3:$B$113</c:f>
              <c:numCache>
                <c:formatCode>General</c:formatCode>
                <c:ptCount val="111"/>
                <c:pt idx="0">
                  <c:v>92.959609985351562</c:v>
                </c:pt>
                <c:pt idx="1">
                  <c:v>100.02430725097656</c:v>
                </c:pt>
                <c:pt idx="2">
                  <c:v>102.69012451171875</c:v>
                </c:pt>
                <c:pt idx="3">
                  <c:v>104.60871124267578</c:v>
                </c:pt>
                <c:pt idx="4">
                  <c:v>106.24666595458984</c:v>
                </c:pt>
                <c:pt idx="5">
                  <c:v>107.71027374267578</c:v>
                </c:pt>
                <c:pt idx="6">
                  <c:v>109.03983306884766</c:v>
                </c:pt>
                <c:pt idx="7">
                  <c:v>110.344970703125</c:v>
                </c:pt>
                <c:pt idx="8">
                  <c:v>111.58428192138672</c:v>
                </c:pt>
                <c:pt idx="9">
                  <c:v>112.80119323730469</c:v>
                </c:pt>
                <c:pt idx="10">
                  <c:v>114.13571166992188</c:v>
                </c:pt>
                <c:pt idx="11">
                  <c:v>116.30345916748047</c:v>
                </c:pt>
                <c:pt idx="12">
                  <c:v>118.33974456787109</c:v>
                </c:pt>
                <c:pt idx="13">
                  <c:v>119.01789093017578</c:v>
                </c:pt>
                <c:pt idx="14">
                  <c:v>119.86965179443359</c:v>
                </c:pt>
                <c:pt idx="15">
                  <c:v>121.30789947509766</c:v>
                </c:pt>
                <c:pt idx="16">
                  <c:v>122.79558563232422</c:v>
                </c:pt>
                <c:pt idx="17">
                  <c:v>124.50551605224609</c:v>
                </c:pt>
                <c:pt idx="18">
                  <c:v>127.84629821777344</c:v>
                </c:pt>
                <c:pt idx="19">
                  <c:v>133.6868896484375</c:v>
                </c:pt>
                <c:pt idx="20">
                  <c:v>138.32920837402344</c:v>
                </c:pt>
                <c:pt idx="21">
                  <c:v>140.56764221191406</c:v>
                </c:pt>
                <c:pt idx="22">
                  <c:v>143.61062622070312</c:v>
                </c:pt>
                <c:pt idx="23">
                  <c:v>146.6181640625</c:v>
                </c:pt>
                <c:pt idx="24">
                  <c:v>149.32415771484375</c:v>
                </c:pt>
                <c:pt idx="25">
                  <c:v>152.93301391601562</c:v>
                </c:pt>
                <c:pt idx="26">
                  <c:v>155.99185180664062</c:v>
                </c:pt>
                <c:pt idx="27">
                  <c:v>157.05467224121094</c:v>
                </c:pt>
                <c:pt idx="28">
                  <c:v>157.32212829589844</c:v>
                </c:pt>
                <c:pt idx="29">
                  <c:v>157.8511962890625</c:v>
                </c:pt>
                <c:pt idx="30">
                  <c:v>158.35636901855469</c:v>
                </c:pt>
                <c:pt idx="31">
                  <c:v>159.13426208496094</c:v>
                </c:pt>
                <c:pt idx="32">
                  <c:v>160.080322265625</c:v>
                </c:pt>
                <c:pt idx="33">
                  <c:v>161.19718933105469</c:v>
                </c:pt>
                <c:pt idx="34">
                  <c:v>162.49885559082031</c:v>
                </c:pt>
                <c:pt idx="35">
                  <c:v>164.01396179199219</c:v>
                </c:pt>
                <c:pt idx="36">
                  <c:v>165.77168273925781</c:v>
                </c:pt>
                <c:pt idx="37">
                  <c:v>167.75401306152344</c:v>
                </c:pt>
                <c:pt idx="38">
                  <c:v>169.92576599121094</c:v>
                </c:pt>
                <c:pt idx="39">
                  <c:v>172.250244140625</c:v>
                </c:pt>
                <c:pt idx="40">
                  <c:v>174.6817626953125</c:v>
                </c:pt>
                <c:pt idx="41">
                  <c:v>176.89199829101562</c:v>
                </c:pt>
                <c:pt idx="42">
                  <c:v>178.8333740234375</c:v>
                </c:pt>
                <c:pt idx="43">
                  <c:v>180.56553649902344</c:v>
                </c:pt>
                <c:pt idx="44">
                  <c:v>182.00926208496094</c:v>
                </c:pt>
                <c:pt idx="45">
                  <c:v>183.09579467773438</c:v>
                </c:pt>
                <c:pt idx="46">
                  <c:v>183.78623962402344</c:v>
                </c:pt>
                <c:pt idx="47">
                  <c:v>184.07450866699219</c:v>
                </c:pt>
                <c:pt idx="48">
                  <c:v>183.98602294921875</c:v>
                </c:pt>
                <c:pt idx="49">
                  <c:v>183.5682373046875</c:v>
                </c:pt>
                <c:pt idx="50">
                  <c:v>182.88180541992188</c:v>
                </c:pt>
                <c:pt idx="51">
                  <c:v>181.87094116210938</c:v>
                </c:pt>
                <c:pt idx="52">
                  <c:v>180.60227966308594</c:v>
                </c:pt>
                <c:pt idx="53">
                  <c:v>179.17759704589844</c:v>
                </c:pt>
                <c:pt idx="54">
                  <c:v>177.63671875</c:v>
                </c:pt>
                <c:pt idx="55">
                  <c:v>176.01023864746094</c:v>
                </c:pt>
                <c:pt idx="56">
                  <c:v>174.32044982910156</c:v>
                </c:pt>
                <c:pt idx="57">
                  <c:v>172.57731628417969</c:v>
                </c:pt>
                <c:pt idx="58">
                  <c:v>170.79103088378906</c:v>
                </c:pt>
                <c:pt idx="59">
                  <c:v>168.97758483886719</c:v>
                </c:pt>
                <c:pt idx="60">
                  <c:v>167.15345764160156</c:v>
                </c:pt>
                <c:pt idx="61">
                  <c:v>165.1240234375</c:v>
                </c:pt>
                <c:pt idx="62">
                  <c:v>162.92120361328125</c:v>
                </c:pt>
                <c:pt idx="63">
                  <c:v>160.66427612304688</c:v>
                </c:pt>
                <c:pt idx="64">
                  <c:v>158.38856506347656</c:v>
                </c:pt>
                <c:pt idx="65">
                  <c:v>156.13272094726562</c:v>
                </c:pt>
                <c:pt idx="66">
                  <c:v>153.935546875</c:v>
                </c:pt>
                <c:pt idx="67">
                  <c:v>151.82872009277344</c:v>
                </c:pt>
                <c:pt idx="68">
                  <c:v>149.85302734375</c:v>
                </c:pt>
                <c:pt idx="69">
                  <c:v>148.04666137695312</c:v>
                </c:pt>
                <c:pt idx="70">
                  <c:v>146.43951416015625</c:v>
                </c:pt>
                <c:pt idx="71">
                  <c:v>144.92738342285156</c:v>
                </c:pt>
                <c:pt idx="72">
                  <c:v>143.54899597167969</c:v>
                </c:pt>
                <c:pt idx="73">
                  <c:v>142.39251708984375</c:v>
                </c:pt>
                <c:pt idx="74">
                  <c:v>141.46624755859375</c:v>
                </c:pt>
                <c:pt idx="75">
                  <c:v>140.75982666015625</c:v>
                </c:pt>
                <c:pt idx="76">
                  <c:v>140.25138854980469</c:v>
                </c:pt>
                <c:pt idx="77">
                  <c:v>139.89146423339844</c:v>
                </c:pt>
                <c:pt idx="78">
                  <c:v>139.57711791992188</c:v>
                </c:pt>
                <c:pt idx="79">
                  <c:v>139.28500366210938</c:v>
                </c:pt>
                <c:pt idx="80">
                  <c:v>138.97660827636719</c:v>
                </c:pt>
                <c:pt idx="81">
                  <c:v>138.52110290527344</c:v>
                </c:pt>
                <c:pt idx="82">
                  <c:v>137.90260314941406</c:v>
                </c:pt>
                <c:pt idx="83">
                  <c:v>137.14324951171875</c:v>
                </c:pt>
                <c:pt idx="84">
                  <c:v>136.22123718261719</c:v>
                </c:pt>
                <c:pt idx="85">
                  <c:v>135.12532043457031</c:v>
                </c:pt>
                <c:pt idx="86">
                  <c:v>133.86131286621094</c:v>
                </c:pt>
                <c:pt idx="87">
                  <c:v>132.45033264160156</c:v>
                </c:pt>
                <c:pt idx="88">
                  <c:v>130.92683410644531</c:v>
                </c:pt>
                <c:pt idx="89">
                  <c:v>129.33670043945312</c:v>
                </c:pt>
                <c:pt idx="90">
                  <c:v>127.73004150390625</c:v>
                </c:pt>
                <c:pt idx="91">
                  <c:v>126.13665008544922</c:v>
                </c:pt>
                <c:pt idx="92">
                  <c:v>124.59108734130859</c:v>
                </c:pt>
                <c:pt idx="93">
                  <c:v>123.10942077636719</c:v>
                </c:pt>
                <c:pt idx="94">
                  <c:v>121.68701171875</c:v>
                </c:pt>
                <c:pt idx="95">
                  <c:v>120.30767822265625</c:v>
                </c:pt>
                <c:pt idx="96">
                  <c:v>118.94376373291016</c:v>
                </c:pt>
                <c:pt idx="97">
                  <c:v>117.55970001220703</c:v>
                </c:pt>
                <c:pt idx="98">
                  <c:v>116.11811065673828</c:v>
                </c:pt>
                <c:pt idx="99">
                  <c:v>114.58577728271484</c:v>
                </c:pt>
                <c:pt idx="100">
                  <c:v>112.93794250488281</c:v>
                </c:pt>
                <c:pt idx="101">
                  <c:v>111.15422058105469</c:v>
                </c:pt>
                <c:pt idx="102">
                  <c:v>109.23355102539062</c:v>
                </c:pt>
                <c:pt idx="103">
                  <c:v>107.18739318847656</c:v>
                </c:pt>
                <c:pt idx="104">
                  <c:v>105.03385162353516</c:v>
                </c:pt>
                <c:pt idx="105">
                  <c:v>102.79634094238281</c:v>
                </c:pt>
                <c:pt idx="106">
                  <c:v>100.50209808349609</c:v>
                </c:pt>
                <c:pt idx="107">
                  <c:v>98.18084716796875</c:v>
                </c:pt>
                <c:pt idx="108">
                  <c:v>95.858894348144531</c:v>
                </c:pt>
                <c:pt idx="109">
                  <c:v>93.55755615234375</c:v>
                </c:pt>
                <c:pt idx="110">
                  <c:v>91.292015075683594</c:v>
                </c:pt>
              </c:numCache>
            </c:numRef>
          </c:yVal>
          <c:smooth val="0"/>
          <c:extLst>
            <c:ext xmlns:c16="http://schemas.microsoft.com/office/drawing/2014/chart" uri="{C3380CC4-5D6E-409C-BE32-E72D297353CC}">
              <c16:uniqueId val="{00000000-688C-EC4C-BFF7-750F12CE2C3C}"/>
            </c:ext>
          </c:extLst>
        </c:ser>
        <c:ser>
          <c:idx val="12"/>
          <c:order val="1"/>
          <c:tx>
            <c:strRef>
              <c:f>'SSP2 26 Output'!$B$1</c:f>
              <c:strCache>
                <c:ptCount val="1"/>
                <c:pt idx="0">
                  <c:v>CI En-ROADS SSP2 26 (2020)</c:v>
                </c:pt>
              </c:strCache>
            </c:strRef>
          </c:tx>
          <c:spPr>
            <a:ln w="73025">
              <a:solidFill>
                <a:srgbClr val="92D050"/>
              </a:solidFill>
            </a:ln>
          </c:spPr>
          <c:marker>
            <c:symbol val="none"/>
          </c:marker>
          <c:xVal>
            <c:numRef>
              <c:f>'SSP2 26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Output'!$B$3:$B$113</c:f>
              <c:numCache>
                <c:formatCode>General</c:formatCode>
                <c:ptCount val="111"/>
                <c:pt idx="0">
                  <c:v>92.959609985351562</c:v>
                </c:pt>
                <c:pt idx="1">
                  <c:v>100.02430725097656</c:v>
                </c:pt>
                <c:pt idx="2">
                  <c:v>102.69012451171875</c:v>
                </c:pt>
                <c:pt idx="3">
                  <c:v>104.60871124267578</c:v>
                </c:pt>
                <c:pt idx="4">
                  <c:v>106.24666595458984</c:v>
                </c:pt>
                <c:pt idx="5">
                  <c:v>107.71027374267578</c:v>
                </c:pt>
                <c:pt idx="6">
                  <c:v>109.03983306884766</c:v>
                </c:pt>
                <c:pt idx="7">
                  <c:v>110.344970703125</c:v>
                </c:pt>
                <c:pt idx="8">
                  <c:v>111.58428192138672</c:v>
                </c:pt>
                <c:pt idx="9">
                  <c:v>112.80119323730469</c:v>
                </c:pt>
                <c:pt idx="10">
                  <c:v>114.13571166992188</c:v>
                </c:pt>
                <c:pt idx="11">
                  <c:v>116.30345916748047</c:v>
                </c:pt>
                <c:pt idx="12">
                  <c:v>118.33974456787109</c:v>
                </c:pt>
                <c:pt idx="13">
                  <c:v>119.01789093017578</c:v>
                </c:pt>
                <c:pt idx="14">
                  <c:v>119.86965179443359</c:v>
                </c:pt>
                <c:pt idx="15">
                  <c:v>121.30789947509766</c:v>
                </c:pt>
                <c:pt idx="16">
                  <c:v>122.79558563232422</c:v>
                </c:pt>
                <c:pt idx="17">
                  <c:v>124.50551605224609</c:v>
                </c:pt>
                <c:pt idx="18">
                  <c:v>127.84629821777344</c:v>
                </c:pt>
                <c:pt idx="19">
                  <c:v>133.6868896484375</c:v>
                </c:pt>
                <c:pt idx="20">
                  <c:v>138.32920837402344</c:v>
                </c:pt>
                <c:pt idx="21">
                  <c:v>140.51228332519531</c:v>
                </c:pt>
                <c:pt idx="22">
                  <c:v>143.44259643554688</c:v>
                </c:pt>
                <c:pt idx="23">
                  <c:v>146.30368041992188</c:v>
                </c:pt>
                <c:pt idx="24">
                  <c:v>148.82542419433594</c:v>
                </c:pt>
                <c:pt idx="25">
                  <c:v>152.16426086425781</c:v>
                </c:pt>
                <c:pt idx="26">
                  <c:v>154.87380981445312</c:v>
                </c:pt>
                <c:pt idx="27">
                  <c:v>155.53770446777344</c:v>
                </c:pt>
                <c:pt idx="28">
                  <c:v>155.37971496582031</c:v>
                </c:pt>
                <c:pt idx="29">
                  <c:v>155.46055603027344</c:v>
                </c:pt>
                <c:pt idx="30">
                  <c:v>155.48147583007812</c:v>
                </c:pt>
                <c:pt idx="31">
                  <c:v>154.15022277832031</c:v>
                </c:pt>
                <c:pt idx="32">
                  <c:v>151.30355834960938</c:v>
                </c:pt>
                <c:pt idx="33">
                  <c:v>147.93643188476562</c:v>
                </c:pt>
                <c:pt idx="34">
                  <c:v>144.112060546875</c:v>
                </c:pt>
                <c:pt idx="35">
                  <c:v>139.86460876464844</c:v>
                </c:pt>
                <c:pt idx="36">
                  <c:v>135.26814270019531</c:v>
                </c:pt>
                <c:pt idx="37">
                  <c:v>130.41305541992188</c:v>
                </c:pt>
                <c:pt idx="38">
                  <c:v>125.39665222167969</c:v>
                </c:pt>
                <c:pt idx="39">
                  <c:v>120.33904266357422</c:v>
                </c:pt>
                <c:pt idx="40">
                  <c:v>115.36586761474609</c:v>
                </c:pt>
                <c:pt idx="41">
                  <c:v>110.21279907226562</c:v>
                </c:pt>
                <c:pt idx="42">
                  <c:v>105.10081481933594</c:v>
                </c:pt>
                <c:pt idx="43">
                  <c:v>100.36516571044922</c:v>
                </c:pt>
                <c:pt idx="44">
                  <c:v>96.035552978515625</c:v>
                </c:pt>
                <c:pt idx="45">
                  <c:v>92.083290100097656</c:v>
                </c:pt>
                <c:pt idx="46">
                  <c:v>88.440872192382812</c:v>
                </c:pt>
                <c:pt idx="47">
                  <c:v>85.004066467285156</c:v>
                </c:pt>
                <c:pt idx="48">
                  <c:v>81.662811279296875</c:v>
                </c:pt>
                <c:pt idx="49">
                  <c:v>78.333709716796875</c:v>
                </c:pt>
                <c:pt idx="50">
                  <c:v>74.971908569335938</c:v>
                </c:pt>
                <c:pt idx="51">
                  <c:v>71.502372741699219</c:v>
                </c:pt>
                <c:pt idx="52">
                  <c:v>67.957351684570312</c:v>
                </c:pt>
                <c:pt idx="53">
                  <c:v>64.409996032714844</c:v>
                </c:pt>
                <c:pt idx="54">
                  <c:v>60.896732330322266</c:v>
                </c:pt>
                <c:pt idx="55">
                  <c:v>57.450206756591797</c:v>
                </c:pt>
                <c:pt idx="56">
                  <c:v>54.085926055908203</c:v>
                </c:pt>
                <c:pt idx="57">
                  <c:v>50.818721771240234</c:v>
                </c:pt>
                <c:pt idx="58">
                  <c:v>47.660030364990234</c:v>
                </c:pt>
                <c:pt idx="59">
                  <c:v>44.618003845214844</c:v>
                </c:pt>
                <c:pt idx="60">
                  <c:v>41.699573516845703</c:v>
                </c:pt>
                <c:pt idx="61">
                  <c:v>38.813400268554688</c:v>
                </c:pt>
                <c:pt idx="62">
                  <c:v>35.978260040283203</c:v>
                </c:pt>
                <c:pt idx="63">
                  <c:v>33.272659301757812</c:v>
                </c:pt>
                <c:pt idx="64">
                  <c:v>30.710750579833984</c:v>
                </c:pt>
                <c:pt idx="65">
                  <c:v>28.295476913452148</c:v>
                </c:pt>
                <c:pt idx="66">
                  <c:v>26.027393341064453</c:v>
                </c:pt>
                <c:pt idx="67">
                  <c:v>23.905227661132812</c:v>
                </c:pt>
                <c:pt idx="68">
                  <c:v>21.926454544067383</c:v>
                </c:pt>
                <c:pt idx="69">
                  <c:v>20.087522506713867</c:v>
                </c:pt>
                <c:pt idx="70">
                  <c:v>18.383554458618164</c:v>
                </c:pt>
                <c:pt idx="71">
                  <c:v>16.800207138061523</c:v>
                </c:pt>
                <c:pt idx="72">
                  <c:v>15.332216262817383</c:v>
                </c:pt>
                <c:pt idx="73">
                  <c:v>13.979655265808105</c:v>
                </c:pt>
                <c:pt idx="74">
                  <c:v>12.736638069152832</c:v>
                </c:pt>
                <c:pt idx="75">
                  <c:v>11.596127510070801</c:v>
                </c:pt>
                <c:pt idx="76">
                  <c:v>10.551006317138672</c:v>
                </c:pt>
                <c:pt idx="77">
                  <c:v>9.5942554473876953</c:v>
                </c:pt>
                <c:pt idx="78">
                  <c:v>8.7192783355712891</c:v>
                </c:pt>
                <c:pt idx="79">
                  <c:v>7.919980525970459</c:v>
                </c:pt>
                <c:pt idx="80">
                  <c:v>7.1906595230102539</c:v>
                </c:pt>
                <c:pt idx="81">
                  <c:v>6.5151515007019043</c:v>
                </c:pt>
                <c:pt idx="82">
                  <c:v>5.8896212577819824</c:v>
                </c:pt>
                <c:pt idx="83">
                  <c:v>5.3189749717712402</c:v>
                </c:pt>
                <c:pt idx="84">
                  <c:v>4.8009920120239258</c:v>
                </c:pt>
                <c:pt idx="85">
                  <c:v>4.3319511413574219</c:v>
                </c:pt>
                <c:pt idx="86">
                  <c:v>3.9078052043914795</c:v>
                </c:pt>
                <c:pt idx="87">
                  <c:v>3.5245261192321777</c:v>
                </c:pt>
                <c:pt idx="88">
                  <c:v>3.1782972812652588</c:v>
                </c:pt>
                <c:pt idx="89">
                  <c:v>2.8656027317047119</c:v>
                </c:pt>
                <c:pt idx="90">
                  <c:v>2.5832490921020508</c:v>
                </c:pt>
                <c:pt idx="91">
                  <c:v>2.3248386383056641</c:v>
                </c:pt>
                <c:pt idx="92">
                  <c:v>2.0885491371154785</c:v>
                </c:pt>
                <c:pt idx="93">
                  <c:v>1.8752588033676147</c:v>
                </c:pt>
                <c:pt idx="94">
                  <c:v>1.683374285697937</c:v>
                </c:pt>
                <c:pt idx="95">
                  <c:v>1.5108966827392578</c:v>
                </c:pt>
                <c:pt idx="96">
                  <c:v>1.355888843536377</c:v>
                </c:pt>
                <c:pt idx="97">
                  <c:v>1.2165939807891846</c:v>
                </c:pt>
                <c:pt idx="98">
                  <c:v>1.0914357900619507</c:v>
                </c:pt>
                <c:pt idx="99">
                  <c:v>0.9789968729019165</c:v>
                </c:pt>
                <c:pt idx="100">
                  <c:v>0.87800127267837524</c:v>
                </c:pt>
                <c:pt idx="101">
                  <c:v>0.78595465421676636</c:v>
                </c:pt>
                <c:pt idx="102">
                  <c:v>0.70212745666503906</c:v>
                </c:pt>
                <c:pt idx="103">
                  <c:v>0.62685883045196533</c:v>
                </c:pt>
                <c:pt idx="104">
                  <c:v>0.55952811241149902</c:v>
                </c:pt>
                <c:pt idx="105">
                  <c:v>0.49935269355773926</c:v>
                </c:pt>
                <c:pt idx="106">
                  <c:v>0.44558036327362061</c:v>
                </c:pt>
                <c:pt idx="107">
                  <c:v>0.39752957224845886</c:v>
                </c:pt>
                <c:pt idx="108">
                  <c:v>0.35459145903587341</c:v>
                </c:pt>
                <c:pt idx="109">
                  <c:v>0.3162238597869873</c:v>
                </c:pt>
                <c:pt idx="110">
                  <c:v>0.281943678855896</c:v>
                </c:pt>
              </c:numCache>
            </c:numRef>
          </c:yVal>
          <c:smooth val="0"/>
          <c:extLst>
            <c:ext xmlns:c16="http://schemas.microsoft.com/office/drawing/2014/chart" uri="{C3380CC4-5D6E-409C-BE32-E72D297353CC}">
              <c16:uniqueId val="{00000001-688C-EC4C-BFF7-750F12CE2C3C}"/>
            </c:ext>
          </c:extLst>
        </c:ser>
        <c:ser>
          <c:idx val="3"/>
          <c:order val="2"/>
          <c:tx>
            <c:strRef>
              <c:f>'SSP2 Baseline Output'!$B$1</c:f>
              <c:strCache>
                <c:ptCount val="1"/>
                <c:pt idx="0">
                  <c:v>CI En-ROADS SSP2 Baseline (2020)</c:v>
                </c:pt>
              </c:strCache>
            </c:strRef>
          </c:tx>
          <c:spPr>
            <a:ln w="69850">
              <a:solidFill>
                <a:srgbClr val="C00000"/>
              </a:solidFill>
            </a:ln>
          </c:spPr>
          <c:marker>
            <c:symbol val="none"/>
          </c:marker>
          <c:xVal>
            <c:numRef>
              <c:f>'SSP2 Baseline 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Output'!$B$3:$B$113</c:f>
              <c:numCache>
                <c:formatCode>General</c:formatCode>
                <c:ptCount val="111"/>
                <c:pt idx="0">
                  <c:v>92.959609985351562</c:v>
                </c:pt>
                <c:pt idx="1">
                  <c:v>100.02430725097656</c:v>
                </c:pt>
                <c:pt idx="2">
                  <c:v>102.69012451171875</c:v>
                </c:pt>
                <c:pt idx="3">
                  <c:v>104.60871124267578</c:v>
                </c:pt>
                <c:pt idx="4">
                  <c:v>106.24666595458984</c:v>
                </c:pt>
                <c:pt idx="5">
                  <c:v>107.71027374267578</c:v>
                </c:pt>
                <c:pt idx="6">
                  <c:v>109.03983306884766</c:v>
                </c:pt>
                <c:pt idx="7">
                  <c:v>110.344970703125</c:v>
                </c:pt>
                <c:pt idx="8">
                  <c:v>111.58428192138672</c:v>
                </c:pt>
                <c:pt idx="9">
                  <c:v>112.80119323730469</c:v>
                </c:pt>
                <c:pt idx="10">
                  <c:v>114.13571166992188</c:v>
                </c:pt>
                <c:pt idx="11">
                  <c:v>116.30345916748047</c:v>
                </c:pt>
                <c:pt idx="12">
                  <c:v>118.33974456787109</c:v>
                </c:pt>
                <c:pt idx="13">
                  <c:v>119.01789093017578</c:v>
                </c:pt>
                <c:pt idx="14">
                  <c:v>119.86965179443359</c:v>
                </c:pt>
                <c:pt idx="15">
                  <c:v>121.30789947509766</c:v>
                </c:pt>
                <c:pt idx="16">
                  <c:v>122.84705352783203</c:v>
                </c:pt>
                <c:pt idx="17">
                  <c:v>124.65915679931641</c:v>
                </c:pt>
                <c:pt idx="18">
                  <c:v>128.13053894042969</c:v>
                </c:pt>
                <c:pt idx="19">
                  <c:v>134.15449523925781</c:v>
                </c:pt>
                <c:pt idx="20">
                  <c:v>139.05427551269531</c:v>
                </c:pt>
                <c:pt idx="21">
                  <c:v>141.57571411132812</c:v>
                </c:pt>
                <c:pt idx="22">
                  <c:v>145.111083984375</c:v>
                </c:pt>
                <c:pt idx="23">
                  <c:v>148.71734619140625</c:v>
                </c:pt>
                <c:pt idx="24">
                  <c:v>152.11532592773438</c:v>
                </c:pt>
                <c:pt idx="25">
                  <c:v>156.56764221191406</c:v>
                </c:pt>
                <c:pt idx="26">
                  <c:v>160.64614868164062</c:v>
                </c:pt>
                <c:pt idx="27">
                  <c:v>162.8011474609375</c:v>
                </c:pt>
                <c:pt idx="28">
                  <c:v>164.21900939941406</c:v>
                </c:pt>
                <c:pt idx="29">
                  <c:v>166.02862548828125</c:v>
                </c:pt>
                <c:pt idx="30">
                  <c:v>167.91041564941406</c:v>
                </c:pt>
                <c:pt idx="31">
                  <c:v>169.91484069824219</c:v>
                </c:pt>
                <c:pt idx="32">
                  <c:v>172.14544677734375</c:v>
                </c:pt>
                <c:pt idx="33">
                  <c:v>174.58244323730469</c:v>
                </c:pt>
                <c:pt idx="34">
                  <c:v>177.24348449707031</c:v>
                </c:pt>
                <c:pt idx="35">
                  <c:v>180.15908813476562</c:v>
                </c:pt>
                <c:pt idx="36">
                  <c:v>183.35612487792969</c:v>
                </c:pt>
                <c:pt idx="37">
                  <c:v>186.814208984375</c:v>
                </c:pt>
                <c:pt idx="38">
                  <c:v>190.50262451171875</c:v>
                </c:pt>
                <c:pt idx="39">
                  <c:v>194.39120483398438</c:v>
                </c:pt>
                <c:pt idx="40">
                  <c:v>198.43620300292969</c:v>
                </c:pt>
                <c:pt idx="41">
                  <c:v>202.58488464355469</c:v>
                </c:pt>
                <c:pt idx="42">
                  <c:v>206.75350952148438</c:v>
                </c:pt>
                <c:pt idx="43">
                  <c:v>210.86320495605469</c:v>
                </c:pt>
                <c:pt idx="44">
                  <c:v>214.8565673828125</c:v>
                </c:pt>
                <c:pt idx="45">
                  <c:v>218.68991088867188</c:v>
                </c:pt>
                <c:pt idx="46">
                  <c:v>222.32441711425781</c:v>
                </c:pt>
                <c:pt idx="47">
                  <c:v>225.74040222167969</c:v>
                </c:pt>
                <c:pt idx="48">
                  <c:v>228.9427490234375</c:v>
                </c:pt>
                <c:pt idx="49">
                  <c:v>231.95750427246094</c:v>
                </c:pt>
                <c:pt idx="50">
                  <c:v>234.82540893554688</c:v>
                </c:pt>
                <c:pt idx="51">
                  <c:v>237.54792785644531</c:v>
                </c:pt>
                <c:pt idx="52">
                  <c:v>240.18161010742188</c:v>
                </c:pt>
                <c:pt idx="53">
                  <c:v>242.79127502441406</c:v>
                </c:pt>
                <c:pt idx="54">
                  <c:v>245.42306518554688</c:v>
                </c:pt>
                <c:pt idx="55">
                  <c:v>248.11648559570312</c:v>
                </c:pt>
                <c:pt idx="56">
                  <c:v>250.89933776855469</c:v>
                </c:pt>
                <c:pt idx="57">
                  <c:v>253.777587890625</c:v>
                </c:pt>
                <c:pt idx="58">
                  <c:v>256.74920654296875</c:v>
                </c:pt>
                <c:pt idx="59">
                  <c:v>259.81085205078125</c:v>
                </c:pt>
                <c:pt idx="60">
                  <c:v>262.95208740234375</c:v>
                </c:pt>
                <c:pt idx="61">
                  <c:v>266.15390014648438</c:v>
                </c:pt>
                <c:pt idx="62">
                  <c:v>269.3826904296875</c:v>
                </c:pt>
                <c:pt idx="63">
                  <c:v>272.60662841796875</c:v>
                </c:pt>
                <c:pt idx="64">
                  <c:v>275.80490112304688</c:v>
                </c:pt>
                <c:pt idx="65">
                  <c:v>278.96188354492188</c:v>
                </c:pt>
                <c:pt idx="66">
                  <c:v>282.06515502929688</c:v>
                </c:pt>
                <c:pt idx="67">
                  <c:v>285.09881591796875</c:v>
                </c:pt>
                <c:pt idx="68">
                  <c:v>288.0552978515625</c:v>
                </c:pt>
                <c:pt idx="69">
                  <c:v>290.93991088867188</c:v>
                </c:pt>
                <c:pt idx="70">
                  <c:v>293.76397705078125</c:v>
                </c:pt>
                <c:pt idx="71">
                  <c:v>296.5406494140625</c:v>
                </c:pt>
                <c:pt idx="72">
                  <c:v>299.27804565429688</c:v>
                </c:pt>
                <c:pt idx="73">
                  <c:v>301.98635864257812</c:v>
                </c:pt>
                <c:pt idx="74">
                  <c:v>304.68051147460938</c:v>
                </c:pt>
                <c:pt idx="75">
                  <c:v>307.3743896484375</c:v>
                </c:pt>
                <c:pt idx="76">
                  <c:v>310.07757568359375</c:v>
                </c:pt>
                <c:pt idx="77">
                  <c:v>312.78927612304688</c:v>
                </c:pt>
                <c:pt idx="78">
                  <c:v>315.50680541992188</c:v>
                </c:pt>
                <c:pt idx="79">
                  <c:v>318.22964477539062</c:v>
                </c:pt>
                <c:pt idx="80">
                  <c:v>320.9552001953125</c:v>
                </c:pt>
                <c:pt idx="81">
                  <c:v>323.677734375</c:v>
                </c:pt>
                <c:pt idx="82">
                  <c:v>326.38555908203125</c:v>
                </c:pt>
                <c:pt idx="83">
                  <c:v>329.06765747070312</c:v>
                </c:pt>
                <c:pt idx="84">
                  <c:v>331.71719360351562</c:v>
                </c:pt>
                <c:pt idx="85">
                  <c:v>334.32962036132812</c:v>
                </c:pt>
                <c:pt idx="86">
                  <c:v>336.90200805664062</c:v>
                </c:pt>
                <c:pt idx="87">
                  <c:v>339.43026733398438</c:v>
                </c:pt>
                <c:pt idx="88">
                  <c:v>341.913330078125</c:v>
                </c:pt>
                <c:pt idx="89">
                  <c:v>344.354736328125</c:v>
                </c:pt>
                <c:pt idx="90">
                  <c:v>346.75979614257812</c:v>
                </c:pt>
                <c:pt idx="91">
                  <c:v>349.13348388671875</c:v>
                </c:pt>
                <c:pt idx="92">
                  <c:v>351.47598266601562</c:v>
                </c:pt>
                <c:pt idx="93">
                  <c:v>353.7882080078125</c:v>
                </c:pt>
                <c:pt idx="94">
                  <c:v>356.07455444335938</c:v>
                </c:pt>
                <c:pt idx="95">
                  <c:v>358.33941650390625</c:v>
                </c:pt>
                <c:pt idx="96">
                  <c:v>360.5858154296875</c:v>
                </c:pt>
                <c:pt idx="97">
                  <c:v>362.81472778320312</c:v>
                </c:pt>
                <c:pt idx="98">
                  <c:v>365.02618408203125</c:v>
                </c:pt>
                <c:pt idx="99">
                  <c:v>367.22003173828125</c:v>
                </c:pt>
                <c:pt idx="100">
                  <c:v>369.39572143554688</c:v>
                </c:pt>
                <c:pt idx="101">
                  <c:v>371.55255126953125</c:v>
                </c:pt>
                <c:pt idx="102">
                  <c:v>373.68951416015625</c:v>
                </c:pt>
                <c:pt idx="103">
                  <c:v>375.80581665039062</c:v>
                </c:pt>
                <c:pt idx="104">
                  <c:v>377.90072631835938</c:v>
                </c:pt>
                <c:pt idx="105">
                  <c:v>379.97369384765625</c:v>
                </c:pt>
                <c:pt idx="106">
                  <c:v>382.0244140625</c:v>
                </c:pt>
                <c:pt idx="107">
                  <c:v>384.05303955078125</c:v>
                </c:pt>
                <c:pt idx="108">
                  <c:v>386.05978393554688</c:v>
                </c:pt>
                <c:pt idx="109">
                  <c:v>388.044921875</c:v>
                </c:pt>
                <c:pt idx="110">
                  <c:v>390.0087890625</c:v>
                </c:pt>
              </c:numCache>
            </c:numRef>
          </c:yVal>
          <c:smooth val="0"/>
          <c:extLst>
            <c:ext xmlns:c16="http://schemas.microsoft.com/office/drawing/2014/chart" uri="{C3380CC4-5D6E-409C-BE32-E72D297353CC}">
              <c16:uniqueId val="{00000002-688C-EC4C-BFF7-750F12CE2C3C}"/>
            </c:ext>
          </c:extLst>
        </c:ser>
        <c:ser>
          <c:idx val="10"/>
          <c:order val="3"/>
          <c:tx>
            <c:strRef>
              <c:f>'SSP2 Baseline Output'!$O$1</c:f>
              <c:strCache>
                <c:ptCount val="1"/>
                <c:pt idx="0">
                  <c:v>PBL IMAGE SSP2 Baseline (2018)</c:v>
                </c:pt>
              </c:strCache>
            </c:strRef>
          </c:tx>
          <c:spPr>
            <a:ln w="69850">
              <a:noFill/>
            </a:ln>
          </c:spPr>
          <c:marker>
            <c:symbol val="square"/>
            <c:size val="5"/>
            <c:spPr>
              <a:noFill/>
              <a:ln>
                <a:solidFill>
                  <a:srgbClr val="C00000"/>
                </a:solidFill>
              </a:ln>
            </c:spPr>
          </c:marker>
          <c:xVal>
            <c:numRef>
              <c:f>'SSP2 Baseline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Output'!$O$3:$O$113</c:f>
              <c:numCache>
                <c:formatCode>General</c:formatCode>
                <c:ptCount val="111"/>
                <c:pt idx="15">
                  <c:v>117.48179626464844</c:v>
                </c:pt>
                <c:pt idx="16">
                  <c:v>123.18231964111328</c:v>
                </c:pt>
                <c:pt idx="17">
                  <c:v>128.88284301757812</c:v>
                </c:pt>
                <c:pt idx="18">
                  <c:v>134.58335876464844</c:v>
                </c:pt>
                <c:pt idx="19">
                  <c:v>140.28388977050781</c:v>
                </c:pt>
                <c:pt idx="20">
                  <c:v>145.98440551757812</c:v>
                </c:pt>
                <c:pt idx="21">
                  <c:v>148.61846923828125</c:v>
                </c:pt>
                <c:pt idx="22">
                  <c:v>151.25251770019531</c:v>
                </c:pt>
                <c:pt idx="23">
                  <c:v>153.88658142089844</c:v>
                </c:pt>
                <c:pt idx="24">
                  <c:v>156.52064514160156</c:v>
                </c:pt>
                <c:pt idx="25">
                  <c:v>159.15469360351562</c:v>
                </c:pt>
                <c:pt idx="26">
                  <c:v>161.78875732421875</c:v>
                </c:pt>
                <c:pt idx="27">
                  <c:v>164.42282104492188</c:v>
                </c:pt>
                <c:pt idx="28">
                  <c:v>167.056884765625</c:v>
                </c:pt>
                <c:pt idx="29">
                  <c:v>169.69093322753906</c:v>
                </c:pt>
                <c:pt idx="30">
                  <c:v>172.32499694824219</c:v>
                </c:pt>
                <c:pt idx="31">
                  <c:v>176.29200744628906</c:v>
                </c:pt>
                <c:pt idx="32">
                  <c:v>180.25901794433594</c:v>
                </c:pt>
                <c:pt idx="33">
                  <c:v>184.22602844238281</c:v>
                </c:pt>
                <c:pt idx="34">
                  <c:v>188.19303894042969</c:v>
                </c:pt>
                <c:pt idx="35">
                  <c:v>192.1600341796875</c:v>
                </c:pt>
                <c:pt idx="36">
                  <c:v>196.12704467773438</c:v>
                </c:pt>
                <c:pt idx="37">
                  <c:v>200.09405517578125</c:v>
                </c:pt>
                <c:pt idx="38">
                  <c:v>204.06106567382812</c:v>
                </c:pt>
                <c:pt idx="39">
                  <c:v>208.028076171875</c:v>
                </c:pt>
                <c:pt idx="40">
                  <c:v>211.99508666992188</c:v>
                </c:pt>
                <c:pt idx="41">
                  <c:v>214.79676818847656</c:v>
                </c:pt>
                <c:pt idx="42">
                  <c:v>217.59844970703125</c:v>
                </c:pt>
                <c:pt idx="43">
                  <c:v>220.40013122558594</c:v>
                </c:pt>
                <c:pt idx="44">
                  <c:v>223.20181274414062</c:v>
                </c:pt>
                <c:pt idx="45">
                  <c:v>226.00349426269531</c:v>
                </c:pt>
                <c:pt idx="46">
                  <c:v>228.80517578125</c:v>
                </c:pt>
                <c:pt idx="47">
                  <c:v>231.60685729980469</c:v>
                </c:pt>
                <c:pt idx="48">
                  <c:v>234.40853881835938</c:v>
                </c:pt>
                <c:pt idx="49">
                  <c:v>237.21022033691406</c:v>
                </c:pt>
                <c:pt idx="50">
                  <c:v>240.01190185546875</c:v>
                </c:pt>
                <c:pt idx="51">
                  <c:v>242.39265441894531</c:v>
                </c:pt>
                <c:pt idx="52">
                  <c:v>244.77342224121094</c:v>
                </c:pt>
                <c:pt idx="53">
                  <c:v>247.1541748046875</c:v>
                </c:pt>
                <c:pt idx="54">
                  <c:v>249.53494262695312</c:v>
                </c:pt>
                <c:pt idx="55">
                  <c:v>251.91569519042969</c:v>
                </c:pt>
                <c:pt idx="56">
                  <c:v>254.29644775390625</c:v>
                </c:pt>
                <c:pt idx="57">
                  <c:v>256.67721557617188</c:v>
                </c:pt>
                <c:pt idx="58">
                  <c:v>259.0579833984375</c:v>
                </c:pt>
                <c:pt idx="59">
                  <c:v>261.438720703125</c:v>
                </c:pt>
                <c:pt idx="60">
                  <c:v>263.81948852539062</c:v>
                </c:pt>
                <c:pt idx="61">
                  <c:v>266.35614013671875</c:v>
                </c:pt>
                <c:pt idx="62">
                  <c:v>268.892822265625</c:v>
                </c:pt>
                <c:pt idx="63">
                  <c:v>271.42947387695312</c:v>
                </c:pt>
                <c:pt idx="64">
                  <c:v>273.96612548828125</c:v>
                </c:pt>
                <c:pt idx="65">
                  <c:v>276.5028076171875</c:v>
                </c:pt>
                <c:pt idx="66">
                  <c:v>279.03945922851562</c:v>
                </c:pt>
                <c:pt idx="67">
                  <c:v>281.57611083984375</c:v>
                </c:pt>
                <c:pt idx="68">
                  <c:v>284.11276245117188</c:v>
                </c:pt>
                <c:pt idx="69">
                  <c:v>286.64944458007812</c:v>
                </c:pt>
                <c:pt idx="70">
                  <c:v>289.18609619140625</c:v>
                </c:pt>
                <c:pt idx="71">
                  <c:v>292.43414306640625</c:v>
                </c:pt>
                <c:pt idx="72">
                  <c:v>295.68218994140625</c:v>
                </c:pt>
                <c:pt idx="73">
                  <c:v>298.93023681640625</c:v>
                </c:pt>
                <c:pt idx="74">
                  <c:v>302.17828369140625</c:v>
                </c:pt>
                <c:pt idx="75">
                  <c:v>305.42633056640625</c:v>
                </c:pt>
                <c:pt idx="76">
                  <c:v>308.67440795898438</c:v>
                </c:pt>
                <c:pt idx="77">
                  <c:v>311.92245483398438</c:v>
                </c:pt>
                <c:pt idx="78">
                  <c:v>315.17050170898438</c:v>
                </c:pt>
                <c:pt idx="79">
                  <c:v>318.41854858398438</c:v>
                </c:pt>
                <c:pt idx="80">
                  <c:v>321.66659545898438</c:v>
                </c:pt>
                <c:pt idx="81">
                  <c:v>326.15179443359375</c:v>
                </c:pt>
                <c:pt idx="82">
                  <c:v>330.63702392578125</c:v>
                </c:pt>
                <c:pt idx="83">
                  <c:v>335.12222290039062</c:v>
                </c:pt>
                <c:pt idx="84">
                  <c:v>339.607421875</c:v>
                </c:pt>
                <c:pt idx="85">
                  <c:v>344.0926513671875</c:v>
                </c:pt>
                <c:pt idx="86">
                  <c:v>348.57785034179688</c:v>
                </c:pt>
                <c:pt idx="87">
                  <c:v>353.06304931640625</c:v>
                </c:pt>
                <c:pt idx="88">
                  <c:v>357.54824829101562</c:v>
                </c:pt>
                <c:pt idx="89">
                  <c:v>362.03347778320312</c:v>
                </c:pt>
                <c:pt idx="90">
                  <c:v>366.5186767578125</c:v>
                </c:pt>
                <c:pt idx="91">
                  <c:v>373.12353515625</c:v>
                </c:pt>
                <c:pt idx="92">
                  <c:v>379.7283935546875</c:v>
                </c:pt>
                <c:pt idx="93">
                  <c:v>386.33322143554688</c:v>
                </c:pt>
                <c:pt idx="94">
                  <c:v>392.93807983398438</c:v>
                </c:pt>
                <c:pt idx="95">
                  <c:v>399.54293823242188</c:v>
                </c:pt>
                <c:pt idx="96">
                  <c:v>406.14779663085938</c:v>
                </c:pt>
                <c:pt idx="97">
                  <c:v>412.75265502929688</c:v>
                </c:pt>
                <c:pt idx="98">
                  <c:v>419.35748291015625</c:v>
                </c:pt>
                <c:pt idx="99">
                  <c:v>425.96234130859375</c:v>
                </c:pt>
                <c:pt idx="100">
                  <c:v>432.56719970703125</c:v>
                </c:pt>
                <c:pt idx="101">
                  <c:v>440.35400390625</c:v>
                </c:pt>
                <c:pt idx="102">
                  <c:v>448.14080810546875</c:v>
                </c:pt>
                <c:pt idx="103">
                  <c:v>455.92764282226562</c:v>
                </c:pt>
                <c:pt idx="104">
                  <c:v>463.71444702148438</c:v>
                </c:pt>
                <c:pt idx="105">
                  <c:v>471.50125122070312</c:v>
                </c:pt>
                <c:pt idx="106">
                  <c:v>479.28805541992188</c:v>
                </c:pt>
                <c:pt idx="107">
                  <c:v>487.07485961914062</c:v>
                </c:pt>
                <c:pt idx="108">
                  <c:v>494.8616943359375</c:v>
                </c:pt>
                <c:pt idx="109">
                  <c:v>502.64849853515625</c:v>
                </c:pt>
                <c:pt idx="110">
                  <c:v>510.435302734375</c:v>
                </c:pt>
              </c:numCache>
            </c:numRef>
          </c:yVal>
          <c:smooth val="0"/>
          <c:extLst>
            <c:ext xmlns:c16="http://schemas.microsoft.com/office/drawing/2014/chart" uri="{C3380CC4-5D6E-409C-BE32-E72D297353CC}">
              <c16:uniqueId val="{00000003-688C-EC4C-BFF7-750F12CE2C3C}"/>
            </c:ext>
          </c:extLst>
        </c:ser>
        <c:ser>
          <c:idx val="0"/>
          <c:order val="4"/>
          <c:tx>
            <c:strRef>
              <c:f>'SSP2 Baseline Output'!$P$1</c:f>
              <c:strCache>
                <c:ptCount val="1"/>
                <c:pt idx="0">
                  <c:v>IIASA MESSAGE-GLOBIOM SSP2 Baseline (2018)</c:v>
                </c:pt>
              </c:strCache>
            </c:strRef>
          </c:tx>
          <c:spPr>
            <a:ln w="69850" cmpd="sng">
              <a:noFill/>
            </a:ln>
          </c:spPr>
          <c:marker>
            <c:symbol val="diamond"/>
            <c:size val="5"/>
            <c:spPr>
              <a:noFill/>
              <a:ln>
                <a:solidFill>
                  <a:srgbClr val="C00000"/>
                </a:solidFill>
              </a:ln>
            </c:spPr>
          </c:marker>
          <c:xVal>
            <c:numRef>
              <c:f>'SSP2 Baseline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Output'!$P$3:$P$113</c:f>
              <c:numCache>
                <c:formatCode>General</c:formatCode>
                <c:ptCount val="111"/>
                <c:pt idx="15">
                  <c:v>121.29900360107422</c:v>
                </c:pt>
                <c:pt idx="16">
                  <c:v>124.98600006103516</c:v>
                </c:pt>
                <c:pt idx="17">
                  <c:v>128.67300415039062</c:v>
                </c:pt>
                <c:pt idx="18">
                  <c:v>132.36000061035156</c:v>
                </c:pt>
                <c:pt idx="19">
                  <c:v>136.0469970703125</c:v>
                </c:pt>
                <c:pt idx="20">
                  <c:v>139.73399353027344</c:v>
                </c:pt>
                <c:pt idx="21">
                  <c:v>140.1376953125</c:v>
                </c:pt>
                <c:pt idx="22">
                  <c:v>140.54139709472656</c:v>
                </c:pt>
                <c:pt idx="23">
                  <c:v>140.94509887695312</c:v>
                </c:pt>
                <c:pt idx="24">
                  <c:v>141.34880065917969</c:v>
                </c:pt>
                <c:pt idx="25">
                  <c:v>141.75250244140625</c:v>
                </c:pt>
                <c:pt idx="26">
                  <c:v>142.15618896484375</c:v>
                </c:pt>
                <c:pt idx="27">
                  <c:v>142.55989074707031</c:v>
                </c:pt>
                <c:pt idx="28">
                  <c:v>142.96359252929688</c:v>
                </c:pt>
                <c:pt idx="29">
                  <c:v>143.36729431152344</c:v>
                </c:pt>
                <c:pt idx="30">
                  <c:v>143.77099609375</c:v>
                </c:pt>
                <c:pt idx="31">
                  <c:v>145.94110107421875</c:v>
                </c:pt>
                <c:pt idx="32">
                  <c:v>148.11119079589844</c:v>
                </c:pt>
                <c:pt idx="33">
                  <c:v>150.28129577636719</c:v>
                </c:pt>
                <c:pt idx="34">
                  <c:v>152.45140075683594</c:v>
                </c:pt>
                <c:pt idx="35">
                  <c:v>154.62149047851562</c:v>
                </c:pt>
                <c:pt idx="36">
                  <c:v>156.79159545898438</c:v>
                </c:pt>
                <c:pt idx="37">
                  <c:v>158.96170043945312</c:v>
                </c:pt>
                <c:pt idx="38">
                  <c:v>161.13180541992188</c:v>
                </c:pt>
                <c:pt idx="39">
                  <c:v>163.30189514160156</c:v>
                </c:pt>
                <c:pt idx="40">
                  <c:v>165.47200012207031</c:v>
                </c:pt>
                <c:pt idx="41">
                  <c:v>167.03160095214844</c:v>
                </c:pt>
                <c:pt idx="42">
                  <c:v>168.59120178222656</c:v>
                </c:pt>
                <c:pt idx="43">
                  <c:v>170.15080261230469</c:v>
                </c:pt>
                <c:pt idx="44">
                  <c:v>171.71040344238281</c:v>
                </c:pt>
                <c:pt idx="45">
                  <c:v>173.26998901367188</c:v>
                </c:pt>
                <c:pt idx="46">
                  <c:v>174.82958984375</c:v>
                </c:pt>
                <c:pt idx="47">
                  <c:v>176.38919067382812</c:v>
                </c:pt>
                <c:pt idx="48">
                  <c:v>177.94879150390625</c:v>
                </c:pt>
                <c:pt idx="49">
                  <c:v>179.50839233398438</c:v>
                </c:pt>
                <c:pt idx="50">
                  <c:v>181.0679931640625</c:v>
                </c:pt>
                <c:pt idx="51">
                  <c:v>183.6785888671875</c:v>
                </c:pt>
                <c:pt idx="52">
                  <c:v>186.28919982910156</c:v>
                </c:pt>
                <c:pt idx="53">
                  <c:v>188.89979553222656</c:v>
                </c:pt>
                <c:pt idx="54">
                  <c:v>191.51039123535156</c:v>
                </c:pt>
                <c:pt idx="55">
                  <c:v>194.12100219726562</c:v>
                </c:pt>
                <c:pt idx="56">
                  <c:v>196.73159790039062</c:v>
                </c:pt>
                <c:pt idx="57">
                  <c:v>199.34219360351562</c:v>
                </c:pt>
                <c:pt idx="58">
                  <c:v>201.95278930664062</c:v>
                </c:pt>
                <c:pt idx="59">
                  <c:v>204.56340026855469</c:v>
                </c:pt>
                <c:pt idx="60">
                  <c:v>207.17399597167969</c:v>
                </c:pt>
                <c:pt idx="61">
                  <c:v>211.54219055175781</c:v>
                </c:pt>
                <c:pt idx="62">
                  <c:v>215.910400390625</c:v>
                </c:pt>
                <c:pt idx="63">
                  <c:v>220.27859497070312</c:v>
                </c:pt>
                <c:pt idx="64">
                  <c:v>224.64680480957031</c:v>
                </c:pt>
                <c:pt idx="65">
                  <c:v>229.01499938964844</c:v>
                </c:pt>
                <c:pt idx="66">
                  <c:v>233.38319396972656</c:v>
                </c:pt>
                <c:pt idx="67">
                  <c:v>237.75140380859375</c:v>
                </c:pt>
                <c:pt idx="68">
                  <c:v>242.11959838867188</c:v>
                </c:pt>
                <c:pt idx="69">
                  <c:v>246.48780822753906</c:v>
                </c:pt>
                <c:pt idx="70">
                  <c:v>250.85600280761719</c:v>
                </c:pt>
                <c:pt idx="71">
                  <c:v>254.95680236816406</c:v>
                </c:pt>
                <c:pt idx="72">
                  <c:v>259.0576171875</c:v>
                </c:pt>
                <c:pt idx="73">
                  <c:v>263.15841674804688</c:v>
                </c:pt>
                <c:pt idx="74">
                  <c:v>267.25921630859375</c:v>
                </c:pt>
                <c:pt idx="75">
                  <c:v>271.36001586914062</c:v>
                </c:pt>
                <c:pt idx="76">
                  <c:v>275.4608154296875</c:v>
                </c:pt>
                <c:pt idx="77">
                  <c:v>279.56161499023438</c:v>
                </c:pt>
                <c:pt idx="78">
                  <c:v>283.66241455078125</c:v>
                </c:pt>
                <c:pt idx="79">
                  <c:v>287.76321411132812</c:v>
                </c:pt>
                <c:pt idx="80">
                  <c:v>291.864013671875</c:v>
                </c:pt>
                <c:pt idx="81">
                  <c:v>296.47732543945312</c:v>
                </c:pt>
                <c:pt idx="82">
                  <c:v>301.09060668945312</c:v>
                </c:pt>
                <c:pt idx="83">
                  <c:v>305.70391845703125</c:v>
                </c:pt>
                <c:pt idx="84">
                  <c:v>310.31719970703125</c:v>
                </c:pt>
                <c:pt idx="85">
                  <c:v>314.93051147460938</c:v>
                </c:pt>
                <c:pt idx="86">
                  <c:v>319.5438232421875</c:v>
                </c:pt>
                <c:pt idx="87">
                  <c:v>324.1571044921875</c:v>
                </c:pt>
                <c:pt idx="88">
                  <c:v>328.77041625976562</c:v>
                </c:pt>
                <c:pt idx="89">
                  <c:v>333.38369750976562</c:v>
                </c:pt>
                <c:pt idx="90">
                  <c:v>337.99700927734375</c:v>
                </c:pt>
                <c:pt idx="91">
                  <c:v>340.34579467773438</c:v>
                </c:pt>
                <c:pt idx="92">
                  <c:v>342.69461059570312</c:v>
                </c:pt>
                <c:pt idx="93">
                  <c:v>345.04339599609375</c:v>
                </c:pt>
                <c:pt idx="94">
                  <c:v>347.3922119140625</c:v>
                </c:pt>
                <c:pt idx="95">
                  <c:v>349.74099731445312</c:v>
                </c:pt>
                <c:pt idx="96">
                  <c:v>352.08978271484375</c:v>
                </c:pt>
                <c:pt idx="97">
                  <c:v>354.4385986328125</c:v>
                </c:pt>
                <c:pt idx="98">
                  <c:v>356.78738403320312</c:v>
                </c:pt>
                <c:pt idx="99">
                  <c:v>359.13619995117188</c:v>
                </c:pt>
                <c:pt idx="100">
                  <c:v>361.4849853515625</c:v>
                </c:pt>
                <c:pt idx="101">
                  <c:v>361.24517822265625</c:v>
                </c:pt>
                <c:pt idx="102">
                  <c:v>361.00540161132812</c:v>
                </c:pt>
                <c:pt idx="103">
                  <c:v>360.76559448242188</c:v>
                </c:pt>
                <c:pt idx="104">
                  <c:v>360.52578735351562</c:v>
                </c:pt>
                <c:pt idx="105">
                  <c:v>360.2860107421875</c:v>
                </c:pt>
                <c:pt idx="106">
                  <c:v>360.04620361328125</c:v>
                </c:pt>
                <c:pt idx="107">
                  <c:v>359.806396484375</c:v>
                </c:pt>
                <c:pt idx="108">
                  <c:v>359.56658935546875</c:v>
                </c:pt>
                <c:pt idx="109">
                  <c:v>359.32681274414062</c:v>
                </c:pt>
                <c:pt idx="110">
                  <c:v>359.08700561523438</c:v>
                </c:pt>
              </c:numCache>
            </c:numRef>
          </c:yVal>
          <c:smooth val="0"/>
          <c:extLst>
            <c:ext xmlns:c16="http://schemas.microsoft.com/office/drawing/2014/chart" uri="{C3380CC4-5D6E-409C-BE32-E72D297353CC}">
              <c16:uniqueId val="{00000004-688C-EC4C-BFF7-750F12CE2C3C}"/>
            </c:ext>
          </c:extLst>
        </c:ser>
        <c:ser>
          <c:idx val="1"/>
          <c:order val="5"/>
          <c:tx>
            <c:strRef>
              <c:f>'SSP2 Baseline Output'!$Q$1</c:f>
              <c:strCache>
                <c:ptCount val="1"/>
                <c:pt idx="0">
                  <c:v>NIES AIM/CGE SSP2 Baseline (2018)</c:v>
                </c:pt>
              </c:strCache>
            </c:strRef>
          </c:tx>
          <c:spPr>
            <a:ln w="69850">
              <a:noFill/>
            </a:ln>
          </c:spPr>
          <c:marker>
            <c:symbol val="triangle"/>
            <c:size val="5"/>
            <c:spPr>
              <a:noFill/>
              <a:ln>
                <a:solidFill>
                  <a:srgbClr val="C00000"/>
                </a:solidFill>
              </a:ln>
            </c:spPr>
          </c:marker>
          <c:xVal>
            <c:numRef>
              <c:f>'SSP2 Baseline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Output'!$Q$3:$Q$113</c:f>
              <c:numCache>
                <c:formatCode>General</c:formatCode>
                <c:ptCount val="111"/>
                <c:pt idx="15">
                  <c:v>118.24559783935547</c:v>
                </c:pt>
                <c:pt idx="16">
                  <c:v>121.60113525390625</c:v>
                </c:pt>
                <c:pt idx="17">
                  <c:v>124.95668029785156</c:v>
                </c:pt>
                <c:pt idx="18">
                  <c:v>128.31222534179688</c:v>
                </c:pt>
                <c:pt idx="19">
                  <c:v>131.66775512695312</c:v>
                </c:pt>
                <c:pt idx="20">
                  <c:v>135.02330017089844</c:v>
                </c:pt>
                <c:pt idx="21">
                  <c:v>138.73538208007812</c:v>
                </c:pt>
                <c:pt idx="22">
                  <c:v>142.44747924804688</c:v>
                </c:pt>
                <c:pt idx="23">
                  <c:v>146.15957641601562</c:v>
                </c:pt>
                <c:pt idx="24">
                  <c:v>149.87165832519531</c:v>
                </c:pt>
                <c:pt idx="25">
                  <c:v>153.583740234375</c:v>
                </c:pt>
                <c:pt idx="26">
                  <c:v>157.29583740234375</c:v>
                </c:pt>
                <c:pt idx="27">
                  <c:v>161.0079345703125</c:v>
                </c:pt>
                <c:pt idx="28">
                  <c:v>164.72001647949219</c:v>
                </c:pt>
                <c:pt idx="29">
                  <c:v>168.43209838867188</c:v>
                </c:pt>
                <c:pt idx="30">
                  <c:v>172.14419555664062</c:v>
                </c:pt>
                <c:pt idx="31">
                  <c:v>175.8748779296875</c:v>
                </c:pt>
                <c:pt idx="32">
                  <c:v>179.60556030273438</c:v>
                </c:pt>
                <c:pt idx="33">
                  <c:v>183.33624267578125</c:v>
                </c:pt>
                <c:pt idx="34">
                  <c:v>187.06692504882812</c:v>
                </c:pt>
                <c:pt idx="35">
                  <c:v>190.797607421875</c:v>
                </c:pt>
                <c:pt idx="36">
                  <c:v>194.52827453613281</c:v>
                </c:pt>
                <c:pt idx="37">
                  <c:v>198.25895690917969</c:v>
                </c:pt>
                <c:pt idx="38">
                  <c:v>201.98963928222656</c:v>
                </c:pt>
                <c:pt idx="39">
                  <c:v>205.72032165527344</c:v>
                </c:pt>
                <c:pt idx="40">
                  <c:v>209.45100402832031</c:v>
                </c:pt>
                <c:pt idx="41">
                  <c:v>212.89566040039062</c:v>
                </c:pt>
                <c:pt idx="42">
                  <c:v>216.34030151367188</c:v>
                </c:pt>
                <c:pt idx="43">
                  <c:v>219.78495788574219</c:v>
                </c:pt>
                <c:pt idx="44">
                  <c:v>223.22959899902344</c:v>
                </c:pt>
                <c:pt idx="45">
                  <c:v>226.67425537109375</c:v>
                </c:pt>
                <c:pt idx="46">
                  <c:v>230.11891174316406</c:v>
                </c:pt>
                <c:pt idx="47">
                  <c:v>233.56355285644531</c:v>
                </c:pt>
                <c:pt idx="48">
                  <c:v>237.00820922851562</c:v>
                </c:pt>
                <c:pt idx="49">
                  <c:v>240.45285034179688</c:v>
                </c:pt>
                <c:pt idx="50">
                  <c:v>243.89750671386719</c:v>
                </c:pt>
                <c:pt idx="51">
                  <c:v>246.33177185058594</c:v>
                </c:pt>
                <c:pt idx="52">
                  <c:v>248.76602172851562</c:v>
                </c:pt>
                <c:pt idx="53">
                  <c:v>251.20028686523438</c:v>
                </c:pt>
                <c:pt idx="54">
                  <c:v>253.63455200195312</c:v>
                </c:pt>
                <c:pt idx="55">
                  <c:v>256.06881713867188</c:v>
                </c:pt>
                <c:pt idx="56">
                  <c:v>258.50308227539062</c:v>
                </c:pt>
                <c:pt idx="57">
                  <c:v>260.93731689453125</c:v>
                </c:pt>
                <c:pt idx="58">
                  <c:v>263.37158203125</c:v>
                </c:pt>
                <c:pt idx="59">
                  <c:v>265.80584716796875</c:v>
                </c:pt>
                <c:pt idx="60">
                  <c:v>268.2401123046875</c:v>
                </c:pt>
                <c:pt idx="61">
                  <c:v>268.37301635742188</c:v>
                </c:pt>
                <c:pt idx="62">
                  <c:v>268.50592041015625</c:v>
                </c:pt>
                <c:pt idx="63">
                  <c:v>268.6387939453125</c:v>
                </c:pt>
                <c:pt idx="64">
                  <c:v>268.77169799804688</c:v>
                </c:pt>
                <c:pt idx="65">
                  <c:v>268.90460205078125</c:v>
                </c:pt>
                <c:pt idx="66">
                  <c:v>269.03750610351562</c:v>
                </c:pt>
                <c:pt idx="67">
                  <c:v>269.17041015625</c:v>
                </c:pt>
                <c:pt idx="68">
                  <c:v>269.30328369140625</c:v>
                </c:pt>
                <c:pt idx="69">
                  <c:v>269.43618774414062</c:v>
                </c:pt>
                <c:pt idx="70">
                  <c:v>269.569091796875</c:v>
                </c:pt>
                <c:pt idx="71">
                  <c:v>270.371337890625</c:v>
                </c:pt>
                <c:pt idx="72">
                  <c:v>271.17355346679688</c:v>
                </c:pt>
                <c:pt idx="73">
                  <c:v>271.97576904296875</c:v>
                </c:pt>
                <c:pt idx="74">
                  <c:v>272.77801513671875</c:v>
                </c:pt>
                <c:pt idx="75">
                  <c:v>273.58026123046875</c:v>
                </c:pt>
                <c:pt idx="76">
                  <c:v>274.38247680664062</c:v>
                </c:pt>
                <c:pt idx="77">
                  <c:v>275.1846923828125</c:v>
                </c:pt>
                <c:pt idx="78">
                  <c:v>275.9869384765625</c:v>
                </c:pt>
                <c:pt idx="79">
                  <c:v>276.7891845703125</c:v>
                </c:pt>
                <c:pt idx="80">
                  <c:v>277.59140014648438</c:v>
                </c:pt>
                <c:pt idx="81">
                  <c:v>279.47219848632812</c:v>
                </c:pt>
                <c:pt idx="82">
                  <c:v>281.35302734375</c:v>
                </c:pt>
                <c:pt idx="83">
                  <c:v>283.23382568359375</c:v>
                </c:pt>
                <c:pt idx="84">
                  <c:v>285.11465454101562</c:v>
                </c:pt>
                <c:pt idx="85">
                  <c:v>286.99545288085938</c:v>
                </c:pt>
                <c:pt idx="86">
                  <c:v>288.87625122070312</c:v>
                </c:pt>
                <c:pt idx="87">
                  <c:v>290.757080078125</c:v>
                </c:pt>
                <c:pt idx="88">
                  <c:v>292.63787841796875</c:v>
                </c:pt>
                <c:pt idx="89">
                  <c:v>294.51870727539062</c:v>
                </c:pt>
                <c:pt idx="90">
                  <c:v>296.39950561523438</c:v>
                </c:pt>
                <c:pt idx="91">
                  <c:v>300.02352905273438</c:v>
                </c:pt>
                <c:pt idx="92">
                  <c:v>303.64755249023438</c:v>
                </c:pt>
                <c:pt idx="93">
                  <c:v>307.27157592773438</c:v>
                </c:pt>
                <c:pt idx="94">
                  <c:v>310.89559936523438</c:v>
                </c:pt>
                <c:pt idx="95">
                  <c:v>314.51959228515625</c:v>
                </c:pt>
                <c:pt idx="96">
                  <c:v>318.14361572265625</c:v>
                </c:pt>
                <c:pt idx="97">
                  <c:v>321.76763916015625</c:v>
                </c:pt>
                <c:pt idx="98">
                  <c:v>325.39166259765625</c:v>
                </c:pt>
                <c:pt idx="99">
                  <c:v>329.01568603515625</c:v>
                </c:pt>
                <c:pt idx="100">
                  <c:v>332.63970947265625</c:v>
                </c:pt>
                <c:pt idx="101">
                  <c:v>336.30657958984375</c:v>
                </c:pt>
                <c:pt idx="102">
                  <c:v>339.97344970703125</c:v>
                </c:pt>
                <c:pt idx="103">
                  <c:v>343.64031982421875</c:v>
                </c:pt>
                <c:pt idx="104">
                  <c:v>347.30718994140625</c:v>
                </c:pt>
                <c:pt idx="105">
                  <c:v>350.97406005859375</c:v>
                </c:pt>
                <c:pt idx="106">
                  <c:v>354.64093017578125</c:v>
                </c:pt>
                <c:pt idx="107">
                  <c:v>358.30780029296875</c:v>
                </c:pt>
                <c:pt idx="108">
                  <c:v>361.97467041015625</c:v>
                </c:pt>
                <c:pt idx="109">
                  <c:v>365.64154052734375</c:v>
                </c:pt>
                <c:pt idx="110">
                  <c:v>369.30841064453125</c:v>
                </c:pt>
              </c:numCache>
            </c:numRef>
          </c:yVal>
          <c:smooth val="0"/>
          <c:extLst>
            <c:ext xmlns:c16="http://schemas.microsoft.com/office/drawing/2014/chart" uri="{C3380CC4-5D6E-409C-BE32-E72D297353CC}">
              <c16:uniqueId val="{00000005-688C-EC4C-BFF7-750F12CE2C3C}"/>
            </c:ext>
          </c:extLst>
        </c:ser>
        <c:ser>
          <c:idx val="5"/>
          <c:order val="6"/>
          <c:tx>
            <c:strRef>
              <c:f>'SSP2 Baseline Output'!$R$1</c:f>
              <c:strCache>
                <c:ptCount val="1"/>
                <c:pt idx="0">
                  <c:v>PNNL GCAM4 SSP2 Baseline (2018)</c:v>
                </c:pt>
              </c:strCache>
            </c:strRef>
          </c:tx>
          <c:spPr>
            <a:ln>
              <a:noFill/>
              <a:prstDash val="sysDot"/>
            </a:ln>
          </c:spPr>
          <c:marker>
            <c:symbol val="circle"/>
            <c:size val="5"/>
            <c:spPr>
              <a:noFill/>
              <a:ln>
                <a:solidFill>
                  <a:srgbClr val="C00000"/>
                </a:solidFill>
              </a:ln>
            </c:spPr>
          </c:marker>
          <c:xVal>
            <c:numRef>
              <c:f>'SSP2 Baseline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Output'!$R$3:$R$113</c:f>
              <c:numCache>
                <c:formatCode>General</c:formatCode>
                <c:ptCount val="111"/>
                <c:pt idx="20">
                  <c:v>143.25978088378906</c:v>
                </c:pt>
                <c:pt idx="21">
                  <c:v>149.06733703613281</c:v>
                </c:pt>
                <c:pt idx="22">
                  <c:v>154.87490844726562</c:v>
                </c:pt>
                <c:pt idx="23">
                  <c:v>160.68246459960938</c:v>
                </c:pt>
                <c:pt idx="24">
                  <c:v>166.49003601074219</c:v>
                </c:pt>
                <c:pt idx="25">
                  <c:v>172.29759216308594</c:v>
                </c:pt>
                <c:pt idx="26">
                  <c:v>178.10514831542969</c:v>
                </c:pt>
                <c:pt idx="27">
                  <c:v>183.9127197265625</c:v>
                </c:pt>
                <c:pt idx="28">
                  <c:v>189.72027587890625</c:v>
                </c:pt>
                <c:pt idx="29">
                  <c:v>195.52784729003906</c:v>
                </c:pt>
                <c:pt idx="30">
                  <c:v>201.33540344238281</c:v>
                </c:pt>
                <c:pt idx="31">
                  <c:v>207.7606201171875</c:v>
                </c:pt>
                <c:pt idx="32">
                  <c:v>214.18585205078125</c:v>
                </c:pt>
                <c:pt idx="33">
                  <c:v>220.611083984375</c:v>
                </c:pt>
                <c:pt idx="34">
                  <c:v>227.03630065917969</c:v>
                </c:pt>
                <c:pt idx="35">
                  <c:v>233.46151733398438</c:v>
                </c:pt>
                <c:pt idx="36">
                  <c:v>239.88674926757812</c:v>
                </c:pt>
                <c:pt idx="37">
                  <c:v>246.31198120117188</c:v>
                </c:pt>
                <c:pt idx="38">
                  <c:v>252.73719787597656</c:v>
                </c:pt>
                <c:pt idx="39">
                  <c:v>259.16241455078125</c:v>
                </c:pt>
                <c:pt idx="40">
                  <c:v>265.587646484375</c:v>
                </c:pt>
                <c:pt idx="41">
                  <c:v>270.06756591796875</c:v>
                </c:pt>
                <c:pt idx="42">
                  <c:v>274.54745483398438</c:v>
                </c:pt>
                <c:pt idx="43">
                  <c:v>279.02734375</c:v>
                </c:pt>
                <c:pt idx="44">
                  <c:v>283.50726318359375</c:v>
                </c:pt>
                <c:pt idx="45">
                  <c:v>287.9871826171875</c:v>
                </c:pt>
                <c:pt idx="46">
                  <c:v>292.46707153320312</c:v>
                </c:pt>
                <c:pt idx="47">
                  <c:v>296.94696044921875</c:v>
                </c:pt>
                <c:pt idx="48">
                  <c:v>301.4268798828125</c:v>
                </c:pt>
                <c:pt idx="49">
                  <c:v>305.90679931640625</c:v>
                </c:pt>
                <c:pt idx="50">
                  <c:v>310.38668823242188</c:v>
                </c:pt>
                <c:pt idx="51">
                  <c:v>313.96768188476562</c:v>
                </c:pt>
                <c:pt idx="52">
                  <c:v>317.5487060546875</c:v>
                </c:pt>
                <c:pt idx="53">
                  <c:v>321.12969970703125</c:v>
                </c:pt>
                <c:pt idx="54">
                  <c:v>324.71072387695312</c:v>
                </c:pt>
                <c:pt idx="55">
                  <c:v>328.29171752929688</c:v>
                </c:pt>
                <c:pt idx="56">
                  <c:v>331.87271118164062</c:v>
                </c:pt>
                <c:pt idx="57">
                  <c:v>335.4537353515625</c:v>
                </c:pt>
                <c:pt idx="58">
                  <c:v>339.03472900390625</c:v>
                </c:pt>
                <c:pt idx="59">
                  <c:v>342.61575317382812</c:v>
                </c:pt>
                <c:pt idx="60">
                  <c:v>346.19674682617188</c:v>
                </c:pt>
                <c:pt idx="61">
                  <c:v>350.7623291015625</c:v>
                </c:pt>
                <c:pt idx="62">
                  <c:v>355.32791137695312</c:v>
                </c:pt>
                <c:pt idx="63">
                  <c:v>359.89352416992188</c:v>
                </c:pt>
                <c:pt idx="64">
                  <c:v>364.4591064453125</c:v>
                </c:pt>
                <c:pt idx="65">
                  <c:v>369.02468872070312</c:v>
                </c:pt>
                <c:pt idx="66">
                  <c:v>373.59027099609375</c:v>
                </c:pt>
                <c:pt idx="67">
                  <c:v>378.15585327148438</c:v>
                </c:pt>
                <c:pt idx="68">
                  <c:v>382.72146606445312</c:v>
                </c:pt>
                <c:pt idx="69">
                  <c:v>387.28704833984375</c:v>
                </c:pt>
                <c:pt idx="70">
                  <c:v>391.85263061523438</c:v>
                </c:pt>
                <c:pt idx="71">
                  <c:v>394.92138671875</c:v>
                </c:pt>
                <c:pt idx="72">
                  <c:v>397.99014282226562</c:v>
                </c:pt>
                <c:pt idx="73">
                  <c:v>401.05886840820312</c:v>
                </c:pt>
                <c:pt idx="74">
                  <c:v>404.12762451171875</c:v>
                </c:pt>
                <c:pt idx="75">
                  <c:v>407.19638061523438</c:v>
                </c:pt>
                <c:pt idx="76">
                  <c:v>410.26513671875</c:v>
                </c:pt>
                <c:pt idx="77">
                  <c:v>413.33389282226562</c:v>
                </c:pt>
                <c:pt idx="78">
                  <c:v>416.40261840820312</c:v>
                </c:pt>
                <c:pt idx="79">
                  <c:v>419.47137451171875</c:v>
                </c:pt>
                <c:pt idx="80">
                  <c:v>422.54013061523438</c:v>
                </c:pt>
                <c:pt idx="81">
                  <c:v>422.82928466796875</c:v>
                </c:pt>
                <c:pt idx="82">
                  <c:v>423.11843872070312</c:v>
                </c:pt>
                <c:pt idx="83">
                  <c:v>423.40756225585938</c:v>
                </c:pt>
                <c:pt idx="84">
                  <c:v>423.69671630859375</c:v>
                </c:pt>
                <c:pt idx="85">
                  <c:v>423.98587036132812</c:v>
                </c:pt>
                <c:pt idx="86">
                  <c:v>424.2750244140625</c:v>
                </c:pt>
                <c:pt idx="87">
                  <c:v>424.56417846679688</c:v>
                </c:pt>
                <c:pt idx="88">
                  <c:v>424.85330200195312</c:v>
                </c:pt>
                <c:pt idx="89">
                  <c:v>425.1424560546875</c:v>
                </c:pt>
                <c:pt idx="90">
                  <c:v>425.43161010742188</c:v>
                </c:pt>
                <c:pt idx="91">
                  <c:v>425.54324340820312</c:v>
                </c:pt>
                <c:pt idx="92">
                  <c:v>425.65487670898438</c:v>
                </c:pt>
                <c:pt idx="93">
                  <c:v>425.76654052734375</c:v>
                </c:pt>
                <c:pt idx="94">
                  <c:v>425.878173828125</c:v>
                </c:pt>
                <c:pt idx="95">
                  <c:v>425.98980712890625</c:v>
                </c:pt>
                <c:pt idx="96">
                  <c:v>426.1014404296875</c:v>
                </c:pt>
                <c:pt idx="97">
                  <c:v>426.21307373046875</c:v>
                </c:pt>
                <c:pt idx="98">
                  <c:v>426.32473754882812</c:v>
                </c:pt>
                <c:pt idx="99">
                  <c:v>426.43637084960938</c:v>
                </c:pt>
                <c:pt idx="100">
                  <c:v>426.54800415039062</c:v>
                </c:pt>
                <c:pt idx="101">
                  <c:v>427.01739501953125</c:v>
                </c:pt>
                <c:pt idx="102">
                  <c:v>427.48675537109375</c:v>
                </c:pt>
                <c:pt idx="103">
                  <c:v>427.95611572265625</c:v>
                </c:pt>
                <c:pt idx="104">
                  <c:v>428.42550659179688</c:v>
                </c:pt>
                <c:pt idx="105">
                  <c:v>428.8948974609375</c:v>
                </c:pt>
                <c:pt idx="106">
                  <c:v>429.3642578125</c:v>
                </c:pt>
                <c:pt idx="107">
                  <c:v>429.8336181640625</c:v>
                </c:pt>
                <c:pt idx="108">
                  <c:v>430.30300903320312</c:v>
                </c:pt>
                <c:pt idx="109">
                  <c:v>430.77239990234375</c:v>
                </c:pt>
                <c:pt idx="110">
                  <c:v>431.24176025390625</c:v>
                </c:pt>
              </c:numCache>
            </c:numRef>
          </c:yVal>
          <c:smooth val="0"/>
          <c:extLst>
            <c:ext xmlns:c16="http://schemas.microsoft.com/office/drawing/2014/chart" uri="{C3380CC4-5D6E-409C-BE32-E72D297353CC}">
              <c16:uniqueId val="{00000006-688C-EC4C-BFF7-750F12CE2C3C}"/>
            </c:ext>
          </c:extLst>
        </c:ser>
        <c:ser>
          <c:idx val="6"/>
          <c:order val="7"/>
          <c:tx>
            <c:strRef>
              <c:f>'SSP2 Baseline Output'!$S$1</c:f>
              <c:strCache>
                <c:ptCount val="1"/>
                <c:pt idx="0">
                  <c:v>PIK REMIND-MAGPIE SSP2 Baseline (2018)</c:v>
                </c:pt>
              </c:strCache>
            </c:strRef>
          </c:tx>
          <c:spPr>
            <a:ln>
              <a:noFill/>
              <a:prstDash val="sysDash"/>
            </a:ln>
          </c:spPr>
          <c:marker>
            <c:symbol val="x"/>
            <c:size val="5"/>
            <c:spPr>
              <a:noFill/>
              <a:ln>
                <a:solidFill>
                  <a:srgbClr val="C00000"/>
                </a:solidFill>
              </a:ln>
            </c:spPr>
          </c:marker>
          <c:xVal>
            <c:numRef>
              <c:f>'SSP2 Baseline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Output'!$S$3:$S$113</c:f>
              <c:numCache>
                <c:formatCode>General</c:formatCode>
                <c:ptCount val="111"/>
                <c:pt idx="15">
                  <c:v>122.19999694824219</c:v>
                </c:pt>
                <c:pt idx="16">
                  <c:v>125.79999542236328</c:v>
                </c:pt>
                <c:pt idx="17">
                  <c:v>129.39999389648438</c:v>
                </c:pt>
                <c:pt idx="18">
                  <c:v>133</c:v>
                </c:pt>
                <c:pt idx="19">
                  <c:v>136.59999084472656</c:v>
                </c:pt>
                <c:pt idx="20">
                  <c:v>140.19999694824219</c:v>
                </c:pt>
                <c:pt idx="21">
                  <c:v>144.42999267578125</c:v>
                </c:pt>
                <c:pt idx="22">
                  <c:v>148.66000366210938</c:v>
                </c:pt>
                <c:pt idx="23">
                  <c:v>152.88999938964844</c:v>
                </c:pt>
                <c:pt idx="24">
                  <c:v>157.1199951171875</c:v>
                </c:pt>
                <c:pt idx="25">
                  <c:v>161.35000610351562</c:v>
                </c:pt>
                <c:pt idx="26">
                  <c:v>165.58000183105469</c:v>
                </c:pt>
                <c:pt idx="27">
                  <c:v>169.80999755859375</c:v>
                </c:pt>
                <c:pt idx="28">
                  <c:v>174.03999328613281</c:v>
                </c:pt>
                <c:pt idx="29">
                  <c:v>178.27000427246094</c:v>
                </c:pt>
                <c:pt idx="30">
                  <c:v>182.5</c:v>
                </c:pt>
                <c:pt idx="31">
                  <c:v>185.46000671386719</c:v>
                </c:pt>
                <c:pt idx="32">
                  <c:v>188.41999816894531</c:v>
                </c:pt>
                <c:pt idx="33">
                  <c:v>191.3800048828125</c:v>
                </c:pt>
                <c:pt idx="34">
                  <c:v>194.33999633789062</c:v>
                </c:pt>
                <c:pt idx="35">
                  <c:v>197.30000305175781</c:v>
                </c:pt>
                <c:pt idx="36">
                  <c:v>200.260009765625</c:v>
                </c:pt>
                <c:pt idx="37">
                  <c:v>203.22000122070312</c:v>
                </c:pt>
                <c:pt idx="38">
                  <c:v>206.18000793457031</c:v>
                </c:pt>
                <c:pt idx="39">
                  <c:v>209.13999938964844</c:v>
                </c:pt>
                <c:pt idx="40">
                  <c:v>212.10000610351562</c:v>
                </c:pt>
                <c:pt idx="41">
                  <c:v>214.96000671386719</c:v>
                </c:pt>
                <c:pt idx="42">
                  <c:v>217.82000732421875</c:v>
                </c:pt>
                <c:pt idx="43">
                  <c:v>220.68000793457031</c:v>
                </c:pt>
                <c:pt idx="44">
                  <c:v>223.54000854492188</c:v>
                </c:pt>
                <c:pt idx="45">
                  <c:v>226.39999389648438</c:v>
                </c:pt>
                <c:pt idx="46">
                  <c:v>229.25999450683594</c:v>
                </c:pt>
                <c:pt idx="47">
                  <c:v>232.1199951171875</c:v>
                </c:pt>
                <c:pt idx="48">
                  <c:v>234.97999572753906</c:v>
                </c:pt>
                <c:pt idx="49">
                  <c:v>237.83999633789062</c:v>
                </c:pt>
                <c:pt idx="50">
                  <c:v>240.69999694824219</c:v>
                </c:pt>
                <c:pt idx="51">
                  <c:v>246.17999267578125</c:v>
                </c:pt>
                <c:pt idx="52">
                  <c:v>251.66000366210938</c:v>
                </c:pt>
                <c:pt idx="53">
                  <c:v>257.13998413085938</c:v>
                </c:pt>
                <c:pt idx="54">
                  <c:v>262.6199951171875</c:v>
                </c:pt>
                <c:pt idx="55">
                  <c:v>268.10000610351562</c:v>
                </c:pt>
                <c:pt idx="56">
                  <c:v>273.57998657226562</c:v>
                </c:pt>
                <c:pt idx="57">
                  <c:v>279.05999755859375</c:v>
                </c:pt>
                <c:pt idx="58">
                  <c:v>284.54000854492188</c:v>
                </c:pt>
                <c:pt idx="59">
                  <c:v>290.01998901367188</c:v>
                </c:pt>
                <c:pt idx="60">
                  <c:v>295.5</c:v>
                </c:pt>
                <c:pt idx="61">
                  <c:v>302.47000122070312</c:v>
                </c:pt>
                <c:pt idx="62">
                  <c:v>309.44000244140625</c:v>
                </c:pt>
                <c:pt idx="63">
                  <c:v>316.41000366210938</c:v>
                </c:pt>
                <c:pt idx="64">
                  <c:v>323.3800048828125</c:v>
                </c:pt>
                <c:pt idx="65">
                  <c:v>330.35000610351562</c:v>
                </c:pt>
                <c:pt idx="66">
                  <c:v>337.32000732421875</c:v>
                </c:pt>
                <c:pt idx="67">
                  <c:v>344.29000854492188</c:v>
                </c:pt>
                <c:pt idx="68">
                  <c:v>351.260009765625</c:v>
                </c:pt>
                <c:pt idx="69">
                  <c:v>358.23001098632812</c:v>
                </c:pt>
                <c:pt idx="70">
                  <c:v>365.20001220703125</c:v>
                </c:pt>
                <c:pt idx="71">
                  <c:v>372.16000366210938</c:v>
                </c:pt>
                <c:pt idx="72">
                  <c:v>379.1199951171875</c:v>
                </c:pt>
                <c:pt idx="73">
                  <c:v>386.08001708984375</c:v>
                </c:pt>
                <c:pt idx="74">
                  <c:v>393.04000854492188</c:v>
                </c:pt>
                <c:pt idx="75">
                  <c:v>400</c:v>
                </c:pt>
                <c:pt idx="76">
                  <c:v>406.95999145507812</c:v>
                </c:pt>
                <c:pt idx="77">
                  <c:v>413.91998291015625</c:v>
                </c:pt>
                <c:pt idx="78">
                  <c:v>420.8800048828125</c:v>
                </c:pt>
                <c:pt idx="79">
                  <c:v>427.83999633789062</c:v>
                </c:pt>
                <c:pt idx="80">
                  <c:v>434.79998779296875</c:v>
                </c:pt>
                <c:pt idx="81">
                  <c:v>440.1099853515625</c:v>
                </c:pt>
                <c:pt idx="82">
                  <c:v>445.41998291015625</c:v>
                </c:pt>
                <c:pt idx="83">
                  <c:v>450.72998046875</c:v>
                </c:pt>
                <c:pt idx="84">
                  <c:v>456.03997802734375</c:v>
                </c:pt>
                <c:pt idx="85">
                  <c:v>461.3499755859375</c:v>
                </c:pt>
                <c:pt idx="86">
                  <c:v>466.66000366210938</c:v>
                </c:pt>
                <c:pt idx="87">
                  <c:v>471.97000122070312</c:v>
                </c:pt>
                <c:pt idx="88">
                  <c:v>477.27999877929688</c:v>
                </c:pt>
                <c:pt idx="89">
                  <c:v>482.58999633789062</c:v>
                </c:pt>
                <c:pt idx="90">
                  <c:v>487.89999389648438</c:v>
                </c:pt>
                <c:pt idx="91">
                  <c:v>487.27999877929688</c:v>
                </c:pt>
                <c:pt idx="92">
                  <c:v>486.66000366210938</c:v>
                </c:pt>
                <c:pt idx="93">
                  <c:v>486.04000854492188</c:v>
                </c:pt>
                <c:pt idx="94">
                  <c:v>485.42001342773438</c:v>
                </c:pt>
                <c:pt idx="95">
                  <c:v>484.79998779296875</c:v>
                </c:pt>
                <c:pt idx="96">
                  <c:v>484.17999267578125</c:v>
                </c:pt>
                <c:pt idx="97">
                  <c:v>483.55999755859375</c:v>
                </c:pt>
                <c:pt idx="98">
                  <c:v>482.94000244140625</c:v>
                </c:pt>
                <c:pt idx="99">
                  <c:v>482.32000732421875</c:v>
                </c:pt>
                <c:pt idx="100">
                  <c:v>481.70001220703125</c:v>
                </c:pt>
                <c:pt idx="101">
                  <c:v>475.46002197265625</c:v>
                </c:pt>
                <c:pt idx="102">
                  <c:v>469.22000122070312</c:v>
                </c:pt>
                <c:pt idx="103">
                  <c:v>462.98001098632812</c:v>
                </c:pt>
                <c:pt idx="104">
                  <c:v>456.739990234375</c:v>
                </c:pt>
                <c:pt idx="105">
                  <c:v>450.5</c:v>
                </c:pt>
                <c:pt idx="106">
                  <c:v>444.260009765625</c:v>
                </c:pt>
                <c:pt idx="107">
                  <c:v>438.01998901367188</c:v>
                </c:pt>
                <c:pt idx="108">
                  <c:v>431.77999877929688</c:v>
                </c:pt>
                <c:pt idx="109">
                  <c:v>425.53997802734375</c:v>
                </c:pt>
                <c:pt idx="110">
                  <c:v>419.29998779296875</c:v>
                </c:pt>
              </c:numCache>
            </c:numRef>
          </c:yVal>
          <c:smooth val="0"/>
          <c:extLst>
            <c:ext xmlns:c16="http://schemas.microsoft.com/office/drawing/2014/chart" uri="{C3380CC4-5D6E-409C-BE32-E72D297353CC}">
              <c16:uniqueId val="{00000007-688C-EC4C-BFF7-750F12CE2C3C}"/>
            </c:ext>
          </c:extLst>
        </c:ser>
        <c:ser>
          <c:idx val="7"/>
          <c:order val="8"/>
          <c:tx>
            <c:strRef>
              <c:f>'SSP2 Baseline Output'!$T$1</c:f>
              <c:strCache>
                <c:ptCount val="1"/>
                <c:pt idx="0">
                  <c:v>EIEE WITCH-GLOBIOM SSP2 Baseline (2018)</c:v>
                </c:pt>
              </c:strCache>
            </c:strRef>
          </c:tx>
          <c:spPr>
            <a:ln>
              <a:noFill/>
              <a:prstDash val="dash"/>
            </a:ln>
          </c:spPr>
          <c:marker>
            <c:symbol val="plus"/>
            <c:size val="5"/>
            <c:spPr>
              <a:noFill/>
              <a:ln>
                <a:solidFill>
                  <a:srgbClr val="C00000"/>
                </a:solidFill>
              </a:ln>
            </c:spPr>
          </c:marker>
          <c:xVal>
            <c:numRef>
              <c:f>'SSP2 Baseline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Baseline Output'!$T$3:$T$113</c:f>
              <c:numCache>
                <c:formatCode>General</c:formatCode>
                <c:ptCount val="111"/>
                <c:pt idx="15">
                  <c:v>121.68052673339844</c:v>
                </c:pt>
                <c:pt idx="16">
                  <c:v>124.03797149658203</c:v>
                </c:pt>
                <c:pt idx="17">
                  <c:v>126.39541625976562</c:v>
                </c:pt>
                <c:pt idx="18">
                  <c:v>128.75286865234375</c:v>
                </c:pt>
                <c:pt idx="19">
                  <c:v>131.11030578613281</c:v>
                </c:pt>
                <c:pt idx="20">
                  <c:v>133.46775817871094</c:v>
                </c:pt>
                <c:pt idx="21">
                  <c:v>136.81059265136719</c:v>
                </c:pt>
                <c:pt idx="22">
                  <c:v>140.15342712402344</c:v>
                </c:pt>
                <c:pt idx="23">
                  <c:v>143.49627685546875</c:v>
                </c:pt>
                <c:pt idx="24">
                  <c:v>146.839111328125</c:v>
                </c:pt>
                <c:pt idx="25">
                  <c:v>150.18194580078125</c:v>
                </c:pt>
                <c:pt idx="26">
                  <c:v>153.5247802734375</c:v>
                </c:pt>
                <c:pt idx="27">
                  <c:v>156.86761474609375</c:v>
                </c:pt>
                <c:pt idx="28">
                  <c:v>160.21046447753906</c:v>
                </c:pt>
                <c:pt idx="29">
                  <c:v>163.55329895019531</c:v>
                </c:pt>
                <c:pt idx="30">
                  <c:v>166.89613342285156</c:v>
                </c:pt>
                <c:pt idx="31">
                  <c:v>170.57952880859375</c:v>
                </c:pt>
                <c:pt idx="32">
                  <c:v>174.26290893554688</c:v>
                </c:pt>
                <c:pt idx="33">
                  <c:v>177.94630432128906</c:v>
                </c:pt>
                <c:pt idx="34">
                  <c:v>181.62969970703125</c:v>
                </c:pt>
                <c:pt idx="35">
                  <c:v>185.31307983398438</c:v>
                </c:pt>
                <c:pt idx="36">
                  <c:v>188.99647521972656</c:v>
                </c:pt>
                <c:pt idx="37">
                  <c:v>192.67987060546875</c:v>
                </c:pt>
                <c:pt idx="38">
                  <c:v>196.36326599121094</c:v>
                </c:pt>
                <c:pt idx="39">
                  <c:v>200.04664611816406</c:v>
                </c:pt>
                <c:pt idx="40">
                  <c:v>203.73004150390625</c:v>
                </c:pt>
                <c:pt idx="41">
                  <c:v>206.19390869140625</c:v>
                </c:pt>
                <c:pt idx="42">
                  <c:v>208.65776062011719</c:v>
                </c:pt>
                <c:pt idx="43">
                  <c:v>211.12162780761719</c:v>
                </c:pt>
                <c:pt idx="44">
                  <c:v>213.58547973632812</c:v>
                </c:pt>
                <c:pt idx="45">
                  <c:v>216.04934692382812</c:v>
                </c:pt>
                <c:pt idx="46">
                  <c:v>218.51321411132812</c:v>
                </c:pt>
                <c:pt idx="47">
                  <c:v>220.97706604003906</c:v>
                </c:pt>
                <c:pt idx="48">
                  <c:v>223.44093322753906</c:v>
                </c:pt>
                <c:pt idx="49">
                  <c:v>225.90478515625</c:v>
                </c:pt>
                <c:pt idx="50">
                  <c:v>228.36865234375</c:v>
                </c:pt>
                <c:pt idx="51">
                  <c:v>229.90008544921875</c:v>
                </c:pt>
                <c:pt idx="52">
                  <c:v>231.43150329589844</c:v>
                </c:pt>
                <c:pt idx="53">
                  <c:v>232.96293640136719</c:v>
                </c:pt>
                <c:pt idx="54">
                  <c:v>234.49436950683594</c:v>
                </c:pt>
                <c:pt idx="55">
                  <c:v>236.02578735351562</c:v>
                </c:pt>
                <c:pt idx="56">
                  <c:v>237.55722045898438</c:v>
                </c:pt>
                <c:pt idx="57">
                  <c:v>239.08865356445312</c:v>
                </c:pt>
                <c:pt idx="58">
                  <c:v>240.62008666992188</c:v>
                </c:pt>
                <c:pt idx="59">
                  <c:v>242.15150451660156</c:v>
                </c:pt>
                <c:pt idx="60">
                  <c:v>243.68293762207031</c:v>
                </c:pt>
                <c:pt idx="61">
                  <c:v>244.45585632324219</c:v>
                </c:pt>
                <c:pt idx="62">
                  <c:v>245.228759765625</c:v>
                </c:pt>
                <c:pt idx="63">
                  <c:v>246.00167846679688</c:v>
                </c:pt>
                <c:pt idx="64">
                  <c:v>246.77458190917969</c:v>
                </c:pt>
                <c:pt idx="65">
                  <c:v>247.54750061035156</c:v>
                </c:pt>
                <c:pt idx="66">
                  <c:v>248.32041931152344</c:v>
                </c:pt>
                <c:pt idx="67">
                  <c:v>249.09332275390625</c:v>
                </c:pt>
                <c:pt idx="68">
                  <c:v>249.86624145507812</c:v>
                </c:pt>
                <c:pt idx="69">
                  <c:v>250.63914489746094</c:v>
                </c:pt>
                <c:pt idx="70">
                  <c:v>251.41206359863281</c:v>
                </c:pt>
                <c:pt idx="71">
                  <c:v>252.00761413574219</c:v>
                </c:pt>
                <c:pt idx="72">
                  <c:v>252.6031494140625</c:v>
                </c:pt>
                <c:pt idx="73">
                  <c:v>253.19869995117188</c:v>
                </c:pt>
                <c:pt idx="74">
                  <c:v>253.79425048828125</c:v>
                </c:pt>
                <c:pt idx="75">
                  <c:v>254.38980102539062</c:v>
                </c:pt>
                <c:pt idx="76">
                  <c:v>254.98533630371094</c:v>
                </c:pt>
                <c:pt idx="77">
                  <c:v>255.58088684082031</c:v>
                </c:pt>
                <c:pt idx="78">
                  <c:v>256.17642211914062</c:v>
                </c:pt>
                <c:pt idx="79">
                  <c:v>256.77197265625</c:v>
                </c:pt>
                <c:pt idx="80">
                  <c:v>257.36752319335938</c:v>
                </c:pt>
                <c:pt idx="81">
                  <c:v>257.38851928710938</c:v>
                </c:pt>
                <c:pt idx="82">
                  <c:v>257.4095458984375</c:v>
                </c:pt>
                <c:pt idx="83">
                  <c:v>257.4305419921875</c:v>
                </c:pt>
                <c:pt idx="84">
                  <c:v>257.45156860351562</c:v>
                </c:pt>
                <c:pt idx="85">
                  <c:v>257.47256469726562</c:v>
                </c:pt>
                <c:pt idx="86">
                  <c:v>257.49356079101562</c:v>
                </c:pt>
                <c:pt idx="87">
                  <c:v>257.51458740234375</c:v>
                </c:pt>
                <c:pt idx="88">
                  <c:v>257.53558349609375</c:v>
                </c:pt>
                <c:pt idx="89">
                  <c:v>257.55661010742188</c:v>
                </c:pt>
                <c:pt idx="90">
                  <c:v>257.57760620117188</c:v>
                </c:pt>
                <c:pt idx="91">
                  <c:v>257.10025024414062</c:v>
                </c:pt>
                <c:pt idx="92">
                  <c:v>256.6229248046875</c:v>
                </c:pt>
                <c:pt idx="93">
                  <c:v>256.14556884765625</c:v>
                </c:pt>
                <c:pt idx="94">
                  <c:v>255.668212890625</c:v>
                </c:pt>
                <c:pt idx="95">
                  <c:v>255.19085693359375</c:v>
                </c:pt>
                <c:pt idx="96">
                  <c:v>254.71351623535156</c:v>
                </c:pt>
                <c:pt idx="97">
                  <c:v>254.23617553710938</c:v>
                </c:pt>
                <c:pt idx="98">
                  <c:v>253.75881958007812</c:v>
                </c:pt>
                <c:pt idx="99">
                  <c:v>253.28146362304688</c:v>
                </c:pt>
                <c:pt idx="100">
                  <c:v>252.80412292480469</c:v>
                </c:pt>
                <c:pt idx="101">
                  <c:v>250.99554443359375</c:v>
                </c:pt>
                <c:pt idx="102">
                  <c:v>249.18696594238281</c:v>
                </c:pt>
                <c:pt idx="103">
                  <c:v>247.37840270996094</c:v>
                </c:pt>
                <c:pt idx="104">
                  <c:v>245.56982421875</c:v>
                </c:pt>
                <c:pt idx="105">
                  <c:v>243.76124572753906</c:v>
                </c:pt>
                <c:pt idx="106">
                  <c:v>241.95266723632812</c:v>
                </c:pt>
                <c:pt idx="107">
                  <c:v>240.14408874511719</c:v>
                </c:pt>
                <c:pt idx="108">
                  <c:v>238.33552551269531</c:v>
                </c:pt>
                <c:pt idx="109">
                  <c:v>236.52694702148438</c:v>
                </c:pt>
                <c:pt idx="110">
                  <c:v>234.71836853027344</c:v>
                </c:pt>
              </c:numCache>
            </c:numRef>
          </c:yVal>
          <c:smooth val="0"/>
          <c:extLst>
            <c:ext xmlns:c16="http://schemas.microsoft.com/office/drawing/2014/chart" uri="{C3380CC4-5D6E-409C-BE32-E72D297353CC}">
              <c16:uniqueId val="{00000008-688C-EC4C-BFF7-750F12CE2C3C}"/>
            </c:ext>
          </c:extLst>
        </c:ser>
        <c:ser>
          <c:idx val="8"/>
          <c:order val="9"/>
          <c:tx>
            <c:strRef>
              <c:f>'SSP2 45 Output'!$O$1</c:f>
              <c:strCache>
                <c:ptCount val="1"/>
                <c:pt idx="0">
                  <c:v>PBL IMAGE SSP2 45 (2018)</c:v>
                </c:pt>
              </c:strCache>
            </c:strRef>
          </c:tx>
          <c:spPr>
            <a:ln>
              <a:noFill/>
              <a:prstDash val="dashDot"/>
            </a:ln>
          </c:spPr>
          <c:marker>
            <c:symbol val="square"/>
            <c:size val="5"/>
            <c:spPr>
              <a:noFill/>
              <a:ln>
                <a:solidFill>
                  <a:srgbClr val="FFC000"/>
                </a:solidFill>
              </a:ln>
            </c:spPr>
          </c:marker>
          <c:xVal>
            <c:numRef>
              <c:f>'SSP2 45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45 Output'!$O$3:$O$113</c:f>
              <c:numCache>
                <c:formatCode>General</c:formatCode>
                <c:ptCount val="111"/>
                <c:pt idx="15">
                  <c:v>117.48179626464844</c:v>
                </c:pt>
                <c:pt idx="16">
                  <c:v>123.18231964111328</c:v>
                </c:pt>
                <c:pt idx="17">
                  <c:v>128.88284301757812</c:v>
                </c:pt>
                <c:pt idx="18">
                  <c:v>134.58335876464844</c:v>
                </c:pt>
                <c:pt idx="19">
                  <c:v>140.28388977050781</c:v>
                </c:pt>
                <c:pt idx="20">
                  <c:v>145.98440551757812</c:v>
                </c:pt>
                <c:pt idx="21">
                  <c:v>148.0869140625</c:v>
                </c:pt>
                <c:pt idx="22">
                  <c:v>150.18942260742188</c:v>
                </c:pt>
                <c:pt idx="23">
                  <c:v>152.29193115234375</c:v>
                </c:pt>
                <c:pt idx="24">
                  <c:v>154.39443969726562</c:v>
                </c:pt>
                <c:pt idx="25">
                  <c:v>156.4969482421875</c:v>
                </c:pt>
                <c:pt idx="26">
                  <c:v>158.59947204589844</c:v>
                </c:pt>
                <c:pt idx="27">
                  <c:v>160.70198059082031</c:v>
                </c:pt>
                <c:pt idx="28">
                  <c:v>162.80448913574219</c:v>
                </c:pt>
                <c:pt idx="29">
                  <c:v>164.90699768066406</c:v>
                </c:pt>
                <c:pt idx="30">
                  <c:v>167.00950622558594</c:v>
                </c:pt>
                <c:pt idx="31">
                  <c:v>169.27243041992188</c:v>
                </c:pt>
                <c:pt idx="32">
                  <c:v>171.53536987304688</c:v>
                </c:pt>
                <c:pt idx="33">
                  <c:v>173.79829406738281</c:v>
                </c:pt>
                <c:pt idx="34">
                  <c:v>176.06121826171875</c:v>
                </c:pt>
                <c:pt idx="35">
                  <c:v>178.32415771484375</c:v>
                </c:pt>
                <c:pt idx="36">
                  <c:v>180.58708190917969</c:v>
                </c:pt>
                <c:pt idx="37">
                  <c:v>182.85000610351562</c:v>
                </c:pt>
                <c:pt idx="38">
                  <c:v>185.11293029785156</c:v>
                </c:pt>
                <c:pt idx="39">
                  <c:v>187.37586975097656</c:v>
                </c:pt>
                <c:pt idx="40">
                  <c:v>189.6387939453125</c:v>
                </c:pt>
                <c:pt idx="41">
                  <c:v>188.53729248046875</c:v>
                </c:pt>
                <c:pt idx="42">
                  <c:v>187.435791015625</c:v>
                </c:pt>
                <c:pt idx="43">
                  <c:v>186.33428955078125</c:v>
                </c:pt>
                <c:pt idx="44">
                  <c:v>185.2327880859375</c:v>
                </c:pt>
                <c:pt idx="45">
                  <c:v>184.13128662109375</c:v>
                </c:pt>
                <c:pt idx="46">
                  <c:v>183.02980041503906</c:v>
                </c:pt>
                <c:pt idx="47">
                  <c:v>181.92829895019531</c:v>
                </c:pt>
                <c:pt idx="48">
                  <c:v>180.82679748535156</c:v>
                </c:pt>
                <c:pt idx="49">
                  <c:v>179.72529602050781</c:v>
                </c:pt>
                <c:pt idx="50">
                  <c:v>178.62379455566406</c:v>
                </c:pt>
                <c:pt idx="51">
                  <c:v>176.65959167480469</c:v>
                </c:pt>
                <c:pt idx="52">
                  <c:v>174.69538879394531</c:v>
                </c:pt>
                <c:pt idx="53">
                  <c:v>172.731201171875</c:v>
                </c:pt>
                <c:pt idx="54">
                  <c:v>170.76699829101562</c:v>
                </c:pt>
                <c:pt idx="55">
                  <c:v>168.80279541015625</c:v>
                </c:pt>
                <c:pt idx="56">
                  <c:v>166.83859252929688</c:v>
                </c:pt>
                <c:pt idx="57">
                  <c:v>164.8743896484375</c:v>
                </c:pt>
                <c:pt idx="58">
                  <c:v>162.91020202636719</c:v>
                </c:pt>
                <c:pt idx="59">
                  <c:v>160.94599914550781</c:v>
                </c:pt>
                <c:pt idx="60">
                  <c:v>158.98179626464844</c:v>
                </c:pt>
                <c:pt idx="61">
                  <c:v>157.09593200683594</c:v>
                </c:pt>
                <c:pt idx="62">
                  <c:v>155.2100830078125</c:v>
                </c:pt>
                <c:pt idx="63">
                  <c:v>153.32421875</c:v>
                </c:pt>
                <c:pt idx="64">
                  <c:v>151.4383544921875</c:v>
                </c:pt>
                <c:pt idx="65">
                  <c:v>149.552490234375</c:v>
                </c:pt>
                <c:pt idx="66">
                  <c:v>147.66664123535156</c:v>
                </c:pt>
                <c:pt idx="67">
                  <c:v>145.78077697753906</c:v>
                </c:pt>
                <c:pt idx="68">
                  <c:v>143.89491271972656</c:v>
                </c:pt>
                <c:pt idx="69">
                  <c:v>142.00906372070312</c:v>
                </c:pt>
                <c:pt idx="70">
                  <c:v>140.12319946289062</c:v>
                </c:pt>
                <c:pt idx="71">
                  <c:v>138.42306518554688</c:v>
                </c:pt>
                <c:pt idx="72">
                  <c:v>136.72293090820312</c:v>
                </c:pt>
                <c:pt idx="73">
                  <c:v>135.02281188964844</c:v>
                </c:pt>
                <c:pt idx="74">
                  <c:v>133.32267761230469</c:v>
                </c:pt>
                <c:pt idx="75">
                  <c:v>131.62254333496094</c:v>
                </c:pt>
                <c:pt idx="76">
                  <c:v>129.92242431640625</c:v>
                </c:pt>
                <c:pt idx="77">
                  <c:v>128.2222900390625</c:v>
                </c:pt>
                <c:pt idx="78">
                  <c:v>126.52215576171875</c:v>
                </c:pt>
                <c:pt idx="79">
                  <c:v>124.822021484375</c:v>
                </c:pt>
                <c:pt idx="80">
                  <c:v>123.12189483642578</c:v>
                </c:pt>
                <c:pt idx="81">
                  <c:v>121.63416290283203</c:v>
                </c:pt>
                <c:pt idx="82">
                  <c:v>120.14643859863281</c:v>
                </c:pt>
                <c:pt idx="83">
                  <c:v>118.65870666503906</c:v>
                </c:pt>
                <c:pt idx="84">
                  <c:v>117.17097473144531</c:v>
                </c:pt>
                <c:pt idx="85">
                  <c:v>115.68324279785156</c:v>
                </c:pt>
                <c:pt idx="86">
                  <c:v>114.19551849365234</c:v>
                </c:pt>
                <c:pt idx="87">
                  <c:v>112.70778656005859</c:v>
                </c:pt>
                <c:pt idx="88">
                  <c:v>111.22005462646484</c:v>
                </c:pt>
                <c:pt idx="89">
                  <c:v>109.73233032226562</c:v>
                </c:pt>
                <c:pt idx="90">
                  <c:v>108.24459838867188</c:v>
                </c:pt>
                <c:pt idx="91">
                  <c:v>108.42922973632812</c:v>
                </c:pt>
                <c:pt idx="92">
                  <c:v>108.61386108398438</c:v>
                </c:pt>
                <c:pt idx="93">
                  <c:v>108.79848480224609</c:v>
                </c:pt>
                <c:pt idx="94">
                  <c:v>108.98311614990234</c:v>
                </c:pt>
                <c:pt idx="95">
                  <c:v>109.16774749755859</c:v>
                </c:pt>
                <c:pt idx="96">
                  <c:v>109.35237884521484</c:v>
                </c:pt>
                <c:pt idx="97">
                  <c:v>109.53701019287109</c:v>
                </c:pt>
                <c:pt idx="98">
                  <c:v>109.72163391113281</c:v>
                </c:pt>
                <c:pt idx="99">
                  <c:v>109.90626525878906</c:v>
                </c:pt>
                <c:pt idx="100">
                  <c:v>110.09089660644531</c:v>
                </c:pt>
                <c:pt idx="101">
                  <c:v>112.82221984863281</c:v>
                </c:pt>
                <c:pt idx="102">
                  <c:v>115.55353546142578</c:v>
                </c:pt>
                <c:pt idx="103">
                  <c:v>118.28485870361328</c:v>
                </c:pt>
                <c:pt idx="104">
                  <c:v>121.01617431640625</c:v>
                </c:pt>
                <c:pt idx="105">
                  <c:v>123.74749755859375</c:v>
                </c:pt>
                <c:pt idx="106">
                  <c:v>126.47882080078125</c:v>
                </c:pt>
                <c:pt idx="107">
                  <c:v>129.21014404296875</c:v>
                </c:pt>
                <c:pt idx="108">
                  <c:v>131.94145202636719</c:v>
                </c:pt>
                <c:pt idx="109">
                  <c:v>134.67277526855469</c:v>
                </c:pt>
                <c:pt idx="110">
                  <c:v>137.40409851074219</c:v>
                </c:pt>
              </c:numCache>
            </c:numRef>
          </c:yVal>
          <c:smooth val="0"/>
          <c:extLst>
            <c:ext xmlns:c16="http://schemas.microsoft.com/office/drawing/2014/chart" uri="{C3380CC4-5D6E-409C-BE32-E72D297353CC}">
              <c16:uniqueId val="{00000009-688C-EC4C-BFF7-750F12CE2C3C}"/>
            </c:ext>
          </c:extLst>
        </c:ser>
        <c:ser>
          <c:idx val="9"/>
          <c:order val="10"/>
          <c:tx>
            <c:strRef>
              <c:f>'SSP2 45 Output'!$P$1</c:f>
              <c:strCache>
                <c:ptCount val="1"/>
                <c:pt idx="0">
                  <c:v>IIASA MESSAGE-GLOBIOM SSP2 45 (2018)</c:v>
                </c:pt>
              </c:strCache>
            </c:strRef>
          </c:tx>
          <c:spPr>
            <a:ln>
              <a:noFill/>
              <a:prstDash val="lgDash"/>
            </a:ln>
          </c:spPr>
          <c:marker>
            <c:symbol val="diamond"/>
            <c:size val="5"/>
            <c:spPr>
              <a:noFill/>
              <a:ln>
                <a:solidFill>
                  <a:srgbClr val="FFC000"/>
                </a:solidFill>
              </a:ln>
            </c:spPr>
          </c:marker>
          <c:xVal>
            <c:numRef>
              <c:f>'SSP2 45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45 Output'!$P$3:$P$113</c:f>
              <c:numCache>
                <c:formatCode>General</c:formatCode>
                <c:ptCount val="111"/>
                <c:pt idx="15">
                  <c:v>121.30100250244141</c:v>
                </c:pt>
                <c:pt idx="16">
                  <c:v>124.9862060546875</c:v>
                </c:pt>
                <c:pt idx="17">
                  <c:v>128.67140197753906</c:v>
                </c:pt>
                <c:pt idx="18">
                  <c:v>132.35659790039062</c:v>
                </c:pt>
                <c:pt idx="19">
                  <c:v>136.04180908203125</c:v>
                </c:pt>
                <c:pt idx="20">
                  <c:v>139.72700500488281</c:v>
                </c:pt>
                <c:pt idx="21">
                  <c:v>139.56170654296875</c:v>
                </c:pt>
                <c:pt idx="22">
                  <c:v>139.39640808105469</c:v>
                </c:pt>
                <c:pt idx="23">
                  <c:v>139.23110961914062</c:v>
                </c:pt>
                <c:pt idx="24">
                  <c:v>139.06581115722656</c:v>
                </c:pt>
                <c:pt idx="25">
                  <c:v>138.9005126953125</c:v>
                </c:pt>
                <c:pt idx="26">
                  <c:v>138.73519897460938</c:v>
                </c:pt>
                <c:pt idx="27">
                  <c:v>138.56990051269531</c:v>
                </c:pt>
                <c:pt idx="28">
                  <c:v>138.40460205078125</c:v>
                </c:pt>
                <c:pt idx="29">
                  <c:v>138.23930358886719</c:v>
                </c:pt>
                <c:pt idx="30">
                  <c:v>138.07400512695312</c:v>
                </c:pt>
                <c:pt idx="31">
                  <c:v>138.2130126953125</c:v>
                </c:pt>
                <c:pt idx="32">
                  <c:v>138.35200500488281</c:v>
                </c:pt>
                <c:pt idx="33">
                  <c:v>138.49099731445312</c:v>
                </c:pt>
                <c:pt idx="34">
                  <c:v>138.6300048828125</c:v>
                </c:pt>
                <c:pt idx="35">
                  <c:v>138.76901245117188</c:v>
                </c:pt>
                <c:pt idx="36">
                  <c:v>138.90800476074219</c:v>
                </c:pt>
                <c:pt idx="37">
                  <c:v>139.0469970703125</c:v>
                </c:pt>
                <c:pt idx="38">
                  <c:v>139.18600463867188</c:v>
                </c:pt>
                <c:pt idx="39">
                  <c:v>139.32501220703125</c:v>
                </c:pt>
                <c:pt idx="40">
                  <c:v>139.46400451660156</c:v>
                </c:pt>
                <c:pt idx="41">
                  <c:v>137.57209777832031</c:v>
                </c:pt>
                <c:pt idx="42">
                  <c:v>135.68020629882812</c:v>
                </c:pt>
                <c:pt idx="43">
                  <c:v>133.78829956054688</c:v>
                </c:pt>
                <c:pt idx="44">
                  <c:v>131.89640808105469</c:v>
                </c:pt>
                <c:pt idx="45">
                  <c:v>130.00450134277344</c:v>
                </c:pt>
                <c:pt idx="46">
                  <c:v>128.11259460449219</c:v>
                </c:pt>
                <c:pt idx="47">
                  <c:v>126.220703125</c:v>
                </c:pt>
                <c:pt idx="48">
                  <c:v>124.32879638671875</c:v>
                </c:pt>
                <c:pt idx="49">
                  <c:v>122.43689727783203</c:v>
                </c:pt>
                <c:pt idx="50">
                  <c:v>120.54499816894531</c:v>
                </c:pt>
                <c:pt idx="51">
                  <c:v>119.61759948730469</c:v>
                </c:pt>
                <c:pt idx="52">
                  <c:v>118.69020080566406</c:v>
                </c:pt>
                <c:pt idx="53">
                  <c:v>117.76280212402344</c:v>
                </c:pt>
                <c:pt idx="54">
                  <c:v>116.83540344238281</c:v>
                </c:pt>
                <c:pt idx="55">
                  <c:v>115.90800476074219</c:v>
                </c:pt>
                <c:pt idx="56">
                  <c:v>114.98059844970703</c:v>
                </c:pt>
                <c:pt idx="57">
                  <c:v>114.05319976806641</c:v>
                </c:pt>
                <c:pt idx="58">
                  <c:v>113.12580108642578</c:v>
                </c:pt>
                <c:pt idx="59">
                  <c:v>112.19840240478516</c:v>
                </c:pt>
                <c:pt idx="60">
                  <c:v>111.27100372314453</c:v>
                </c:pt>
                <c:pt idx="61">
                  <c:v>112.16770172119141</c:v>
                </c:pt>
                <c:pt idx="62">
                  <c:v>113.06439971923828</c:v>
                </c:pt>
                <c:pt idx="63">
                  <c:v>113.96110534667969</c:v>
                </c:pt>
                <c:pt idx="64">
                  <c:v>114.85780334472656</c:v>
                </c:pt>
                <c:pt idx="65">
                  <c:v>115.75450134277344</c:v>
                </c:pt>
                <c:pt idx="66">
                  <c:v>116.65119934082031</c:v>
                </c:pt>
                <c:pt idx="67">
                  <c:v>117.54789733886719</c:v>
                </c:pt>
                <c:pt idx="68">
                  <c:v>118.44460296630859</c:v>
                </c:pt>
                <c:pt idx="69">
                  <c:v>119.34130096435547</c:v>
                </c:pt>
                <c:pt idx="70">
                  <c:v>120.23799896240234</c:v>
                </c:pt>
                <c:pt idx="71">
                  <c:v>121.99209594726562</c:v>
                </c:pt>
                <c:pt idx="72">
                  <c:v>123.74620056152344</c:v>
                </c:pt>
                <c:pt idx="73">
                  <c:v>125.50030517578125</c:v>
                </c:pt>
                <c:pt idx="74">
                  <c:v>127.25440216064453</c:v>
                </c:pt>
                <c:pt idx="75">
                  <c:v>129.00849914550781</c:v>
                </c:pt>
                <c:pt idx="76">
                  <c:v>130.76260375976562</c:v>
                </c:pt>
                <c:pt idx="77">
                  <c:v>132.51670837402344</c:v>
                </c:pt>
                <c:pt idx="78">
                  <c:v>134.27081298828125</c:v>
                </c:pt>
                <c:pt idx="79">
                  <c:v>136.02490234375</c:v>
                </c:pt>
                <c:pt idx="80">
                  <c:v>137.77900695800781</c:v>
                </c:pt>
                <c:pt idx="81">
                  <c:v>139.68460083007812</c:v>
                </c:pt>
                <c:pt idx="82">
                  <c:v>141.5902099609375</c:v>
                </c:pt>
                <c:pt idx="83">
                  <c:v>143.49580383300781</c:v>
                </c:pt>
                <c:pt idx="84">
                  <c:v>145.40141296386719</c:v>
                </c:pt>
                <c:pt idx="85">
                  <c:v>147.3070068359375</c:v>
                </c:pt>
                <c:pt idx="86">
                  <c:v>149.21260070800781</c:v>
                </c:pt>
                <c:pt idx="87">
                  <c:v>151.11820983886719</c:v>
                </c:pt>
                <c:pt idx="88">
                  <c:v>153.0238037109375</c:v>
                </c:pt>
                <c:pt idx="89">
                  <c:v>154.92941284179688</c:v>
                </c:pt>
                <c:pt idx="90">
                  <c:v>156.83500671386719</c:v>
                </c:pt>
                <c:pt idx="91">
                  <c:v>160.36050415039062</c:v>
                </c:pt>
                <c:pt idx="92">
                  <c:v>163.88600158691406</c:v>
                </c:pt>
                <c:pt idx="93">
                  <c:v>167.4114990234375</c:v>
                </c:pt>
                <c:pt idx="94">
                  <c:v>170.93699645996094</c:v>
                </c:pt>
                <c:pt idx="95">
                  <c:v>174.46249389648438</c:v>
                </c:pt>
                <c:pt idx="96">
                  <c:v>177.98800659179688</c:v>
                </c:pt>
                <c:pt idx="97">
                  <c:v>181.51350402832031</c:v>
                </c:pt>
                <c:pt idx="98">
                  <c:v>185.03900146484375</c:v>
                </c:pt>
                <c:pt idx="99">
                  <c:v>188.56449890136719</c:v>
                </c:pt>
                <c:pt idx="100">
                  <c:v>192.08999633789062</c:v>
                </c:pt>
                <c:pt idx="101">
                  <c:v>197.62100219726562</c:v>
                </c:pt>
                <c:pt idx="102">
                  <c:v>203.15199279785156</c:v>
                </c:pt>
                <c:pt idx="103">
                  <c:v>208.68299865722656</c:v>
                </c:pt>
                <c:pt idx="104">
                  <c:v>214.2139892578125</c:v>
                </c:pt>
                <c:pt idx="105">
                  <c:v>219.7449951171875</c:v>
                </c:pt>
                <c:pt idx="106">
                  <c:v>225.2760009765625</c:v>
                </c:pt>
                <c:pt idx="107">
                  <c:v>230.80699157714844</c:v>
                </c:pt>
                <c:pt idx="108">
                  <c:v>236.33799743652344</c:v>
                </c:pt>
                <c:pt idx="109">
                  <c:v>241.86898803710938</c:v>
                </c:pt>
                <c:pt idx="110">
                  <c:v>247.39999389648438</c:v>
                </c:pt>
              </c:numCache>
            </c:numRef>
          </c:yVal>
          <c:smooth val="0"/>
          <c:extLst>
            <c:ext xmlns:c16="http://schemas.microsoft.com/office/drawing/2014/chart" uri="{C3380CC4-5D6E-409C-BE32-E72D297353CC}">
              <c16:uniqueId val="{0000000A-688C-EC4C-BFF7-750F12CE2C3C}"/>
            </c:ext>
          </c:extLst>
        </c:ser>
        <c:ser>
          <c:idx val="13"/>
          <c:order val="11"/>
          <c:tx>
            <c:strRef>
              <c:f>'SSP2 45 Output'!$Q$1</c:f>
              <c:strCache>
                <c:ptCount val="1"/>
                <c:pt idx="0">
                  <c:v>NIES AIM/CGE SSP2 45 (2018)</c:v>
                </c:pt>
              </c:strCache>
            </c:strRef>
          </c:tx>
          <c:spPr>
            <a:ln>
              <a:noFill/>
              <a:prstDash val="lgDashDot"/>
            </a:ln>
          </c:spPr>
          <c:marker>
            <c:symbol val="triangle"/>
            <c:size val="5"/>
            <c:spPr>
              <a:noFill/>
              <a:ln>
                <a:solidFill>
                  <a:srgbClr val="FFC000"/>
                </a:solidFill>
              </a:ln>
            </c:spPr>
          </c:marker>
          <c:xVal>
            <c:numRef>
              <c:f>'SSP2 45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45 Output'!$Q$3:$Q$113</c:f>
              <c:numCache>
                <c:formatCode>General</c:formatCode>
                <c:ptCount val="111"/>
                <c:pt idx="15">
                  <c:v>118.24559783935547</c:v>
                </c:pt>
                <c:pt idx="16">
                  <c:v>121.46223449707031</c:v>
                </c:pt>
                <c:pt idx="17">
                  <c:v>124.67887878417969</c:v>
                </c:pt>
                <c:pt idx="18">
                  <c:v>127.89551544189453</c:v>
                </c:pt>
                <c:pt idx="19">
                  <c:v>131.11215209960938</c:v>
                </c:pt>
                <c:pt idx="20">
                  <c:v>134.32879638671875</c:v>
                </c:pt>
                <c:pt idx="21">
                  <c:v>136.62353515625</c:v>
                </c:pt>
                <c:pt idx="22">
                  <c:v>138.91827392578125</c:v>
                </c:pt>
                <c:pt idx="23">
                  <c:v>141.2130126953125</c:v>
                </c:pt>
                <c:pt idx="24">
                  <c:v>143.50775146484375</c:v>
                </c:pt>
                <c:pt idx="25">
                  <c:v>145.802490234375</c:v>
                </c:pt>
                <c:pt idx="26">
                  <c:v>148.09724426269531</c:v>
                </c:pt>
                <c:pt idx="27">
                  <c:v>150.39198303222656</c:v>
                </c:pt>
                <c:pt idx="28">
                  <c:v>152.68672180175781</c:v>
                </c:pt>
                <c:pt idx="29">
                  <c:v>154.98146057128906</c:v>
                </c:pt>
                <c:pt idx="30">
                  <c:v>157.27619934082031</c:v>
                </c:pt>
                <c:pt idx="31">
                  <c:v>158.38407897949219</c:v>
                </c:pt>
                <c:pt idx="32">
                  <c:v>159.49195861816406</c:v>
                </c:pt>
                <c:pt idx="33">
                  <c:v>160.59983825683594</c:v>
                </c:pt>
                <c:pt idx="34">
                  <c:v>161.70771789550781</c:v>
                </c:pt>
                <c:pt idx="35">
                  <c:v>162.81559753417969</c:v>
                </c:pt>
                <c:pt idx="36">
                  <c:v>163.92347717285156</c:v>
                </c:pt>
                <c:pt idx="37">
                  <c:v>165.03135681152344</c:v>
                </c:pt>
                <c:pt idx="38">
                  <c:v>166.13923645019531</c:v>
                </c:pt>
                <c:pt idx="39">
                  <c:v>167.24711608886719</c:v>
                </c:pt>
                <c:pt idx="40">
                  <c:v>168.35499572753906</c:v>
                </c:pt>
                <c:pt idx="41">
                  <c:v>168.39860534667969</c:v>
                </c:pt>
                <c:pt idx="42">
                  <c:v>168.44221496582031</c:v>
                </c:pt>
                <c:pt idx="43">
                  <c:v>168.48582458496094</c:v>
                </c:pt>
                <c:pt idx="44">
                  <c:v>168.52943420410156</c:v>
                </c:pt>
                <c:pt idx="45">
                  <c:v>168.57305908203125</c:v>
                </c:pt>
                <c:pt idx="46">
                  <c:v>168.61666870117188</c:v>
                </c:pt>
                <c:pt idx="47">
                  <c:v>168.6602783203125</c:v>
                </c:pt>
                <c:pt idx="48">
                  <c:v>168.70388793945312</c:v>
                </c:pt>
                <c:pt idx="49">
                  <c:v>168.74749755859375</c:v>
                </c:pt>
                <c:pt idx="50">
                  <c:v>168.79110717773438</c:v>
                </c:pt>
                <c:pt idx="51">
                  <c:v>165.59786987304688</c:v>
                </c:pt>
                <c:pt idx="52">
                  <c:v>162.40463256835938</c:v>
                </c:pt>
                <c:pt idx="53">
                  <c:v>159.21138000488281</c:v>
                </c:pt>
                <c:pt idx="54">
                  <c:v>156.01814270019531</c:v>
                </c:pt>
                <c:pt idx="55">
                  <c:v>152.82490539550781</c:v>
                </c:pt>
                <c:pt idx="56">
                  <c:v>149.63166809082031</c:v>
                </c:pt>
                <c:pt idx="57">
                  <c:v>146.43843078613281</c:v>
                </c:pt>
                <c:pt idx="58">
                  <c:v>143.24517822265625</c:v>
                </c:pt>
                <c:pt idx="59">
                  <c:v>140.05194091796875</c:v>
                </c:pt>
                <c:pt idx="60">
                  <c:v>136.85870361328125</c:v>
                </c:pt>
                <c:pt idx="61">
                  <c:v>132.71673583984375</c:v>
                </c:pt>
                <c:pt idx="62">
                  <c:v>128.57478332519531</c:v>
                </c:pt>
                <c:pt idx="63">
                  <c:v>124.43282318115234</c:v>
                </c:pt>
                <c:pt idx="64">
                  <c:v>120.29086303710938</c:v>
                </c:pt>
                <c:pt idx="65">
                  <c:v>116.14890289306641</c:v>
                </c:pt>
                <c:pt idx="66">
                  <c:v>112.00694274902344</c:v>
                </c:pt>
                <c:pt idx="67">
                  <c:v>107.86498260498047</c:v>
                </c:pt>
                <c:pt idx="68">
                  <c:v>103.7230224609375</c:v>
                </c:pt>
                <c:pt idx="69">
                  <c:v>99.581062316894531</c:v>
                </c:pt>
                <c:pt idx="70">
                  <c:v>95.439102172851562</c:v>
                </c:pt>
                <c:pt idx="71">
                  <c:v>94.247718811035156</c:v>
                </c:pt>
                <c:pt idx="72">
                  <c:v>93.056343078613281</c:v>
                </c:pt>
                <c:pt idx="73">
                  <c:v>91.864959716796875</c:v>
                </c:pt>
                <c:pt idx="74">
                  <c:v>90.673583984375</c:v>
                </c:pt>
                <c:pt idx="75">
                  <c:v>89.482200622558594</c:v>
                </c:pt>
                <c:pt idx="76">
                  <c:v>88.290817260742188</c:v>
                </c:pt>
                <c:pt idx="77">
                  <c:v>87.099441528320312</c:v>
                </c:pt>
                <c:pt idx="78">
                  <c:v>85.908058166503906</c:v>
                </c:pt>
                <c:pt idx="79">
                  <c:v>84.716682434082031</c:v>
                </c:pt>
                <c:pt idx="80">
                  <c:v>83.525299072265625</c:v>
                </c:pt>
                <c:pt idx="81">
                  <c:v>84.369239807128906</c:v>
                </c:pt>
                <c:pt idx="82">
                  <c:v>85.213180541992188</c:v>
                </c:pt>
                <c:pt idx="83">
                  <c:v>86.057121276855469</c:v>
                </c:pt>
                <c:pt idx="84">
                  <c:v>86.90106201171875</c:v>
                </c:pt>
                <c:pt idx="85">
                  <c:v>87.7449951171875</c:v>
                </c:pt>
                <c:pt idx="86">
                  <c:v>88.588935852050781</c:v>
                </c:pt>
                <c:pt idx="87">
                  <c:v>89.432876586914062</c:v>
                </c:pt>
                <c:pt idx="88">
                  <c:v>90.276817321777344</c:v>
                </c:pt>
                <c:pt idx="89">
                  <c:v>91.120758056640625</c:v>
                </c:pt>
                <c:pt idx="90">
                  <c:v>91.964698791503906</c:v>
                </c:pt>
                <c:pt idx="91">
                  <c:v>92.479171752929688</c:v>
                </c:pt>
                <c:pt idx="92">
                  <c:v>92.993637084960938</c:v>
                </c:pt>
                <c:pt idx="93">
                  <c:v>93.508110046386719</c:v>
                </c:pt>
                <c:pt idx="94">
                  <c:v>94.022575378417969</c:v>
                </c:pt>
                <c:pt idx="95">
                  <c:v>94.53704833984375</c:v>
                </c:pt>
                <c:pt idx="96">
                  <c:v>95.051521301269531</c:v>
                </c:pt>
                <c:pt idx="97">
                  <c:v>95.565986633300781</c:v>
                </c:pt>
                <c:pt idx="98">
                  <c:v>96.080459594726562</c:v>
                </c:pt>
                <c:pt idx="99">
                  <c:v>96.594924926757812</c:v>
                </c:pt>
                <c:pt idx="100">
                  <c:v>97.109397888183594</c:v>
                </c:pt>
                <c:pt idx="101">
                  <c:v>97.929534912109375</c:v>
                </c:pt>
                <c:pt idx="102">
                  <c:v>98.749679565429688</c:v>
                </c:pt>
                <c:pt idx="103">
                  <c:v>99.569816589355469</c:v>
                </c:pt>
                <c:pt idx="104">
                  <c:v>100.38996124267578</c:v>
                </c:pt>
                <c:pt idx="105">
                  <c:v>101.21009826660156</c:v>
                </c:pt>
                <c:pt idx="106">
                  <c:v>102.03023529052734</c:v>
                </c:pt>
                <c:pt idx="107">
                  <c:v>102.85037994384766</c:v>
                </c:pt>
                <c:pt idx="108">
                  <c:v>103.67051696777344</c:v>
                </c:pt>
                <c:pt idx="109">
                  <c:v>104.49066162109375</c:v>
                </c:pt>
                <c:pt idx="110">
                  <c:v>105.31079864501953</c:v>
                </c:pt>
              </c:numCache>
            </c:numRef>
          </c:yVal>
          <c:smooth val="0"/>
          <c:extLst>
            <c:ext xmlns:c16="http://schemas.microsoft.com/office/drawing/2014/chart" uri="{C3380CC4-5D6E-409C-BE32-E72D297353CC}">
              <c16:uniqueId val="{0000000B-688C-EC4C-BFF7-750F12CE2C3C}"/>
            </c:ext>
          </c:extLst>
        </c:ser>
        <c:ser>
          <c:idx val="15"/>
          <c:order val="12"/>
          <c:tx>
            <c:strRef>
              <c:f>'SSP2 45 Output'!$R$1</c:f>
              <c:strCache>
                <c:ptCount val="1"/>
                <c:pt idx="0">
                  <c:v>PNNL GCAM4 SSP2 45 (2018)</c:v>
                </c:pt>
              </c:strCache>
            </c:strRef>
          </c:tx>
          <c:spPr>
            <a:ln>
              <a:noFill/>
              <a:prstDash val="sysDot"/>
            </a:ln>
          </c:spPr>
          <c:marker>
            <c:symbol val="circle"/>
            <c:size val="5"/>
            <c:spPr>
              <a:noFill/>
              <a:ln>
                <a:solidFill>
                  <a:srgbClr val="FFC000"/>
                </a:solidFill>
              </a:ln>
            </c:spPr>
          </c:marker>
          <c:xVal>
            <c:numRef>
              <c:f>'SSP2 45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45 Output'!$R$3:$R$113</c:f>
              <c:numCache>
                <c:formatCode>General</c:formatCode>
                <c:ptCount val="111"/>
                <c:pt idx="20">
                  <c:v>143.25978088378906</c:v>
                </c:pt>
                <c:pt idx="21">
                  <c:v>147.89289855957031</c:v>
                </c:pt>
                <c:pt idx="22">
                  <c:v>152.52601623535156</c:v>
                </c:pt>
                <c:pt idx="23">
                  <c:v>157.15913391113281</c:v>
                </c:pt>
                <c:pt idx="24">
                  <c:v>161.79225158691406</c:v>
                </c:pt>
                <c:pt idx="25">
                  <c:v>166.42535400390625</c:v>
                </c:pt>
                <c:pt idx="26">
                  <c:v>171.0584716796875</c:v>
                </c:pt>
                <c:pt idx="27">
                  <c:v>175.69158935546875</c:v>
                </c:pt>
                <c:pt idx="28">
                  <c:v>180.32470703125</c:v>
                </c:pt>
                <c:pt idx="29">
                  <c:v>184.95782470703125</c:v>
                </c:pt>
                <c:pt idx="30">
                  <c:v>189.5909423828125</c:v>
                </c:pt>
                <c:pt idx="31">
                  <c:v>194.56394958496094</c:v>
                </c:pt>
                <c:pt idx="32">
                  <c:v>199.53695678710938</c:v>
                </c:pt>
                <c:pt idx="33">
                  <c:v>204.50996398925781</c:v>
                </c:pt>
                <c:pt idx="34">
                  <c:v>209.48297119140625</c:v>
                </c:pt>
                <c:pt idx="35">
                  <c:v>214.45599365234375</c:v>
                </c:pt>
                <c:pt idx="36">
                  <c:v>219.42900085449219</c:v>
                </c:pt>
                <c:pt idx="37">
                  <c:v>224.40200805664062</c:v>
                </c:pt>
                <c:pt idx="38">
                  <c:v>229.37501525878906</c:v>
                </c:pt>
                <c:pt idx="39">
                  <c:v>234.3480224609375</c:v>
                </c:pt>
                <c:pt idx="40">
                  <c:v>239.32102966308594</c:v>
                </c:pt>
                <c:pt idx="41">
                  <c:v>237.64305114746094</c:v>
                </c:pt>
                <c:pt idx="42">
                  <c:v>235.96507263183594</c:v>
                </c:pt>
                <c:pt idx="43">
                  <c:v>234.287109375</c:v>
                </c:pt>
                <c:pt idx="44">
                  <c:v>232.609130859375</c:v>
                </c:pt>
                <c:pt idx="45">
                  <c:v>230.93115234375</c:v>
                </c:pt>
                <c:pt idx="46">
                  <c:v>229.253173828125</c:v>
                </c:pt>
                <c:pt idx="47">
                  <c:v>227.5751953125</c:v>
                </c:pt>
                <c:pt idx="48">
                  <c:v>225.89723205566406</c:v>
                </c:pt>
                <c:pt idx="49">
                  <c:v>224.21925354003906</c:v>
                </c:pt>
                <c:pt idx="50">
                  <c:v>222.54127502441406</c:v>
                </c:pt>
                <c:pt idx="51">
                  <c:v>218.65771484375</c:v>
                </c:pt>
                <c:pt idx="52">
                  <c:v>214.77415466308594</c:v>
                </c:pt>
                <c:pt idx="53">
                  <c:v>210.89059448242188</c:v>
                </c:pt>
                <c:pt idx="54">
                  <c:v>207.00703430175781</c:v>
                </c:pt>
                <c:pt idx="55">
                  <c:v>203.12347412109375</c:v>
                </c:pt>
                <c:pt idx="56">
                  <c:v>199.23989868164062</c:v>
                </c:pt>
                <c:pt idx="57">
                  <c:v>195.35633850097656</c:v>
                </c:pt>
                <c:pt idx="58">
                  <c:v>191.4727783203125</c:v>
                </c:pt>
                <c:pt idx="59">
                  <c:v>187.58921813964844</c:v>
                </c:pt>
                <c:pt idx="60">
                  <c:v>183.70565795898438</c:v>
                </c:pt>
                <c:pt idx="61">
                  <c:v>178.12466430664062</c:v>
                </c:pt>
                <c:pt idx="62">
                  <c:v>172.54365539550781</c:v>
                </c:pt>
                <c:pt idx="63">
                  <c:v>166.962646484375</c:v>
                </c:pt>
                <c:pt idx="64">
                  <c:v>161.38165283203125</c:v>
                </c:pt>
                <c:pt idx="65">
                  <c:v>155.8006591796875</c:v>
                </c:pt>
                <c:pt idx="66">
                  <c:v>150.21965026855469</c:v>
                </c:pt>
                <c:pt idx="67">
                  <c:v>144.63864135742188</c:v>
                </c:pt>
                <c:pt idx="68">
                  <c:v>139.05764770507812</c:v>
                </c:pt>
                <c:pt idx="69">
                  <c:v>133.47665405273438</c:v>
                </c:pt>
                <c:pt idx="70">
                  <c:v>127.89564514160156</c:v>
                </c:pt>
                <c:pt idx="71">
                  <c:v>122.87120819091797</c:v>
                </c:pt>
                <c:pt idx="72">
                  <c:v>117.84676361083984</c:v>
                </c:pt>
                <c:pt idx="73">
                  <c:v>112.82232666015625</c:v>
                </c:pt>
                <c:pt idx="74">
                  <c:v>107.79788970947266</c:v>
                </c:pt>
                <c:pt idx="75">
                  <c:v>102.77345275878906</c:v>
                </c:pt>
                <c:pt idx="76">
                  <c:v>97.749008178710938</c:v>
                </c:pt>
                <c:pt idx="77">
                  <c:v>92.724571228027344</c:v>
                </c:pt>
                <c:pt idx="78">
                  <c:v>87.70013427734375</c:v>
                </c:pt>
                <c:pt idx="79">
                  <c:v>82.675689697265625</c:v>
                </c:pt>
                <c:pt idx="80">
                  <c:v>77.651252746582031</c:v>
                </c:pt>
                <c:pt idx="81">
                  <c:v>75.894081115722656</c:v>
                </c:pt>
                <c:pt idx="82">
                  <c:v>74.136917114257812</c:v>
                </c:pt>
                <c:pt idx="83">
                  <c:v>72.379745483398438</c:v>
                </c:pt>
                <c:pt idx="84">
                  <c:v>70.622573852539062</c:v>
                </c:pt>
                <c:pt idx="85">
                  <c:v>68.865409851074219</c:v>
                </c:pt>
                <c:pt idx="86">
                  <c:v>67.108238220214844</c:v>
                </c:pt>
                <c:pt idx="87">
                  <c:v>65.351066589355469</c:v>
                </c:pt>
                <c:pt idx="88">
                  <c:v>63.593902587890625</c:v>
                </c:pt>
                <c:pt idx="89">
                  <c:v>61.83673095703125</c:v>
                </c:pt>
                <c:pt idx="90">
                  <c:v>60.079563140869141</c:v>
                </c:pt>
                <c:pt idx="91">
                  <c:v>59.406276702880859</c:v>
                </c:pt>
                <c:pt idx="92">
                  <c:v>58.732990264892578</c:v>
                </c:pt>
                <c:pt idx="93">
                  <c:v>58.059703826904297</c:v>
                </c:pt>
                <c:pt idx="94">
                  <c:v>57.386417388916016</c:v>
                </c:pt>
                <c:pt idx="95">
                  <c:v>56.713127136230469</c:v>
                </c:pt>
                <c:pt idx="96">
                  <c:v>56.039840698242188</c:v>
                </c:pt>
                <c:pt idx="97">
                  <c:v>55.366554260253906</c:v>
                </c:pt>
                <c:pt idx="98">
                  <c:v>54.693267822265625</c:v>
                </c:pt>
                <c:pt idx="99">
                  <c:v>54.019981384277344</c:v>
                </c:pt>
                <c:pt idx="100">
                  <c:v>53.346694946289062</c:v>
                </c:pt>
                <c:pt idx="101">
                  <c:v>52.547397613525391</c:v>
                </c:pt>
                <c:pt idx="102">
                  <c:v>51.748096466064453</c:v>
                </c:pt>
                <c:pt idx="103">
                  <c:v>50.948799133300781</c:v>
                </c:pt>
                <c:pt idx="104">
                  <c:v>50.149501800537109</c:v>
                </c:pt>
                <c:pt idx="105">
                  <c:v>49.350204467773438</c:v>
                </c:pt>
                <c:pt idx="106">
                  <c:v>48.5509033203125</c:v>
                </c:pt>
                <c:pt idx="107">
                  <c:v>47.751605987548828</c:v>
                </c:pt>
                <c:pt idx="108">
                  <c:v>46.952308654785156</c:v>
                </c:pt>
                <c:pt idx="109">
                  <c:v>46.153007507324219</c:v>
                </c:pt>
                <c:pt idx="110">
                  <c:v>45.353710174560547</c:v>
                </c:pt>
              </c:numCache>
            </c:numRef>
          </c:yVal>
          <c:smooth val="0"/>
          <c:extLst>
            <c:ext xmlns:c16="http://schemas.microsoft.com/office/drawing/2014/chart" uri="{C3380CC4-5D6E-409C-BE32-E72D297353CC}">
              <c16:uniqueId val="{0000000C-688C-EC4C-BFF7-750F12CE2C3C}"/>
            </c:ext>
          </c:extLst>
        </c:ser>
        <c:ser>
          <c:idx val="16"/>
          <c:order val="13"/>
          <c:tx>
            <c:strRef>
              <c:f>'SSP2 45 Output'!$S$1</c:f>
              <c:strCache>
                <c:ptCount val="1"/>
                <c:pt idx="0">
                  <c:v>PIK REMIND-MAGPIE SSP2 45 (2018)</c:v>
                </c:pt>
              </c:strCache>
            </c:strRef>
          </c:tx>
          <c:spPr>
            <a:ln>
              <a:noFill/>
              <a:prstDash val="sysDash"/>
            </a:ln>
          </c:spPr>
          <c:marker>
            <c:symbol val="x"/>
            <c:size val="5"/>
            <c:spPr>
              <a:noFill/>
              <a:ln w="3175">
                <a:solidFill>
                  <a:srgbClr val="FFC000"/>
                </a:solidFill>
              </a:ln>
            </c:spPr>
          </c:marker>
          <c:xVal>
            <c:numRef>
              <c:f>'SSP2 45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45 Output'!$S$3:$S$113</c:f>
              <c:numCache>
                <c:formatCode>General</c:formatCode>
                <c:ptCount val="111"/>
                <c:pt idx="15">
                  <c:v>122.19999694824219</c:v>
                </c:pt>
                <c:pt idx="16">
                  <c:v>125.79999542236328</c:v>
                </c:pt>
                <c:pt idx="17">
                  <c:v>129.39999389648438</c:v>
                </c:pt>
                <c:pt idx="18">
                  <c:v>133</c:v>
                </c:pt>
                <c:pt idx="19">
                  <c:v>136.59999084472656</c:v>
                </c:pt>
                <c:pt idx="20">
                  <c:v>140.19999694824219</c:v>
                </c:pt>
                <c:pt idx="21">
                  <c:v>142.91000366210938</c:v>
                </c:pt>
                <c:pt idx="22">
                  <c:v>145.6199951171875</c:v>
                </c:pt>
                <c:pt idx="23">
                  <c:v>148.33000183105469</c:v>
                </c:pt>
                <c:pt idx="24">
                  <c:v>151.03999328613281</c:v>
                </c:pt>
                <c:pt idx="25">
                  <c:v>153.75</c:v>
                </c:pt>
                <c:pt idx="26">
                  <c:v>156.46000671386719</c:v>
                </c:pt>
                <c:pt idx="27">
                  <c:v>159.16999816894531</c:v>
                </c:pt>
                <c:pt idx="28">
                  <c:v>161.8800048828125</c:v>
                </c:pt>
                <c:pt idx="29">
                  <c:v>164.58999633789062</c:v>
                </c:pt>
                <c:pt idx="30">
                  <c:v>167.30000305175781</c:v>
                </c:pt>
                <c:pt idx="31">
                  <c:v>166.86000061035156</c:v>
                </c:pt>
                <c:pt idx="32">
                  <c:v>166.41999816894531</c:v>
                </c:pt>
                <c:pt idx="33">
                  <c:v>165.97999572753906</c:v>
                </c:pt>
                <c:pt idx="34">
                  <c:v>165.53999328613281</c:v>
                </c:pt>
                <c:pt idx="35">
                  <c:v>165.10000610351562</c:v>
                </c:pt>
                <c:pt idx="36">
                  <c:v>164.66000366210938</c:v>
                </c:pt>
                <c:pt idx="37">
                  <c:v>164.22000122070312</c:v>
                </c:pt>
                <c:pt idx="38">
                  <c:v>163.77999877929688</c:v>
                </c:pt>
                <c:pt idx="39">
                  <c:v>163.33999633789062</c:v>
                </c:pt>
                <c:pt idx="40">
                  <c:v>162.89999389648438</c:v>
                </c:pt>
                <c:pt idx="41">
                  <c:v>160.44000244140625</c:v>
                </c:pt>
                <c:pt idx="42">
                  <c:v>157.97999572753906</c:v>
                </c:pt>
                <c:pt idx="43">
                  <c:v>155.51998901367188</c:v>
                </c:pt>
                <c:pt idx="44">
                  <c:v>153.05999755859375</c:v>
                </c:pt>
                <c:pt idx="45">
                  <c:v>150.60000610351562</c:v>
                </c:pt>
                <c:pt idx="46">
                  <c:v>148.13999938964844</c:v>
                </c:pt>
                <c:pt idx="47">
                  <c:v>145.67999267578125</c:v>
                </c:pt>
                <c:pt idx="48">
                  <c:v>143.22000122070312</c:v>
                </c:pt>
                <c:pt idx="49">
                  <c:v>140.760009765625</c:v>
                </c:pt>
                <c:pt idx="50">
                  <c:v>138.30000305175781</c:v>
                </c:pt>
                <c:pt idx="51">
                  <c:v>139.24000549316406</c:v>
                </c:pt>
                <c:pt idx="52">
                  <c:v>140.18000793457031</c:v>
                </c:pt>
                <c:pt idx="53">
                  <c:v>141.1199951171875</c:v>
                </c:pt>
                <c:pt idx="54">
                  <c:v>142.05999755859375</c:v>
                </c:pt>
                <c:pt idx="55">
                  <c:v>143</c:v>
                </c:pt>
                <c:pt idx="56">
                  <c:v>143.94000244140625</c:v>
                </c:pt>
                <c:pt idx="57">
                  <c:v>144.8800048828125</c:v>
                </c:pt>
                <c:pt idx="58">
                  <c:v>145.81999206542969</c:v>
                </c:pt>
                <c:pt idx="59">
                  <c:v>146.75999450683594</c:v>
                </c:pt>
                <c:pt idx="60">
                  <c:v>147.69999694824219</c:v>
                </c:pt>
                <c:pt idx="61">
                  <c:v>151.75999450683594</c:v>
                </c:pt>
                <c:pt idx="62">
                  <c:v>155.81999206542969</c:v>
                </c:pt>
                <c:pt idx="63">
                  <c:v>159.8800048828125</c:v>
                </c:pt>
                <c:pt idx="64">
                  <c:v>163.94000244140625</c:v>
                </c:pt>
                <c:pt idx="65">
                  <c:v>168</c:v>
                </c:pt>
                <c:pt idx="66">
                  <c:v>172.05999755859375</c:v>
                </c:pt>
                <c:pt idx="67">
                  <c:v>176.1199951171875</c:v>
                </c:pt>
                <c:pt idx="68">
                  <c:v>180.18000793457031</c:v>
                </c:pt>
                <c:pt idx="69">
                  <c:v>184.24000549316406</c:v>
                </c:pt>
                <c:pt idx="70">
                  <c:v>188.30000305175781</c:v>
                </c:pt>
                <c:pt idx="71">
                  <c:v>190.57000732421875</c:v>
                </c:pt>
                <c:pt idx="72">
                  <c:v>192.83999633789062</c:v>
                </c:pt>
                <c:pt idx="73">
                  <c:v>195.11000061035156</c:v>
                </c:pt>
                <c:pt idx="74">
                  <c:v>197.3800048828125</c:v>
                </c:pt>
                <c:pt idx="75">
                  <c:v>199.64999389648438</c:v>
                </c:pt>
                <c:pt idx="76">
                  <c:v>201.91999816894531</c:v>
                </c:pt>
                <c:pt idx="77">
                  <c:v>204.19000244140625</c:v>
                </c:pt>
                <c:pt idx="78">
                  <c:v>206.46000671386719</c:v>
                </c:pt>
                <c:pt idx="79">
                  <c:v>208.72999572753906</c:v>
                </c:pt>
                <c:pt idx="80">
                  <c:v>211</c:v>
                </c:pt>
                <c:pt idx="81">
                  <c:v>210.57000732421875</c:v>
                </c:pt>
                <c:pt idx="82">
                  <c:v>210.13999938964844</c:v>
                </c:pt>
                <c:pt idx="83">
                  <c:v>209.70999145507812</c:v>
                </c:pt>
                <c:pt idx="84">
                  <c:v>209.27999877929688</c:v>
                </c:pt>
                <c:pt idx="85">
                  <c:v>208.85000610351562</c:v>
                </c:pt>
                <c:pt idx="86">
                  <c:v>208.41999816894531</c:v>
                </c:pt>
                <c:pt idx="87">
                  <c:v>207.989990234375</c:v>
                </c:pt>
                <c:pt idx="88">
                  <c:v>207.55999755859375</c:v>
                </c:pt>
                <c:pt idx="89">
                  <c:v>207.1300048828125</c:v>
                </c:pt>
                <c:pt idx="90">
                  <c:v>206.69999694824219</c:v>
                </c:pt>
                <c:pt idx="91">
                  <c:v>205.01998901367188</c:v>
                </c:pt>
                <c:pt idx="92">
                  <c:v>203.33999633789062</c:v>
                </c:pt>
                <c:pt idx="93">
                  <c:v>201.66000366210938</c:v>
                </c:pt>
                <c:pt idx="94">
                  <c:v>199.97999572753906</c:v>
                </c:pt>
                <c:pt idx="95">
                  <c:v>198.29998779296875</c:v>
                </c:pt>
                <c:pt idx="96">
                  <c:v>196.6199951171875</c:v>
                </c:pt>
                <c:pt idx="97">
                  <c:v>194.94000244140625</c:v>
                </c:pt>
                <c:pt idx="98">
                  <c:v>193.25999450683594</c:v>
                </c:pt>
                <c:pt idx="99">
                  <c:v>191.57998657226562</c:v>
                </c:pt>
                <c:pt idx="100">
                  <c:v>189.89999389648438</c:v>
                </c:pt>
                <c:pt idx="101">
                  <c:v>188.94000244140625</c:v>
                </c:pt>
                <c:pt idx="102">
                  <c:v>187.97999572753906</c:v>
                </c:pt>
                <c:pt idx="103">
                  <c:v>187.01998901367188</c:v>
                </c:pt>
                <c:pt idx="104">
                  <c:v>186.05999755859375</c:v>
                </c:pt>
                <c:pt idx="105">
                  <c:v>185.10000610351562</c:v>
                </c:pt>
                <c:pt idx="106">
                  <c:v>184.13999938964844</c:v>
                </c:pt>
                <c:pt idx="107">
                  <c:v>183.17999267578125</c:v>
                </c:pt>
                <c:pt idx="108">
                  <c:v>182.22000122070312</c:v>
                </c:pt>
                <c:pt idx="109">
                  <c:v>181.260009765625</c:v>
                </c:pt>
                <c:pt idx="110">
                  <c:v>180.30000305175781</c:v>
                </c:pt>
              </c:numCache>
            </c:numRef>
          </c:yVal>
          <c:smooth val="0"/>
          <c:extLst>
            <c:ext xmlns:c16="http://schemas.microsoft.com/office/drawing/2014/chart" uri="{C3380CC4-5D6E-409C-BE32-E72D297353CC}">
              <c16:uniqueId val="{0000000D-688C-EC4C-BFF7-750F12CE2C3C}"/>
            </c:ext>
          </c:extLst>
        </c:ser>
        <c:ser>
          <c:idx val="17"/>
          <c:order val="14"/>
          <c:tx>
            <c:strRef>
              <c:f>'SSP2 45 Output'!$T$1</c:f>
              <c:strCache>
                <c:ptCount val="1"/>
                <c:pt idx="0">
                  <c:v>EIEE WITCH-GLOBIOM SSP2 45 (2018)</c:v>
                </c:pt>
              </c:strCache>
            </c:strRef>
          </c:tx>
          <c:spPr>
            <a:ln>
              <a:noFill/>
              <a:prstDash val="dash"/>
            </a:ln>
          </c:spPr>
          <c:marker>
            <c:symbol val="plus"/>
            <c:size val="5"/>
            <c:spPr>
              <a:noFill/>
              <a:ln>
                <a:solidFill>
                  <a:srgbClr val="FFC000"/>
                </a:solidFill>
              </a:ln>
            </c:spPr>
          </c:marker>
          <c:xVal>
            <c:numRef>
              <c:f>'SSP2 45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45 Output'!$T$3:$T$113</c:f>
              <c:numCache>
                <c:formatCode>General</c:formatCode>
                <c:ptCount val="111"/>
                <c:pt idx="15">
                  <c:v>121.68052673339844</c:v>
                </c:pt>
                <c:pt idx="16">
                  <c:v>124.03797149658203</c:v>
                </c:pt>
                <c:pt idx="17">
                  <c:v>126.39541625976562</c:v>
                </c:pt>
                <c:pt idx="18">
                  <c:v>128.75286865234375</c:v>
                </c:pt>
                <c:pt idx="19">
                  <c:v>131.11030578613281</c:v>
                </c:pt>
                <c:pt idx="20">
                  <c:v>133.46775817871094</c:v>
                </c:pt>
                <c:pt idx="21">
                  <c:v>134.20095825195312</c:v>
                </c:pt>
                <c:pt idx="22">
                  <c:v>134.93414306640625</c:v>
                </c:pt>
                <c:pt idx="23">
                  <c:v>135.66732788085938</c:v>
                </c:pt>
                <c:pt idx="24">
                  <c:v>136.40052795410156</c:v>
                </c:pt>
                <c:pt idx="25">
                  <c:v>137.13372802734375</c:v>
                </c:pt>
                <c:pt idx="26">
                  <c:v>137.86691284179688</c:v>
                </c:pt>
                <c:pt idx="27">
                  <c:v>138.60009765625</c:v>
                </c:pt>
                <c:pt idx="28">
                  <c:v>139.33329772949219</c:v>
                </c:pt>
                <c:pt idx="29">
                  <c:v>140.06649780273438</c:v>
                </c:pt>
                <c:pt idx="30">
                  <c:v>140.7996826171875</c:v>
                </c:pt>
                <c:pt idx="31">
                  <c:v>137.59233093261719</c:v>
                </c:pt>
                <c:pt idx="32">
                  <c:v>134.38496398925781</c:v>
                </c:pt>
                <c:pt idx="33">
                  <c:v>131.1776123046875</c:v>
                </c:pt>
                <c:pt idx="34">
                  <c:v>127.97026062011719</c:v>
                </c:pt>
                <c:pt idx="35">
                  <c:v>124.76290130615234</c:v>
                </c:pt>
                <c:pt idx="36">
                  <c:v>121.5555419921875</c:v>
                </c:pt>
                <c:pt idx="37">
                  <c:v>118.34819030761719</c:v>
                </c:pt>
                <c:pt idx="38">
                  <c:v>115.14083099365234</c:v>
                </c:pt>
                <c:pt idx="39">
                  <c:v>111.93347930908203</c:v>
                </c:pt>
                <c:pt idx="40">
                  <c:v>108.72611999511719</c:v>
                </c:pt>
                <c:pt idx="41">
                  <c:v>107.23301696777344</c:v>
                </c:pt>
                <c:pt idx="42">
                  <c:v>105.73991394042969</c:v>
                </c:pt>
                <c:pt idx="43">
                  <c:v>104.24681091308594</c:v>
                </c:pt>
                <c:pt idx="44">
                  <c:v>102.75370788574219</c:v>
                </c:pt>
                <c:pt idx="45">
                  <c:v>101.26060485839844</c:v>
                </c:pt>
                <c:pt idx="46">
                  <c:v>99.767509460449219</c:v>
                </c:pt>
                <c:pt idx="47">
                  <c:v>98.274406433105469</c:v>
                </c:pt>
                <c:pt idx="48">
                  <c:v>96.781303405761719</c:v>
                </c:pt>
                <c:pt idx="49">
                  <c:v>95.288200378417969</c:v>
                </c:pt>
                <c:pt idx="50">
                  <c:v>93.795097351074219</c:v>
                </c:pt>
                <c:pt idx="51">
                  <c:v>91.453338623046875</c:v>
                </c:pt>
                <c:pt idx="52">
                  <c:v>89.111587524414062</c:v>
                </c:pt>
                <c:pt idx="53">
                  <c:v>86.769828796386719</c:v>
                </c:pt>
                <c:pt idx="54">
                  <c:v>84.428070068359375</c:v>
                </c:pt>
                <c:pt idx="55">
                  <c:v>82.086318969726562</c:v>
                </c:pt>
                <c:pt idx="56">
                  <c:v>79.744560241699219</c:v>
                </c:pt>
                <c:pt idx="57">
                  <c:v>77.402801513671875</c:v>
                </c:pt>
                <c:pt idx="58">
                  <c:v>75.061042785644531</c:v>
                </c:pt>
                <c:pt idx="59">
                  <c:v>72.719291687011719</c:v>
                </c:pt>
                <c:pt idx="60">
                  <c:v>70.377532958984375</c:v>
                </c:pt>
                <c:pt idx="61">
                  <c:v>69.267913818359375</c:v>
                </c:pt>
                <c:pt idx="62">
                  <c:v>68.158294677734375</c:v>
                </c:pt>
                <c:pt idx="63">
                  <c:v>67.048675537109375</c:v>
                </c:pt>
                <c:pt idx="64">
                  <c:v>65.939056396484375</c:v>
                </c:pt>
                <c:pt idx="65">
                  <c:v>64.829437255859375</c:v>
                </c:pt>
                <c:pt idx="66">
                  <c:v>63.719821929931641</c:v>
                </c:pt>
                <c:pt idx="67">
                  <c:v>62.610202789306641</c:v>
                </c:pt>
                <c:pt idx="68">
                  <c:v>61.500583648681641</c:v>
                </c:pt>
                <c:pt idx="69">
                  <c:v>60.390964508056641</c:v>
                </c:pt>
                <c:pt idx="70">
                  <c:v>59.281345367431641</c:v>
                </c:pt>
                <c:pt idx="71">
                  <c:v>59.106704711914062</c:v>
                </c:pt>
                <c:pt idx="72">
                  <c:v>58.93206787109375</c:v>
                </c:pt>
                <c:pt idx="73">
                  <c:v>58.757427215576172</c:v>
                </c:pt>
                <c:pt idx="74">
                  <c:v>58.582786560058594</c:v>
                </c:pt>
                <c:pt idx="75">
                  <c:v>58.408149719238281</c:v>
                </c:pt>
                <c:pt idx="76">
                  <c:v>58.233509063720703</c:v>
                </c:pt>
                <c:pt idx="77">
                  <c:v>58.058868408203125</c:v>
                </c:pt>
                <c:pt idx="78">
                  <c:v>57.884227752685547</c:v>
                </c:pt>
                <c:pt idx="79">
                  <c:v>57.709590911865234</c:v>
                </c:pt>
                <c:pt idx="80">
                  <c:v>57.534950256347656</c:v>
                </c:pt>
                <c:pt idx="81">
                  <c:v>57.276290893554688</c:v>
                </c:pt>
                <c:pt idx="82">
                  <c:v>57.017635345458984</c:v>
                </c:pt>
                <c:pt idx="83">
                  <c:v>56.758975982666016</c:v>
                </c:pt>
                <c:pt idx="84">
                  <c:v>56.500316619873047</c:v>
                </c:pt>
                <c:pt idx="85">
                  <c:v>56.241661071777344</c:v>
                </c:pt>
                <c:pt idx="86">
                  <c:v>55.983001708984375</c:v>
                </c:pt>
                <c:pt idx="87">
                  <c:v>55.724342346191406</c:v>
                </c:pt>
                <c:pt idx="88">
                  <c:v>55.465682983398438</c:v>
                </c:pt>
                <c:pt idx="89">
                  <c:v>55.207027435302734</c:v>
                </c:pt>
                <c:pt idx="90">
                  <c:v>54.948368072509766</c:v>
                </c:pt>
                <c:pt idx="91">
                  <c:v>54.577033996582031</c:v>
                </c:pt>
                <c:pt idx="92">
                  <c:v>54.205699920654297</c:v>
                </c:pt>
                <c:pt idx="93">
                  <c:v>53.834365844726562</c:v>
                </c:pt>
                <c:pt idx="94">
                  <c:v>53.463031768798828</c:v>
                </c:pt>
                <c:pt idx="95">
                  <c:v>53.091697692871094</c:v>
                </c:pt>
                <c:pt idx="96">
                  <c:v>52.720359802246094</c:v>
                </c:pt>
                <c:pt idx="97">
                  <c:v>52.349025726318359</c:v>
                </c:pt>
                <c:pt idx="98">
                  <c:v>51.977691650390625</c:v>
                </c:pt>
                <c:pt idx="99">
                  <c:v>51.606357574462891</c:v>
                </c:pt>
                <c:pt idx="100">
                  <c:v>51.235023498535156</c:v>
                </c:pt>
                <c:pt idx="101">
                  <c:v>51.375934600830078</c:v>
                </c:pt>
                <c:pt idx="102">
                  <c:v>51.516845703125</c:v>
                </c:pt>
                <c:pt idx="103">
                  <c:v>51.657752990722656</c:v>
                </c:pt>
                <c:pt idx="104">
                  <c:v>51.798664093017578</c:v>
                </c:pt>
                <c:pt idx="105">
                  <c:v>51.9395751953125</c:v>
                </c:pt>
                <c:pt idx="106">
                  <c:v>52.080486297607422</c:v>
                </c:pt>
                <c:pt idx="107">
                  <c:v>52.221397399902344</c:v>
                </c:pt>
                <c:pt idx="108">
                  <c:v>52.3623046875</c:v>
                </c:pt>
                <c:pt idx="109">
                  <c:v>52.503215789794922</c:v>
                </c:pt>
                <c:pt idx="110">
                  <c:v>52.644126892089844</c:v>
                </c:pt>
              </c:numCache>
            </c:numRef>
          </c:yVal>
          <c:smooth val="0"/>
          <c:extLst>
            <c:ext xmlns:c16="http://schemas.microsoft.com/office/drawing/2014/chart" uri="{C3380CC4-5D6E-409C-BE32-E72D297353CC}">
              <c16:uniqueId val="{0000000E-688C-EC4C-BFF7-750F12CE2C3C}"/>
            </c:ext>
          </c:extLst>
        </c:ser>
        <c:ser>
          <c:idx val="18"/>
          <c:order val="15"/>
          <c:tx>
            <c:strRef>
              <c:f>'SSP2 26 Output'!$O$1</c:f>
              <c:strCache>
                <c:ptCount val="1"/>
                <c:pt idx="0">
                  <c:v>PBL IMAGE SSP2 26 (2018)</c:v>
                </c:pt>
              </c:strCache>
            </c:strRef>
          </c:tx>
          <c:spPr>
            <a:ln>
              <a:noFill/>
              <a:prstDash val="dashDot"/>
            </a:ln>
          </c:spPr>
          <c:marker>
            <c:symbol val="square"/>
            <c:size val="5"/>
            <c:spPr>
              <a:noFill/>
              <a:ln>
                <a:solidFill>
                  <a:srgbClr val="92D050"/>
                </a:solidFill>
              </a:ln>
            </c:spPr>
          </c:marker>
          <c:xVal>
            <c:numRef>
              <c:f>'SSP2 26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Output'!$O$3:$O$113</c:f>
              <c:numCache>
                <c:formatCode>General</c:formatCode>
                <c:ptCount val="111"/>
                <c:pt idx="15">
                  <c:v>117.48179626464844</c:v>
                </c:pt>
                <c:pt idx="16">
                  <c:v>123.18231964111328</c:v>
                </c:pt>
                <c:pt idx="17">
                  <c:v>128.88284301757812</c:v>
                </c:pt>
                <c:pt idx="18">
                  <c:v>134.58335876464844</c:v>
                </c:pt>
                <c:pt idx="19">
                  <c:v>140.28388977050781</c:v>
                </c:pt>
                <c:pt idx="20">
                  <c:v>145.98440551757812</c:v>
                </c:pt>
                <c:pt idx="21">
                  <c:v>146.73446655273438</c:v>
                </c:pt>
                <c:pt idx="22">
                  <c:v>147.48452758789062</c:v>
                </c:pt>
                <c:pt idx="23">
                  <c:v>148.23458862304688</c:v>
                </c:pt>
                <c:pt idx="24">
                  <c:v>148.98464965820312</c:v>
                </c:pt>
                <c:pt idx="25">
                  <c:v>149.73471069335938</c:v>
                </c:pt>
                <c:pt idx="26">
                  <c:v>150.48475646972656</c:v>
                </c:pt>
                <c:pt idx="27">
                  <c:v>151.23481750488281</c:v>
                </c:pt>
                <c:pt idx="28">
                  <c:v>151.98487854003906</c:v>
                </c:pt>
                <c:pt idx="29">
                  <c:v>152.73493957519531</c:v>
                </c:pt>
                <c:pt idx="30">
                  <c:v>153.48500061035156</c:v>
                </c:pt>
                <c:pt idx="31">
                  <c:v>148.9539794921875</c:v>
                </c:pt>
                <c:pt idx="32">
                  <c:v>144.42295837402344</c:v>
                </c:pt>
                <c:pt idx="33">
                  <c:v>139.89193725585938</c:v>
                </c:pt>
                <c:pt idx="34">
                  <c:v>135.36091613769531</c:v>
                </c:pt>
                <c:pt idx="35">
                  <c:v>130.82989501953125</c:v>
                </c:pt>
                <c:pt idx="36">
                  <c:v>126.29888153076172</c:v>
                </c:pt>
                <c:pt idx="37">
                  <c:v>121.76786041259766</c:v>
                </c:pt>
                <c:pt idx="38">
                  <c:v>117.23683929443359</c:v>
                </c:pt>
                <c:pt idx="39">
                  <c:v>112.70581817626953</c:v>
                </c:pt>
                <c:pt idx="40">
                  <c:v>108.17479705810547</c:v>
                </c:pt>
                <c:pt idx="41">
                  <c:v>102.09201049804688</c:v>
                </c:pt>
                <c:pt idx="42">
                  <c:v>96.009223937988281</c:v>
                </c:pt>
                <c:pt idx="43">
                  <c:v>89.926437377929688</c:v>
                </c:pt>
                <c:pt idx="44">
                  <c:v>83.843643188476562</c:v>
                </c:pt>
                <c:pt idx="45">
                  <c:v>77.760856628417969</c:v>
                </c:pt>
                <c:pt idx="46">
                  <c:v>71.678070068359375</c:v>
                </c:pt>
                <c:pt idx="47">
                  <c:v>65.595283508300781</c:v>
                </c:pt>
                <c:pt idx="48">
                  <c:v>59.512496948242188</c:v>
                </c:pt>
                <c:pt idx="49">
                  <c:v>53.429706573486328</c:v>
                </c:pt>
                <c:pt idx="50">
                  <c:v>47.346920013427734</c:v>
                </c:pt>
                <c:pt idx="51">
                  <c:v>46.879440307617188</c:v>
                </c:pt>
                <c:pt idx="52">
                  <c:v>46.411956787109375</c:v>
                </c:pt>
                <c:pt idx="53">
                  <c:v>45.944477081298828</c:v>
                </c:pt>
                <c:pt idx="54">
                  <c:v>45.476993560791016</c:v>
                </c:pt>
                <c:pt idx="55">
                  <c:v>45.009513854980469</c:v>
                </c:pt>
                <c:pt idx="56">
                  <c:v>44.542034149169922</c:v>
                </c:pt>
                <c:pt idx="57">
                  <c:v>44.074550628662109</c:v>
                </c:pt>
                <c:pt idx="58">
                  <c:v>43.607070922851562</c:v>
                </c:pt>
                <c:pt idx="59">
                  <c:v>43.13958740234375</c:v>
                </c:pt>
                <c:pt idx="60">
                  <c:v>42.672107696533203</c:v>
                </c:pt>
                <c:pt idx="61">
                  <c:v>42.949851989746094</c:v>
                </c:pt>
                <c:pt idx="62">
                  <c:v>43.22760009765625</c:v>
                </c:pt>
                <c:pt idx="63">
                  <c:v>43.505348205566406</c:v>
                </c:pt>
                <c:pt idx="64">
                  <c:v>43.783092498779297</c:v>
                </c:pt>
                <c:pt idx="65">
                  <c:v>44.060836791992188</c:v>
                </c:pt>
                <c:pt idx="66">
                  <c:v>44.338584899902344</c:v>
                </c:pt>
                <c:pt idx="67">
                  <c:v>44.6163330078125</c:v>
                </c:pt>
                <c:pt idx="68">
                  <c:v>44.894077301025391</c:v>
                </c:pt>
                <c:pt idx="69">
                  <c:v>45.171821594238281</c:v>
                </c:pt>
                <c:pt idx="70">
                  <c:v>45.449569702148438</c:v>
                </c:pt>
                <c:pt idx="71">
                  <c:v>46.759429931640625</c:v>
                </c:pt>
                <c:pt idx="72">
                  <c:v>48.069293975830078</c:v>
                </c:pt>
                <c:pt idx="73">
                  <c:v>49.379158020019531</c:v>
                </c:pt>
                <c:pt idx="74">
                  <c:v>50.689018249511719</c:v>
                </c:pt>
                <c:pt idx="75">
                  <c:v>51.998878479003906</c:v>
                </c:pt>
                <c:pt idx="76">
                  <c:v>53.308742523193359</c:v>
                </c:pt>
                <c:pt idx="77">
                  <c:v>54.618606567382812</c:v>
                </c:pt>
                <c:pt idx="78">
                  <c:v>55.928466796875</c:v>
                </c:pt>
                <c:pt idx="79">
                  <c:v>57.238327026367188</c:v>
                </c:pt>
                <c:pt idx="80">
                  <c:v>58.548191070556641</c:v>
                </c:pt>
                <c:pt idx="81">
                  <c:v>59.411140441894531</c:v>
                </c:pt>
                <c:pt idx="82">
                  <c:v>60.274089813232422</c:v>
                </c:pt>
                <c:pt idx="83">
                  <c:v>61.137039184570312</c:v>
                </c:pt>
                <c:pt idx="84">
                  <c:v>61.999988555908203</c:v>
                </c:pt>
                <c:pt idx="85">
                  <c:v>62.862937927246094</c:v>
                </c:pt>
                <c:pt idx="86">
                  <c:v>63.725883483886719</c:v>
                </c:pt>
                <c:pt idx="87">
                  <c:v>64.588836669921875</c:v>
                </c:pt>
                <c:pt idx="88">
                  <c:v>65.4517822265625</c:v>
                </c:pt>
                <c:pt idx="89">
                  <c:v>66.314735412597656</c:v>
                </c:pt>
                <c:pt idx="90">
                  <c:v>67.177680969238281</c:v>
                </c:pt>
                <c:pt idx="91">
                  <c:v>68.938674926757812</c:v>
                </c:pt>
                <c:pt idx="92">
                  <c:v>70.699668884277344</c:v>
                </c:pt>
                <c:pt idx="93">
                  <c:v>72.460670471191406</c:v>
                </c:pt>
                <c:pt idx="94">
                  <c:v>74.221664428710938</c:v>
                </c:pt>
                <c:pt idx="95">
                  <c:v>75.982658386230469</c:v>
                </c:pt>
                <c:pt idx="96">
                  <c:v>77.74365234375</c:v>
                </c:pt>
                <c:pt idx="97">
                  <c:v>79.504646301269531</c:v>
                </c:pt>
                <c:pt idx="98">
                  <c:v>81.265647888183594</c:v>
                </c:pt>
                <c:pt idx="99">
                  <c:v>83.026641845703125</c:v>
                </c:pt>
                <c:pt idx="100">
                  <c:v>84.787635803222656</c:v>
                </c:pt>
                <c:pt idx="101">
                  <c:v>85.239677429199219</c:v>
                </c:pt>
                <c:pt idx="102">
                  <c:v>85.691726684570312</c:v>
                </c:pt>
                <c:pt idx="103">
                  <c:v>86.143768310546875</c:v>
                </c:pt>
                <c:pt idx="104">
                  <c:v>86.595809936523438</c:v>
                </c:pt>
                <c:pt idx="105">
                  <c:v>87.0478515625</c:v>
                </c:pt>
                <c:pt idx="106">
                  <c:v>87.499900817871094</c:v>
                </c:pt>
                <c:pt idx="107">
                  <c:v>87.951942443847656</c:v>
                </c:pt>
                <c:pt idx="108">
                  <c:v>88.403984069824219</c:v>
                </c:pt>
                <c:pt idx="109">
                  <c:v>88.856033325195312</c:v>
                </c:pt>
                <c:pt idx="110">
                  <c:v>89.308074951171875</c:v>
                </c:pt>
              </c:numCache>
            </c:numRef>
          </c:yVal>
          <c:smooth val="0"/>
          <c:extLst>
            <c:ext xmlns:c16="http://schemas.microsoft.com/office/drawing/2014/chart" uri="{C3380CC4-5D6E-409C-BE32-E72D297353CC}">
              <c16:uniqueId val="{0000000F-688C-EC4C-BFF7-750F12CE2C3C}"/>
            </c:ext>
          </c:extLst>
        </c:ser>
        <c:ser>
          <c:idx val="20"/>
          <c:order val="16"/>
          <c:tx>
            <c:strRef>
              <c:f>'SSP2 26 Output'!$P$1</c:f>
              <c:strCache>
                <c:ptCount val="1"/>
                <c:pt idx="0">
                  <c:v>IIASA MESSAGE-GLOBIOM SSP2 26 (2018)</c:v>
                </c:pt>
              </c:strCache>
            </c:strRef>
          </c:tx>
          <c:spPr>
            <a:ln>
              <a:noFill/>
              <a:prstDash val="lgDash"/>
            </a:ln>
          </c:spPr>
          <c:marker>
            <c:symbol val="diamond"/>
            <c:size val="5"/>
            <c:spPr>
              <a:noFill/>
              <a:ln>
                <a:solidFill>
                  <a:srgbClr val="92D050"/>
                </a:solidFill>
              </a:ln>
            </c:spPr>
          </c:marker>
          <c:xVal>
            <c:numRef>
              <c:f>'SSP2 26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Output'!$P$3:$P$113</c:f>
              <c:numCache>
                <c:formatCode>General</c:formatCode>
                <c:ptCount val="111"/>
                <c:pt idx="15">
                  <c:v>121.30100250244141</c:v>
                </c:pt>
                <c:pt idx="16">
                  <c:v>124.9862060546875</c:v>
                </c:pt>
                <c:pt idx="17">
                  <c:v>128.67140197753906</c:v>
                </c:pt>
                <c:pt idx="18">
                  <c:v>132.35659790039062</c:v>
                </c:pt>
                <c:pt idx="19">
                  <c:v>136.04180908203125</c:v>
                </c:pt>
                <c:pt idx="20">
                  <c:v>139.72700500488281</c:v>
                </c:pt>
                <c:pt idx="21">
                  <c:v>139.27470397949219</c:v>
                </c:pt>
                <c:pt idx="22">
                  <c:v>138.82240295410156</c:v>
                </c:pt>
                <c:pt idx="23">
                  <c:v>138.37010192871094</c:v>
                </c:pt>
                <c:pt idx="24">
                  <c:v>137.91780090332031</c:v>
                </c:pt>
                <c:pt idx="25">
                  <c:v>137.46549987792969</c:v>
                </c:pt>
                <c:pt idx="26">
                  <c:v>137.01319885253906</c:v>
                </c:pt>
                <c:pt idx="27">
                  <c:v>136.56089782714844</c:v>
                </c:pt>
                <c:pt idx="28">
                  <c:v>136.10859680175781</c:v>
                </c:pt>
                <c:pt idx="29">
                  <c:v>135.65629577636719</c:v>
                </c:pt>
                <c:pt idx="30">
                  <c:v>135.20399475097656</c:v>
                </c:pt>
                <c:pt idx="31">
                  <c:v>129.97518920898438</c:v>
                </c:pt>
                <c:pt idx="32">
                  <c:v>124.74639892578125</c:v>
                </c:pt>
                <c:pt idx="33">
                  <c:v>119.51759338378906</c:v>
                </c:pt>
                <c:pt idx="34">
                  <c:v>114.28879547119141</c:v>
                </c:pt>
                <c:pt idx="35">
                  <c:v>109.05999755859375</c:v>
                </c:pt>
                <c:pt idx="36">
                  <c:v>103.83119964599609</c:v>
                </c:pt>
                <c:pt idx="37">
                  <c:v>98.602401733398438</c:v>
                </c:pt>
                <c:pt idx="38">
                  <c:v>93.37359619140625</c:v>
                </c:pt>
                <c:pt idx="39">
                  <c:v>88.144798278808594</c:v>
                </c:pt>
                <c:pt idx="40">
                  <c:v>82.916000366210938</c:v>
                </c:pt>
                <c:pt idx="41">
                  <c:v>79.327796936035156</c:v>
                </c:pt>
                <c:pt idx="42">
                  <c:v>75.739601135253906</c:v>
                </c:pt>
                <c:pt idx="43">
                  <c:v>72.151397705078125</c:v>
                </c:pt>
                <c:pt idx="44">
                  <c:v>68.563201904296875</c:v>
                </c:pt>
                <c:pt idx="45">
                  <c:v>64.974998474121094</c:v>
                </c:pt>
                <c:pt idx="46">
                  <c:v>61.386798858642578</c:v>
                </c:pt>
                <c:pt idx="47">
                  <c:v>57.798599243164062</c:v>
                </c:pt>
                <c:pt idx="48">
                  <c:v>54.210399627685547</c:v>
                </c:pt>
                <c:pt idx="49">
                  <c:v>50.622200012207031</c:v>
                </c:pt>
                <c:pt idx="50">
                  <c:v>47.034000396728516</c:v>
                </c:pt>
                <c:pt idx="51">
                  <c:v>47.890300750732422</c:v>
                </c:pt>
                <c:pt idx="52">
                  <c:v>48.746601104736328</c:v>
                </c:pt>
                <c:pt idx="53">
                  <c:v>49.602901458740234</c:v>
                </c:pt>
                <c:pt idx="54">
                  <c:v>50.459201812744141</c:v>
                </c:pt>
                <c:pt idx="55">
                  <c:v>51.315498352050781</c:v>
                </c:pt>
                <c:pt idx="56">
                  <c:v>52.171798706054688</c:v>
                </c:pt>
                <c:pt idx="57">
                  <c:v>53.028099060058594</c:v>
                </c:pt>
                <c:pt idx="58">
                  <c:v>53.8843994140625</c:v>
                </c:pt>
                <c:pt idx="59">
                  <c:v>54.740699768066406</c:v>
                </c:pt>
                <c:pt idx="60">
                  <c:v>55.597000122070312</c:v>
                </c:pt>
                <c:pt idx="61">
                  <c:v>58.759101867675781</c:v>
                </c:pt>
                <c:pt idx="62">
                  <c:v>61.921199798583984</c:v>
                </c:pt>
                <c:pt idx="63">
                  <c:v>65.083297729492188</c:v>
                </c:pt>
                <c:pt idx="64">
                  <c:v>68.245399475097656</c:v>
                </c:pt>
                <c:pt idx="65">
                  <c:v>71.407501220703125</c:v>
                </c:pt>
                <c:pt idx="66">
                  <c:v>74.569602966308594</c:v>
                </c:pt>
                <c:pt idx="67">
                  <c:v>77.731704711914062</c:v>
                </c:pt>
                <c:pt idx="68">
                  <c:v>80.893798828125</c:v>
                </c:pt>
                <c:pt idx="69">
                  <c:v>84.055900573730469</c:v>
                </c:pt>
                <c:pt idx="70">
                  <c:v>87.218002319335938</c:v>
                </c:pt>
                <c:pt idx="71">
                  <c:v>91.417205810546875</c:v>
                </c:pt>
                <c:pt idx="72">
                  <c:v>95.616401672363281</c:v>
                </c:pt>
                <c:pt idx="73">
                  <c:v>99.815605163574219</c:v>
                </c:pt>
                <c:pt idx="74">
                  <c:v>104.01480102539062</c:v>
                </c:pt>
                <c:pt idx="75">
                  <c:v>108.21400451660156</c:v>
                </c:pt>
                <c:pt idx="76">
                  <c:v>112.4132080078125</c:v>
                </c:pt>
                <c:pt idx="77">
                  <c:v>116.61240386962891</c:v>
                </c:pt>
                <c:pt idx="78">
                  <c:v>120.81160736083984</c:v>
                </c:pt>
                <c:pt idx="79">
                  <c:v>125.01080322265625</c:v>
                </c:pt>
                <c:pt idx="80">
                  <c:v>129.21000671386719</c:v>
                </c:pt>
                <c:pt idx="81">
                  <c:v>129.53260803222656</c:v>
                </c:pt>
                <c:pt idx="82">
                  <c:v>129.85520935058594</c:v>
                </c:pt>
                <c:pt idx="83">
                  <c:v>130.17781066894531</c:v>
                </c:pt>
                <c:pt idx="84">
                  <c:v>130.50041198730469</c:v>
                </c:pt>
                <c:pt idx="85">
                  <c:v>130.822998046875</c:v>
                </c:pt>
                <c:pt idx="86">
                  <c:v>131.14559936523438</c:v>
                </c:pt>
                <c:pt idx="87">
                  <c:v>131.46820068359375</c:v>
                </c:pt>
                <c:pt idx="88">
                  <c:v>131.79080200195312</c:v>
                </c:pt>
                <c:pt idx="89">
                  <c:v>132.1134033203125</c:v>
                </c:pt>
                <c:pt idx="90">
                  <c:v>132.43600463867188</c:v>
                </c:pt>
                <c:pt idx="91">
                  <c:v>130.36660766601562</c:v>
                </c:pt>
                <c:pt idx="92">
                  <c:v>128.29721069335938</c:v>
                </c:pt>
                <c:pt idx="93">
                  <c:v>126.22779846191406</c:v>
                </c:pt>
                <c:pt idx="94">
                  <c:v>124.15840148925781</c:v>
                </c:pt>
                <c:pt idx="95">
                  <c:v>122.08900451660156</c:v>
                </c:pt>
                <c:pt idx="96">
                  <c:v>120.01959991455078</c:v>
                </c:pt>
                <c:pt idx="97">
                  <c:v>117.9501953125</c:v>
                </c:pt>
                <c:pt idx="98">
                  <c:v>115.88079833984375</c:v>
                </c:pt>
                <c:pt idx="99">
                  <c:v>113.8114013671875</c:v>
                </c:pt>
                <c:pt idx="100">
                  <c:v>111.74199676513672</c:v>
                </c:pt>
                <c:pt idx="101">
                  <c:v>109.23359680175781</c:v>
                </c:pt>
                <c:pt idx="102">
                  <c:v>106.72519683837891</c:v>
                </c:pt>
                <c:pt idx="103">
                  <c:v>104.216796875</c:v>
                </c:pt>
                <c:pt idx="104">
                  <c:v>101.70839691162109</c:v>
                </c:pt>
                <c:pt idx="105">
                  <c:v>99.199996948242188</c:v>
                </c:pt>
                <c:pt idx="106">
                  <c:v>96.691596984863281</c:v>
                </c:pt>
                <c:pt idx="107">
                  <c:v>94.183197021484375</c:v>
                </c:pt>
                <c:pt idx="108">
                  <c:v>91.674797058105469</c:v>
                </c:pt>
                <c:pt idx="109">
                  <c:v>89.166397094726562</c:v>
                </c:pt>
                <c:pt idx="110">
                  <c:v>86.657997131347656</c:v>
                </c:pt>
              </c:numCache>
            </c:numRef>
          </c:yVal>
          <c:smooth val="0"/>
          <c:extLst>
            <c:ext xmlns:c16="http://schemas.microsoft.com/office/drawing/2014/chart" uri="{C3380CC4-5D6E-409C-BE32-E72D297353CC}">
              <c16:uniqueId val="{00000010-688C-EC4C-BFF7-750F12CE2C3C}"/>
            </c:ext>
          </c:extLst>
        </c:ser>
        <c:ser>
          <c:idx val="21"/>
          <c:order val="17"/>
          <c:tx>
            <c:strRef>
              <c:f>'SSP2 26 Output'!$Q$1</c:f>
              <c:strCache>
                <c:ptCount val="1"/>
                <c:pt idx="0">
                  <c:v>NIES AIM/CGE SSP2 26 (2018)</c:v>
                </c:pt>
              </c:strCache>
            </c:strRef>
          </c:tx>
          <c:spPr>
            <a:ln>
              <a:noFill/>
              <a:prstDash val="lgDashDot"/>
            </a:ln>
          </c:spPr>
          <c:marker>
            <c:symbol val="triangle"/>
            <c:size val="5"/>
            <c:spPr>
              <a:noFill/>
              <a:ln>
                <a:solidFill>
                  <a:srgbClr val="92D050"/>
                </a:solidFill>
              </a:ln>
            </c:spPr>
          </c:marker>
          <c:xVal>
            <c:numRef>
              <c:f>'SSP2 26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Output'!$Q$3:$Q$113</c:f>
              <c:numCache>
                <c:formatCode>General</c:formatCode>
                <c:ptCount val="111"/>
                <c:pt idx="15">
                  <c:v>118.24559783935547</c:v>
                </c:pt>
                <c:pt idx="16">
                  <c:v>121.46223449707031</c:v>
                </c:pt>
                <c:pt idx="17">
                  <c:v>124.67887878417969</c:v>
                </c:pt>
                <c:pt idx="18">
                  <c:v>127.89551544189453</c:v>
                </c:pt>
                <c:pt idx="19">
                  <c:v>131.11215209960938</c:v>
                </c:pt>
                <c:pt idx="20">
                  <c:v>134.32879638671875</c:v>
                </c:pt>
                <c:pt idx="21">
                  <c:v>136.62353515625</c:v>
                </c:pt>
                <c:pt idx="22">
                  <c:v>138.91827392578125</c:v>
                </c:pt>
                <c:pt idx="23">
                  <c:v>141.2130126953125</c:v>
                </c:pt>
                <c:pt idx="24">
                  <c:v>143.50775146484375</c:v>
                </c:pt>
                <c:pt idx="25">
                  <c:v>145.802490234375</c:v>
                </c:pt>
                <c:pt idx="26">
                  <c:v>148.09724426269531</c:v>
                </c:pt>
                <c:pt idx="27">
                  <c:v>150.39198303222656</c:v>
                </c:pt>
                <c:pt idx="28">
                  <c:v>152.68672180175781</c:v>
                </c:pt>
                <c:pt idx="29">
                  <c:v>154.98146057128906</c:v>
                </c:pt>
                <c:pt idx="30">
                  <c:v>157.27619934082031</c:v>
                </c:pt>
                <c:pt idx="31">
                  <c:v>150.54801940917969</c:v>
                </c:pt>
                <c:pt idx="32">
                  <c:v>143.81983947753906</c:v>
                </c:pt>
                <c:pt idx="33">
                  <c:v>137.09165954589844</c:v>
                </c:pt>
                <c:pt idx="34">
                  <c:v>130.36347961425781</c:v>
                </c:pt>
                <c:pt idx="35">
                  <c:v>123.63529968261719</c:v>
                </c:pt>
                <c:pt idx="36">
                  <c:v>116.90711975097656</c:v>
                </c:pt>
                <c:pt idx="37">
                  <c:v>110.17893981933594</c:v>
                </c:pt>
                <c:pt idx="38">
                  <c:v>103.45075988769531</c:v>
                </c:pt>
                <c:pt idx="39">
                  <c:v>96.722579956054688</c:v>
                </c:pt>
                <c:pt idx="40">
                  <c:v>89.994400024414062</c:v>
                </c:pt>
                <c:pt idx="41">
                  <c:v>87.7625732421875</c:v>
                </c:pt>
                <c:pt idx="42">
                  <c:v>85.530738830566406</c:v>
                </c:pt>
                <c:pt idx="43">
                  <c:v>83.298912048339844</c:v>
                </c:pt>
                <c:pt idx="44">
                  <c:v>81.06707763671875</c:v>
                </c:pt>
                <c:pt idx="45">
                  <c:v>78.835250854492188</c:v>
                </c:pt>
                <c:pt idx="46">
                  <c:v>76.603424072265625</c:v>
                </c:pt>
                <c:pt idx="47">
                  <c:v>74.371589660644531</c:v>
                </c:pt>
                <c:pt idx="48">
                  <c:v>72.139762878417969</c:v>
                </c:pt>
                <c:pt idx="49">
                  <c:v>69.907928466796875</c:v>
                </c:pt>
                <c:pt idx="50">
                  <c:v>67.676101684570312</c:v>
                </c:pt>
                <c:pt idx="51">
                  <c:v>69.952232360839844</c:v>
                </c:pt>
                <c:pt idx="52">
                  <c:v>72.228363037109375</c:v>
                </c:pt>
                <c:pt idx="53">
                  <c:v>74.504493713378906</c:v>
                </c:pt>
                <c:pt idx="54">
                  <c:v>76.780624389648438</c:v>
                </c:pt>
                <c:pt idx="55">
                  <c:v>79.056747436523438</c:v>
                </c:pt>
                <c:pt idx="56">
                  <c:v>81.332878112792969</c:v>
                </c:pt>
                <c:pt idx="57">
                  <c:v>83.6090087890625</c:v>
                </c:pt>
                <c:pt idx="58">
                  <c:v>85.885139465332031</c:v>
                </c:pt>
                <c:pt idx="59">
                  <c:v>88.161270141601562</c:v>
                </c:pt>
                <c:pt idx="60">
                  <c:v>90.437400817871094</c:v>
                </c:pt>
                <c:pt idx="61">
                  <c:v>90.252883911132812</c:v>
                </c:pt>
                <c:pt idx="62">
                  <c:v>90.068359375</c:v>
                </c:pt>
                <c:pt idx="63">
                  <c:v>89.883842468261719</c:v>
                </c:pt>
                <c:pt idx="64">
                  <c:v>89.699317932128906</c:v>
                </c:pt>
                <c:pt idx="65">
                  <c:v>89.514801025390625</c:v>
                </c:pt>
                <c:pt idx="66">
                  <c:v>89.330284118652344</c:v>
                </c:pt>
                <c:pt idx="67">
                  <c:v>89.145759582519531</c:v>
                </c:pt>
                <c:pt idx="68">
                  <c:v>88.96124267578125</c:v>
                </c:pt>
                <c:pt idx="69">
                  <c:v>88.776718139648438</c:v>
                </c:pt>
                <c:pt idx="70">
                  <c:v>88.592201232910156</c:v>
                </c:pt>
                <c:pt idx="71">
                  <c:v>87.235183715820312</c:v>
                </c:pt>
                <c:pt idx="72">
                  <c:v>85.878158569335938</c:v>
                </c:pt>
                <c:pt idx="73">
                  <c:v>84.521141052246094</c:v>
                </c:pt>
                <c:pt idx="74">
                  <c:v>83.16412353515625</c:v>
                </c:pt>
                <c:pt idx="75">
                  <c:v>81.807098388671875</c:v>
                </c:pt>
                <c:pt idx="76">
                  <c:v>80.450080871582031</c:v>
                </c:pt>
                <c:pt idx="77">
                  <c:v>79.093063354492188</c:v>
                </c:pt>
                <c:pt idx="78">
                  <c:v>77.736045837402344</c:v>
                </c:pt>
                <c:pt idx="79">
                  <c:v>76.379020690917969</c:v>
                </c:pt>
                <c:pt idx="80">
                  <c:v>75.022003173828125</c:v>
                </c:pt>
                <c:pt idx="81">
                  <c:v>74.557571411132812</c:v>
                </c:pt>
                <c:pt idx="82">
                  <c:v>74.0931396484375</c:v>
                </c:pt>
                <c:pt idx="83">
                  <c:v>73.628715515136719</c:v>
                </c:pt>
                <c:pt idx="84">
                  <c:v>73.164283752441406</c:v>
                </c:pt>
                <c:pt idx="85">
                  <c:v>72.699851989746094</c:v>
                </c:pt>
                <c:pt idx="86">
                  <c:v>72.235420227050781</c:v>
                </c:pt>
                <c:pt idx="87">
                  <c:v>71.770988464355469</c:v>
                </c:pt>
                <c:pt idx="88">
                  <c:v>71.306564331054688</c:v>
                </c:pt>
                <c:pt idx="89">
                  <c:v>70.842132568359375</c:v>
                </c:pt>
                <c:pt idx="90">
                  <c:v>70.377700805664062</c:v>
                </c:pt>
                <c:pt idx="91">
                  <c:v>69.886329650878906</c:v>
                </c:pt>
                <c:pt idx="92">
                  <c:v>69.39495849609375</c:v>
                </c:pt>
                <c:pt idx="93">
                  <c:v>68.903587341308594</c:v>
                </c:pt>
                <c:pt idx="94">
                  <c:v>68.412216186523438</c:v>
                </c:pt>
                <c:pt idx="95">
                  <c:v>67.920852661132812</c:v>
                </c:pt>
                <c:pt idx="96">
                  <c:v>67.429481506347656</c:v>
                </c:pt>
                <c:pt idx="97">
                  <c:v>66.9381103515625</c:v>
                </c:pt>
                <c:pt idx="98">
                  <c:v>66.446739196777344</c:v>
                </c:pt>
                <c:pt idx="99">
                  <c:v>65.955368041992188</c:v>
                </c:pt>
                <c:pt idx="100">
                  <c:v>65.463996887207031</c:v>
                </c:pt>
                <c:pt idx="101">
                  <c:v>65.444778442382812</c:v>
                </c:pt>
                <c:pt idx="102">
                  <c:v>65.425559997558594</c:v>
                </c:pt>
                <c:pt idx="103">
                  <c:v>65.406333923339844</c:v>
                </c:pt>
                <c:pt idx="104">
                  <c:v>65.387115478515625</c:v>
                </c:pt>
                <c:pt idx="105">
                  <c:v>65.367897033691406</c:v>
                </c:pt>
                <c:pt idx="106">
                  <c:v>65.348678588867188</c:v>
                </c:pt>
                <c:pt idx="107">
                  <c:v>65.329460144042969</c:v>
                </c:pt>
                <c:pt idx="108">
                  <c:v>65.310234069824219</c:v>
                </c:pt>
                <c:pt idx="109">
                  <c:v>65.291015625</c:v>
                </c:pt>
                <c:pt idx="110">
                  <c:v>65.271797180175781</c:v>
                </c:pt>
              </c:numCache>
            </c:numRef>
          </c:yVal>
          <c:smooth val="0"/>
          <c:extLst>
            <c:ext xmlns:c16="http://schemas.microsoft.com/office/drawing/2014/chart" uri="{C3380CC4-5D6E-409C-BE32-E72D297353CC}">
              <c16:uniqueId val="{00000011-688C-EC4C-BFF7-750F12CE2C3C}"/>
            </c:ext>
          </c:extLst>
        </c:ser>
        <c:ser>
          <c:idx val="23"/>
          <c:order val="18"/>
          <c:tx>
            <c:strRef>
              <c:f>'SSP2 26 Output'!$R$1</c:f>
              <c:strCache>
                <c:ptCount val="1"/>
                <c:pt idx="0">
                  <c:v>PNNL GCAM4 SSP2 26 (2018)</c:v>
                </c:pt>
              </c:strCache>
            </c:strRef>
          </c:tx>
          <c:spPr>
            <a:ln>
              <a:noFill/>
              <a:prstDash val="sysDot"/>
            </a:ln>
          </c:spPr>
          <c:marker>
            <c:symbol val="circle"/>
            <c:size val="5"/>
            <c:spPr>
              <a:noFill/>
              <a:ln>
                <a:solidFill>
                  <a:srgbClr val="92D050"/>
                </a:solidFill>
              </a:ln>
            </c:spPr>
          </c:marker>
          <c:xVal>
            <c:numRef>
              <c:f>'SSP2 26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Output'!$R$3:$R$113</c:f>
              <c:numCache>
                <c:formatCode>General</c:formatCode>
                <c:ptCount val="111"/>
                <c:pt idx="20">
                  <c:v>143.25978088378906</c:v>
                </c:pt>
                <c:pt idx="21">
                  <c:v>147.89289855957031</c:v>
                </c:pt>
                <c:pt idx="22">
                  <c:v>152.52601623535156</c:v>
                </c:pt>
                <c:pt idx="23">
                  <c:v>157.15913391113281</c:v>
                </c:pt>
                <c:pt idx="24">
                  <c:v>161.79225158691406</c:v>
                </c:pt>
                <c:pt idx="25">
                  <c:v>166.42535400390625</c:v>
                </c:pt>
                <c:pt idx="26">
                  <c:v>171.0584716796875</c:v>
                </c:pt>
                <c:pt idx="27">
                  <c:v>175.69158935546875</c:v>
                </c:pt>
                <c:pt idx="28">
                  <c:v>180.32470703125</c:v>
                </c:pt>
                <c:pt idx="29">
                  <c:v>184.95782470703125</c:v>
                </c:pt>
                <c:pt idx="30">
                  <c:v>189.5909423828125</c:v>
                </c:pt>
                <c:pt idx="31">
                  <c:v>194.56394958496094</c:v>
                </c:pt>
                <c:pt idx="32">
                  <c:v>199.53695678710938</c:v>
                </c:pt>
                <c:pt idx="33">
                  <c:v>204.50996398925781</c:v>
                </c:pt>
                <c:pt idx="34">
                  <c:v>209.48297119140625</c:v>
                </c:pt>
                <c:pt idx="35">
                  <c:v>214.45599365234375</c:v>
                </c:pt>
                <c:pt idx="36">
                  <c:v>219.42900085449219</c:v>
                </c:pt>
                <c:pt idx="37">
                  <c:v>224.40200805664062</c:v>
                </c:pt>
                <c:pt idx="38">
                  <c:v>229.37501525878906</c:v>
                </c:pt>
                <c:pt idx="39">
                  <c:v>234.3480224609375</c:v>
                </c:pt>
                <c:pt idx="40">
                  <c:v>239.32102966308594</c:v>
                </c:pt>
                <c:pt idx="41">
                  <c:v>226.39126586914062</c:v>
                </c:pt>
                <c:pt idx="42">
                  <c:v>213.46150207519531</c:v>
                </c:pt>
                <c:pt idx="43">
                  <c:v>200.53175354003906</c:v>
                </c:pt>
                <c:pt idx="44">
                  <c:v>187.60198974609375</c:v>
                </c:pt>
                <c:pt idx="45">
                  <c:v>174.67222595214844</c:v>
                </c:pt>
                <c:pt idx="46">
                  <c:v>161.74246215820312</c:v>
                </c:pt>
                <c:pt idx="47">
                  <c:v>148.81269836425781</c:v>
                </c:pt>
                <c:pt idx="48">
                  <c:v>135.88294982910156</c:v>
                </c:pt>
                <c:pt idx="49">
                  <c:v>122.95318603515625</c:v>
                </c:pt>
                <c:pt idx="50">
                  <c:v>110.02342224121094</c:v>
                </c:pt>
                <c:pt idx="51">
                  <c:v>106.2760009765625</c:v>
                </c:pt>
                <c:pt idx="52">
                  <c:v>102.52858734130859</c:v>
                </c:pt>
                <c:pt idx="53">
                  <c:v>98.781173706054688</c:v>
                </c:pt>
                <c:pt idx="54">
                  <c:v>95.03375244140625</c:v>
                </c:pt>
                <c:pt idx="55">
                  <c:v>91.286331176757812</c:v>
                </c:pt>
                <c:pt idx="56">
                  <c:v>87.538917541503906</c:v>
                </c:pt>
                <c:pt idx="57">
                  <c:v>83.79150390625</c:v>
                </c:pt>
                <c:pt idx="58">
                  <c:v>80.044082641601562</c:v>
                </c:pt>
                <c:pt idx="59">
                  <c:v>76.296661376953125</c:v>
                </c:pt>
                <c:pt idx="60">
                  <c:v>72.549247741699219</c:v>
                </c:pt>
                <c:pt idx="61">
                  <c:v>70.948684692382812</c:v>
                </c:pt>
                <c:pt idx="62">
                  <c:v>69.348114013671875</c:v>
                </c:pt>
                <c:pt idx="63">
                  <c:v>67.747550964355469</c:v>
                </c:pt>
                <c:pt idx="64">
                  <c:v>66.146987915039062</c:v>
                </c:pt>
                <c:pt idx="65">
                  <c:v>64.546417236328125</c:v>
                </c:pt>
                <c:pt idx="66">
                  <c:v>62.945854187011719</c:v>
                </c:pt>
                <c:pt idx="67">
                  <c:v>61.345291137695312</c:v>
                </c:pt>
                <c:pt idx="68">
                  <c:v>59.744724273681641</c:v>
                </c:pt>
                <c:pt idx="69">
                  <c:v>58.144161224365234</c:v>
                </c:pt>
                <c:pt idx="70">
                  <c:v>56.543594360351562</c:v>
                </c:pt>
                <c:pt idx="71">
                  <c:v>55.356414794921875</c:v>
                </c:pt>
                <c:pt idx="72">
                  <c:v>54.169235229492188</c:v>
                </c:pt>
                <c:pt idx="73">
                  <c:v>52.982051849365234</c:v>
                </c:pt>
                <c:pt idx="74">
                  <c:v>51.794872283935547</c:v>
                </c:pt>
                <c:pt idx="75">
                  <c:v>50.607692718505859</c:v>
                </c:pt>
                <c:pt idx="76">
                  <c:v>49.420513153076172</c:v>
                </c:pt>
                <c:pt idx="77">
                  <c:v>48.233333587646484</c:v>
                </c:pt>
                <c:pt idx="78">
                  <c:v>47.046150207519531</c:v>
                </c:pt>
                <c:pt idx="79">
                  <c:v>45.858970642089844</c:v>
                </c:pt>
                <c:pt idx="80">
                  <c:v>44.671791076660156</c:v>
                </c:pt>
                <c:pt idx="81">
                  <c:v>42.646060943603516</c:v>
                </c:pt>
                <c:pt idx="82">
                  <c:v>40.620330810546875</c:v>
                </c:pt>
                <c:pt idx="83">
                  <c:v>38.594600677490234</c:v>
                </c:pt>
                <c:pt idx="84">
                  <c:v>36.568870544433594</c:v>
                </c:pt>
                <c:pt idx="85">
                  <c:v>34.543136596679688</c:v>
                </c:pt>
                <c:pt idx="86">
                  <c:v>32.517406463623047</c:v>
                </c:pt>
                <c:pt idx="87">
                  <c:v>30.491678237915039</c:v>
                </c:pt>
                <c:pt idx="88">
                  <c:v>28.465946197509766</c:v>
                </c:pt>
                <c:pt idx="89">
                  <c:v>26.440216064453125</c:v>
                </c:pt>
                <c:pt idx="90">
                  <c:v>24.414485931396484</c:v>
                </c:pt>
                <c:pt idx="91">
                  <c:v>22.695484161376953</c:v>
                </c:pt>
                <c:pt idx="92">
                  <c:v>20.976482391357422</c:v>
                </c:pt>
                <c:pt idx="93">
                  <c:v>19.257480621337891</c:v>
                </c:pt>
                <c:pt idx="94">
                  <c:v>17.538478851318359</c:v>
                </c:pt>
                <c:pt idx="95">
                  <c:v>15.819478034973145</c:v>
                </c:pt>
                <c:pt idx="96">
                  <c:v>14.100476264953613</c:v>
                </c:pt>
                <c:pt idx="97">
                  <c:v>12.381474494934082</c:v>
                </c:pt>
                <c:pt idx="98">
                  <c:v>10.662472724914551</c:v>
                </c:pt>
                <c:pt idx="99">
                  <c:v>8.9434709548950195</c:v>
                </c:pt>
                <c:pt idx="100">
                  <c:v>7.2244696617126465</c:v>
                </c:pt>
                <c:pt idx="101">
                  <c:v>6.7437276840209961</c:v>
                </c:pt>
                <c:pt idx="102">
                  <c:v>6.2629852294921875</c:v>
                </c:pt>
                <c:pt idx="103">
                  <c:v>5.7822432518005371</c:v>
                </c:pt>
                <c:pt idx="104">
                  <c:v>5.3015012741088867</c:v>
                </c:pt>
                <c:pt idx="105">
                  <c:v>4.8207588195800781</c:v>
                </c:pt>
                <c:pt idx="106">
                  <c:v>4.3400168418884277</c:v>
                </c:pt>
                <c:pt idx="107">
                  <c:v>3.8592748641967773</c:v>
                </c:pt>
                <c:pt idx="108">
                  <c:v>3.3785326480865479</c:v>
                </c:pt>
                <c:pt idx="109">
                  <c:v>2.8977906703948975</c:v>
                </c:pt>
                <c:pt idx="110">
                  <c:v>2.417048454284668</c:v>
                </c:pt>
              </c:numCache>
            </c:numRef>
          </c:yVal>
          <c:smooth val="0"/>
          <c:extLst>
            <c:ext xmlns:c16="http://schemas.microsoft.com/office/drawing/2014/chart" uri="{C3380CC4-5D6E-409C-BE32-E72D297353CC}">
              <c16:uniqueId val="{00000012-688C-EC4C-BFF7-750F12CE2C3C}"/>
            </c:ext>
          </c:extLst>
        </c:ser>
        <c:ser>
          <c:idx val="24"/>
          <c:order val="19"/>
          <c:tx>
            <c:strRef>
              <c:f>'SSP2 26 Output'!$S$1</c:f>
              <c:strCache>
                <c:ptCount val="1"/>
                <c:pt idx="0">
                  <c:v>PIK REMIND-MAGPIE SSP2 26 (2018)</c:v>
                </c:pt>
              </c:strCache>
            </c:strRef>
          </c:tx>
          <c:spPr>
            <a:ln>
              <a:noFill/>
              <a:prstDash val="sysDash"/>
            </a:ln>
          </c:spPr>
          <c:marker>
            <c:symbol val="x"/>
            <c:size val="5"/>
            <c:spPr>
              <a:noFill/>
              <a:ln>
                <a:solidFill>
                  <a:srgbClr val="92D050"/>
                </a:solidFill>
              </a:ln>
            </c:spPr>
          </c:marker>
          <c:xVal>
            <c:numRef>
              <c:f>'SSP2 26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Output'!$S$3:$S$113</c:f>
              <c:numCache>
                <c:formatCode>General</c:formatCode>
                <c:ptCount val="111"/>
                <c:pt idx="15">
                  <c:v>122.19999694824219</c:v>
                </c:pt>
                <c:pt idx="16">
                  <c:v>125.79999542236328</c:v>
                </c:pt>
                <c:pt idx="17">
                  <c:v>129.39999389648438</c:v>
                </c:pt>
                <c:pt idx="18">
                  <c:v>133</c:v>
                </c:pt>
                <c:pt idx="19">
                  <c:v>136.59999084472656</c:v>
                </c:pt>
                <c:pt idx="20">
                  <c:v>140.19999694824219</c:v>
                </c:pt>
                <c:pt idx="21">
                  <c:v>142.91000366210938</c:v>
                </c:pt>
                <c:pt idx="22">
                  <c:v>145.6199951171875</c:v>
                </c:pt>
                <c:pt idx="23">
                  <c:v>148.33000183105469</c:v>
                </c:pt>
                <c:pt idx="24">
                  <c:v>151.03999328613281</c:v>
                </c:pt>
                <c:pt idx="25">
                  <c:v>153.75</c:v>
                </c:pt>
                <c:pt idx="26">
                  <c:v>156.46000671386719</c:v>
                </c:pt>
                <c:pt idx="27">
                  <c:v>159.16999816894531</c:v>
                </c:pt>
                <c:pt idx="28">
                  <c:v>161.8800048828125</c:v>
                </c:pt>
                <c:pt idx="29">
                  <c:v>164.58999633789062</c:v>
                </c:pt>
                <c:pt idx="30">
                  <c:v>167.30000305175781</c:v>
                </c:pt>
                <c:pt idx="31">
                  <c:v>160.28900146484375</c:v>
                </c:pt>
                <c:pt idx="32">
                  <c:v>153.27799987792969</c:v>
                </c:pt>
                <c:pt idx="33">
                  <c:v>146.26699829101562</c:v>
                </c:pt>
                <c:pt idx="34">
                  <c:v>139.25599670410156</c:v>
                </c:pt>
                <c:pt idx="35">
                  <c:v>132.2449951171875</c:v>
                </c:pt>
                <c:pt idx="36">
                  <c:v>125.23400115966797</c:v>
                </c:pt>
                <c:pt idx="37">
                  <c:v>118.22299957275391</c:v>
                </c:pt>
                <c:pt idx="38">
                  <c:v>111.21200561523438</c:v>
                </c:pt>
                <c:pt idx="39">
                  <c:v>104.20100402832031</c:v>
                </c:pt>
                <c:pt idx="40">
                  <c:v>97.19000244140625</c:v>
                </c:pt>
                <c:pt idx="41">
                  <c:v>90.5260009765625</c:v>
                </c:pt>
                <c:pt idx="42">
                  <c:v>83.86199951171875</c:v>
                </c:pt>
                <c:pt idx="43">
                  <c:v>77.197998046875</c:v>
                </c:pt>
                <c:pt idx="44">
                  <c:v>70.534004211425781</c:v>
                </c:pt>
                <c:pt idx="45">
                  <c:v>63.870002746582031</c:v>
                </c:pt>
                <c:pt idx="46">
                  <c:v>57.206001281738281</c:v>
                </c:pt>
                <c:pt idx="47">
                  <c:v>50.541999816894531</c:v>
                </c:pt>
                <c:pt idx="48">
                  <c:v>43.877998352050781</c:v>
                </c:pt>
                <c:pt idx="49">
                  <c:v>37.214000701904297</c:v>
                </c:pt>
                <c:pt idx="50">
                  <c:v>30.549999237060547</c:v>
                </c:pt>
                <c:pt idx="51">
                  <c:v>28.058599472045898</c:v>
                </c:pt>
                <c:pt idx="52">
                  <c:v>25.56719970703125</c:v>
                </c:pt>
                <c:pt idx="53">
                  <c:v>23.075799942016602</c:v>
                </c:pt>
                <c:pt idx="54">
                  <c:v>20.584400177001953</c:v>
                </c:pt>
                <c:pt idx="55">
                  <c:v>18.093000411987305</c:v>
                </c:pt>
                <c:pt idx="56">
                  <c:v>15.60159969329834</c:v>
                </c:pt>
                <c:pt idx="57">
                  <c:v>13.110199928283691</c:v>
                </c:pt>
                <c:pt idx="58">
                  <c:v>10.618800163269043</c:v>
                </c:pt>
                <c:pt idx="59">
                  <c:v>8.1274003982543945</c:v>
                </c:pt>
                <c:pt idx="60">
                  <c:v>5.6360001564025879</c:v>
                </c:pt>
                <c:pt idx="61">
                  <c:v>5.4010000228881836</c:v>
                </c:pt>
                <c:pt idx="62">
                  <c:v>5.1660003662109375</c:v>
                </c:pt>
                <c:pt idx="63">
                  <c:v>4.9310002326965332</c:v>
                </c:pt>
                <c:pt idx="64">
                  <c:v>4.6960000991821289</c:v>
                </c:pt>
                <c:pt idx="65">
                  <c:v>4.4609999656677246</c:v>
                </c:pt>
                <c:pt idx="66">
                  <c:v>4.2259998321533203</c:v>
                </c:pt>
                <c:pt idx="67">
                  <c:v>3.9910001754760742</c:v>
                </c:pt>
                <c:pt idx="68">
                  <c:v>3.7560000419616699</c:v>
                </c:pt>
                <c:pt idx="69">
                  <c:v>3.5209999084472656</c:v>
                </c:pt>
                <c:pt idx="70">
                  <c:v>3.2860000133514404</c:v>
                </c:pt>
                <c:pt idx="71">
                  <c:v>3.223599910736084</c:v>
                </c:pt>
                <c:pt idx="72">
                  <c:v>3.1612000465393066</c:v>
                </c:pt>
                <c:pt idx="73">
                  <c:v>3.0987999439239502</c:v>
                </c:pt>
                <c:pt idx="74">
                  <c:v>3.0364000797271729</c:v>
                </c:pt>
                <c:pt idx="75">
                  <c:v>2.9739999771118164</c:v>
                </c:pt>
                <c:pt idx="76">
                  <c:v>2.91159987449646</c:v>
                </c:pt>
                <c:pt idx="77">
                  <c:v>2.8492000102996826</c:v>
                </c:pt>
                <c:pt idx="78">
                  <c:v>2.7867999076843262</c:v>
                </c:pt>
                <c:pt idx="79">
                  <c:v>2.7244000434875488</c:v>
                </c:pt>
                <c:pt idx="80">
                  <c:v>2.6619999408721924</c:v>
                </c:pt>
                <c:pt idx="81">
                  <c:v>2.6191999912261963</c:v>
                </c:pt>
                <c:pt idx="82">
                  <c:v>2.5764000415802002</c:v>
                </c:pt>
                <c:pt idx="83">
                  <c:v>2.533599853515625</c:v>
                </c:pt>
                <c:pt idx="84">
                  <c:v>2.4907999038696289</c:v>
                </c:pt>
                <c:pt idx="85">
                  <c:v>2.4479999542236328</c:v>
                </c:pt>
                <c:pt idx="86">
                  <c:v>2.4052000045776367</c:v>
                </c:pt>
                <c:pt idx="87">
                  <c:v>2.3624000549316406</c:v>
                </c:pt>
                <c:pt idx="88">
                  <c:v>2.3195998668670654</c:v>
                </c:pt>
                <c:pt idx="89">
                  <c:v>2.2767999172210693</c:v>
                </c:pt>
                <c:pt idx="90">
                  <c:v>2.2339999675750732</c:v>
                </c:pt>
                <c:pt idx="91">
                  <c:v>2.1952998638153076</c:v>
                </c:pt>
                <c:pt idx="92">
                  <c:v>2.1565999984741211</c:v>
                </c:pt>
                <c:pt idx="93">
                  <c:v>2.1178998947143555</c:v>
                </c:pt>
                <c:pt idx="94">
                  <c:v>2.0792000293731689</c:v>
                </c:pt>
                <c:pt idx="95">
                  <c:v>2.0404999256134033</c:v>
                </c:pt>
                <c:pt idx="96">
                  <c:v>2.0018000602722168</c:v>
                </c:pt>
                <c:pt idx="97">
                  <c:v>1.9630999565124512</c:v>
                </c:pt>
                <c:pt idx="98">
                  <c:v>1.9243999719619751</c:v>
                </c:pt>
                <c:pt idx="99">
                  <c:v>1.885699987411499</c:v>
                </c:pt>
                <c:pt idx="100">
                  <c:v>1.8470000028610229</c:v>
                </c:pt>
                <c:pt idx="101">
                  <c:v>1.8237999677658081</c:v>
                </c:pt>
                <c:pt idx="102">
                  <c:v>1.8006000518798828</c:v>
                </c:pt>
                <c:pt idx="103">
                  <c:v>1.777400016784668</c:v>
                </c:pt>
                <c:pt idx="104">
                  <c:v>1.7541999816894531</c:v>
                </c:pt>
                <c:pt idx="105">
                  <c:v>1.7309999465942383</c:v>
                </c:pt>
                <c:pt idx="106">
                  <c:v>1.707800030708313</c:v>
                </c:pt>
                <c:pt idx="107">
                  <c:v>1.6845999956130981</c:v>
                </c:pt>
                <c:pt idx="108">
                  <c:v>1.6613999605178833</c:v>
                </c:pt>
                <c:pt idx="109">
                  <c:v>1.638200044631958</c:v>
                </c:pt>
                <c:pt idx="110">
                  <c:v>1.6150000095367432</c:v>
                </c:pt>
              </c:numCache>
            </c:numRef>
          </c:yVal>
          <c:smooth val="0"/>
          <c:extLst>
            <c:ext xmlns:c16="http://schemas.microsoft.com/office/drawing/2014/chart" uri="{C3380CC4-5D6E-409C-BE32-E72D297353CC}">
              <c16:uniqueId val="{00000013-688C-EC4C-BFF7-750F12CE2C3C}"/>
            </c:ext>
          </c:extLst>
        </c:ser>
        <c:ser>
          <c:idx val="25"/>
          <c:order val="20"/>
          <c:tx>
            <c:strRef>
              <c:f>'SSP2 26 Output'!$T$1</c:f>
              <c:strCache>
                <c:ptCount val="1"/>
                <c:pt idx="0">
                  <c:v>EIEE WITCH-GLOBIOM SSP2 26 (2018)</c:v>
                </c:pt>
              </c:strCache>
            </c:strRef>
          </c:tx>
          <c:spPr>
            <a:ln>
              <a:noFill/>
              <a:prstDash val="dash"/>
            </a:ln>
          </c:spPr>
          <c:marker>
            <c:symbol val="plus"/>
            <c:size val="5"/>
            <c:spPr>
              <a:noFill/>
              <a:ln>
                <a:solidFill>
                  <a:srgbClr val="92D050"/>
                </a:solidFill>
              </a:ln>
            </c:spPr>
          </c:marker>
          <c:xVal>
            <c:numRef>
              <c:f>'SSP2 26 Output'!$N$3:$N$113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'SSP2 26 Output'!$T$3:$T$113</c:f>
              <c:numCache>
                <c:formatCode>General</c:formatCode>
                <c:ptCount val="111"/>
                <c:pt idx="15">
                  <c:v>121.68052673339844</c:v>
                </c:pt>
                <c:pt idx="16">
                  <c:v>124.03797149658203</c:v>
                </c:pt>
                <c:pt idx="17">
                  <c:v>126.39541625976562</c:v>
                </c:pt>
                <c:pt idx="18">
                  <c:v>128.75286865234375</c:v>
                </c:pt>
                <c:pt idx="19">
                  <c:v>131.11030578613281</c:v>
                </c:pt>
                <c:pt idx="20">
                  <c:v>133.46775817871094</c:v>
                </c:pt>
                <c:pt idx="21">
                  <c:v>132.65447998046875</c:v>
                </c:pt>
                <c:pt idx="22">
                  <c:v>131.84120178222656</c:v>
                </c:pt>
                <c:pt idx="23">
                  <c:v>131.02792358398438</c:v>
                </c:pt>
                <c:pt idx="24">
                  <c:v>130.21464538574219</c:v>
                </c:pt>
                <c:pt idx="25">
                  <c:v>129.4013671875</c:v>
                </c:pt>
                <c:pt idx="26">
                  <c:v>128.58807373046875</c:v>
                </c:pt>
                <c:pt idx="27">
                  <c:v>127.77480316162109</c:v>
                </c:pt>
                <c:pt idx="28">
                  <c:v>126.96151733398438</c:v>
                </c:pt>
                <c:pt idx="29">
                  <c:v>126.14823913574219</c:v>
                </c:pt>
                <c:pt idx="30">
                  <c:v>125.3349609375</c:v>
                </c:pt>
                <c:pt idx="31">
                  <c:v>117.06732177734375</c:v>
                </c:pt>
                <c:pt idx="32">
                  <c:v>108.79969024658203</c:v>
                </c:pt>
                <c:pt idx="33">
                  <c:v>100.53205108642578</c:v>
                </c:pt>
                <c:pt idx="34">
                  <c:v>92.264419555664062</c:v>
                </c:pt>
                <c:pt idx="35">
                  <c:v>83.996780395507812</c:v>
                </c:pt>
                <c:pt idx="36">
                  <c:v>75.729141235351562</c:v>
                </c:pt>
                <c:pt idx="37">
                  <c:v>67.461509704589844</c:v>
                </c:pt>
                <c:pt idx="38">
                  <c:v>59.193870544433594</c:v>
                </c:pt>
                <c:pt idx="39">
                  <c:v>50.926235198974609</c:v>
                </c:pt>
                <c:pt idx="40">
                  <c:v>42.658599853515625</c:v>
                </c:pt>
                <c:pt idx="41">
                  <c:v>42.631198883056641</c:v>
                </c:pt>
                <c:pt idx="42">
                  <c:v>42.603797912597656</c:v>
                </c:pt>
                <c:pt idx="43">
                  <c:v>42.576396942138672</c:v>
                </c:pt>
                <c:pt idx="44">
                  <c:v>42.548995971679688</c:v>
                </c:pt>
                <c:pt idx="45">
                  <c:v>42.521595001220703</c:v>
                </c:pt>
                <c:pt idx="46">
                  <c:v>42.494194030761719</c:v>
                </c:pt>
                <c:pt idx="47">
                  <c:v>42.466793060302734</c:v>
                </c:pt>
                <c:pt idx="48">
                  <c:v>42.43939208984375</c:v>
                </c:pt>
                <c:pt idx="49">
                  <c:v>42.411991119384766</c:v>
                </c:pt>
                <c:pt idx="50">
                  <c:v>42.384590148925781</c:v>
                </c:pt>
                <c:pt idx="51">
                  <c:v>42.369899749755859</c:v>
                </c:pt>
                <c:pt idx="52">
                  <c:v>42.355209350585938</c:v>
                </c:pt>
                <c:pt idx="53">
                  <c:v>42.340518951416016</c:v>
                </c:pt>
                <c:pt idx="54">
                  <c:v>42.325828552246094</c:v>
                </c:pt>
                <c:pt idx="55">
                  <c:v>42.311138153076172</c:v>
                </c:pt>
                <c:pt idx="56">
                  <c:v>42.29644775390625</c:v>
                </c:pt>
                <c:pt idx="57">
                  <c:v>42.281757354736328</c:v>
                </c:pt>
                <c:pt idx="58">
                  <c:v>42.267066955566406</c:v>
                </c:pt>
                <c:pt idx="59">
                  <c:v>42.252376556396484</c:v>
                </c:pt>
                <c:pt idx="60">
                  <c:v>42.237686157226562</c:v>
                </c:pt>
                <c:pt idx="61">
                  <c:v>42.196922302246094</c:v>
                </c:pt>
                <c:pt idx="62">
                  <c:v>42.156154632568359</c:v>
                </c:pt>
                <c:pt idx="63">
                  <c:v>42.115390777587891</c:v>
                </c:pt>
                <c:pt idx="64">
                  <c:v>42.074626922607422</c:v>
                </c:pt>
                <c:pt idx="65">
                  <c:v>42.033859252929688</c:v>
                </c:pt>
                <c:pt idx="66">
                  <c:v>41.993095397949219</c:v>
                </c:pt>
                <c:pt idx="67">
                  <c:v>41.95233154296875</c:v>
                </c:pt>
                <c:pt idx="68">
                  <c:v>41.911567687988281</c:v>
                </c:pt>
                <c:pt idx="69">
                  <c:v>41.870800018310547</c:v>
                </c:pt>
                <c:pt idx="70">
                  <c:v>41.830036163330078</c:v>
                </c:pt>
                <c:pt idx="71">
                  <c:v>41.830036163330078</c:v>
                </c:pt>
                <c:pt idx="72">
                  <c:v>41.830036163330078</c:v>
                </c:pt>
                <c:pt idx="73">
                  <c:v>41.830036163330078</c:v>
                </c:pt>
                <c:pt idx="74">
                  <c:v>41.830036163330078</c:v>
                </c:pt>
                <c:pt idx="75">
                  <c:v>41.830036163330078</c:v>
                </c:pt>
                <c:pt idx="76">
                  <c:v>41.830036163330078</c:v>
                </c:pt>
                <c:pt idx="77">
                  <c:v>41.830036163330078</c:v>
                </c:pt>
                <c:pt idx="78">
                  <c:v>41.830036163330078</c:v>
                </c:pt>
                <c:pt idx="79">
                  <c:v>41.830036163330078</c:v>
                </c:pt>
                <c:pt idx="80">
                  <c:v>41.830036163330078</c:v>
                </c:pt>
                <c:pt idx="81">
                  <c:v>41.830036163330078</c:v>
                </c:pt>
                <c:pt idx="82">
                  <c:v>41.830036163330078</c:v>
                </c:pt>
                <c:pt idx="83">
                  <c:v>41.830036163330078</c:v>
                </c:pt>
                <c:pt idx="84">
                  <c:v>41.830036163330078</c:v>
                </c:pt>
                <c:pt idx="85">
                  <c:v>41.830036163330078</c:v>
                </c:pt>
                <c:pt idx="86">
                  <c:v>41.830036163330078</c:v>
                </c:pt>
                <c:pt idx="87">
                  <c:v>41.830036163330078</c:v>
                </c:pt>
                <c:pt idx="88">
                  <c:v>41.830036163330078</c:v>
                </c:pt>
                <c:pt idx="89">
                  <c:v>41.830036163330078</c:v>
                </c:pt>
                <c:pt idx="90">
                  <c:v>41.830036163330078</c:v>
                </c:pt>
                <c:pt idx="91">
                  <c:v>41.830036163330078</c:v>
                </c:pt>
                <c:pt idx="92">
                  <c:v>41.830036163330078</c:v>
                </c:pt>
                <c:pt idx="93">
                  <c:v>41.830036163330078</c:v>
                </c:pt>
                <c:pt idx="94">
                  <c:v>41.830036163330078</c:v>
                </c:pt>
                <c:pt idx="95">
                  <c:v>41.830036163330078</c:v>
                </c:pt>
                <c:pt idx="96">
                  <c:v>41.830036163330078</c:v>
                </c:pt>
                <c:pt idx="97">
                  <c:v>41.830036163330078</c:v>
                </c:pt>
                <c:pt idx="98">
                  <c:v>41.830036163330078</c:v>
                </c:pt>
                <c:pt idx="99">
                  <c:v>41.830036163330078</c:v>
                </c:pt>
                <c:pt idx="100">
                  <c:v>41.830036163330078</c:v>
                </c:pt>
                <c:pt idx="101">
                  <c:v>41.830036163330078</c:v>
                </c:pt>
                <c:pt idx="102">
                  <c:v>41.830036163330078</c:v>
                </c:pt>
                <c:pt idx="103">
                  <c:v>41.830036163330078</c:v>
                </c:pt>
                <c:pt idx="104">
                  <c:v>41.830036163330078</c:v>
                </c:pt>
                <c:pt idx="105">
                  <c:v>41.830036163330078</c:v>
                </c:pt>
                <c:pt idx="106">
                  <c:v>41.830036163330078</c:v>
                </c:pt>
                <c:pt idx="107">
                  <c:v>41.830036163330078</c:v>
                </c:pt>
                <c:pt idx="108">
                  <c:v>41.830036163330078</c:v>
                </c:pt>
                <c:pt idx="109">
                  <c:v>41.830036163330078</c:v>
                </c:pt>
                <c:pt idx="110">
                  <c:v>41.830036163330078</c:v>
                </c:pt>
              </c:numCache>
            </c:numRef>
          </c:yVal>
          <c:smooth val="0"/>
          <c:extLst>
            <c:ext xmlns:c16="http://schemas.microsoft.com/office/drawing/2014/chart" uri="{C3380CC4-5D6E-409C-BE32-E72D297353CC}">
              <c16:uniqueId val="{00000014-688C-EC4C-BFF7-750F12CE2C3C}"/>
            </c:ext>
          </c:extLst>
        </c:ser>
        <c:dLbls>
          <c:showLegendKey val="0"/>
          <c:showVal val="0"/>
          <c:showCatName val="0"/>
          <c:showSerName val="0"/>
          <c:showPercent val="0"/>
          <c:showBubbleSize val="0"/>
        </c:dLbls>
        <c:axId val="638679536"/>
        <c:axId val="638681216"/>
      </c:scatterChart>
      <c:valAx>
        <c:axId val="638679536"/>
        <c:scaling>
          <c:orientation val="minMax"/>
          <c:max val="2100"/>
          <c:min val="2000"/>
        </c:scaling>
        <c:delete val="0"/>
        <c:axPos val="b"/>
        <c:numFmt formatCode="General" sourceLinked="1"/>
        <c:majorTickMark val="none"/>
        <c:minorTickMark val="none"/>
        <c:tickLblPos val="nextTo"/>
        <c:txPr>
          <a:bodyPr/>
          <a:lstStyle/>
          <a:p>
            <a:pPr>
              <a:defRPr sz="2000"/>
            </a:pPr>
            <a:endParaRPr lang="en-US"/>
          </a:p>
        </c:txPr>
        <c:crossAx val="638681216"/>
        <c:crossesAt val="0"/>
        <c:crossBetween val="midCat"/>
        <c:majorUnit val="20"/>
      </c:valAx>
      <c:valAx>
        <c:axId val="638681216"/>
        <c:scaling>
          <c:orientation val="minMax"/>
          <c:max val="500"/>
          <c:min val="0"/>
        </c:scaling>
        <c:delete val="0"/>
        <c:axPos val="l"/>
        <c:majorGridlines/>
        <c:title>
          <c:tx>
            <c:rich>
              <a:bodyPr/>
              <a:lstStyle/>
              <a:p>
                <a:pPr>
                  <a:defRPr sz="2000"/>
                </a:pPr>
                <a:r>
                  <a:rPr lang="en-US" sz="2000" b="0"/>
                  <a:t>Exajoules</a:t>
                </a:r>
                <a:r>
                  <a:rPr lang="en-US" sz="2000" b="0" baseline="0"/>
                  <a:t> per year</a:t>
                </a:r>
                <a:endParaRPr lang="en-US" sz="2000" b="0"/>
              </a:p>
            </c:rich>
          </c:tx>
          <c:layout>
            <c:manualLayout>
              <c:xMode val="edge"/>
              <c:yMode val="edge"/>
              <c:x val="7.1829482853104911E-3"/>
              <c:y val="0.34258172273920307"/>
            </c:manualLayout>
          </c:layout>
          <c:overlay val="0"/>
        </c:title>
        <c:numFmt formatCode="General" sourceLinked="1"/>
        <c:majorTickMark val="none"/>
        <c:minorTickMark val="none"/>
        <c:tickLblPos val="nextTo"/>
        <c:txPr>
          <a:bodyPr/>
          <a:lstStyle/>
          <a:p>
            <a:pPr>
              <a:defRPr sz="2000"/>
            </a:pPr>
            <a:endParaRPr lang="en-US"/>
          </a:p>
        </c:txPr>
        <c:crossAx val="638679536"/>
        <c:crosses val="autoZero"/>
        <c:crossBetween val="midCat"/>
      </c:valAx>
    </c:plotArea>
    <c:plotVisOnly val="1"/>
    <c:dispBlanksAs val="gap"/>
    <c:showDLblsOverMax val="0"/>
    <c:extLst/>
  </c:chart>
  <c:spPr>
    <a:solidFill>
      <a:sysClr val="window" lastClr="FFFFFF"/>
    </a:solidFill>
    <a:ln>
      <a:noFill/>
    </a:ln>
  </c:spPr>
  <c:txPr>
    <a:bodyPr/>
    <a:lstStyle/>
    <a:p>
      <a:pPr>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0" i="0" u="none" strike="noStrike" baseline="0">
                <a:effectLst/>
              </a:rPr>
              <a:t>Electricity Generated by Renewables and Hydro</a:t>
            </a:r>
            <a:r>
              <a:rPr lang="en-US" sz="2400" b="0" i="0" u="none" strike="noStrike" baseline="0"/>
              <a:t> </a:t>
            </a:r>
            <a:endParaRPr lang="en-US"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Output!$U$1</c:f>
              <c:strCache>
                <c:ptCount val="1"/>
                <c:pt idx="0">
                  <c:v>CI En-ROADS History (2020)</c:v>
                </c:pt>
              </c:strCache>
            </c:strRef>
          </c:tx>
          <c:spPr>
            <a:ln w="88900" cap="rnd">
              <a:solidFill>
                <a:srgbClr val="0432FF"/>
              </a:solidFill>
              <a:round/>
            </a:ln>
            <a:effectLst/>
          </c:spPr>
          <c:marker>
            <c:symbol val="none"/>
          </c:marker>
          <c:xVal>
            <c:numRef>
              <c:f>Output!$A$3:$A$33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xVal>
          <c:yVal>
            <c:numRef>
              <c:f>Output!$U$3:$U$33</c:f>
              <c:numCache>
                <c:formatCode>General</c:formatCode>
                <c:ptCount val="31"/>
                <c:pt idx="0">
                  <c:v>7.8624998331069946</c:v>
                </c:pt>
                <c:pt idx="1">
                  <c:v>8.6687568575143814</c:v>
                </c:pt>
                <c:pt idx="2">
                  <c:v>8.9647157788276672</c:v>
                </c:pt>
                <c:pt idx="3">
                  <c:v>9.1494419574737549</c:v>
                </c:pt>
                <c:pt idx="4">
                  <c:v>9.2996836006641388</c:v>
                </c:pt>
                <c:pt idx="5">
                  <c:v>9.4774208962917328</c:v>
                </c:pt>
                <c:pt idx="6">
                  <c:v>9.6893872916698456</c:v>
                </c:pt>
                <c:pt idx="7">
                  <c:v>9.9060744643211365</c:v>
                </c:pt>
                <c:pt idx="8">
                  <c:v>10.099681258201599</c:v>
                </c:pt>
                <c:pt idx="9">
                  <c:v>10.265482366085052</c:v>
                </c:pt>
                <c:pt idx="10">
                  <c:v>10.436751902103424</c:v>
                </c:pt>
                <c:pt idx="11">
                  <c:v>10.618033587932587</c:v>
                </c:pt>
                <c:pt idx="12">
                  <c:v>10.788841307163239</c:v>
                </c:pt>
                <c:pt idx="13">
                  <c:v>10.976529538631439</c:v>
                </c:pt>
                <c:pt idx="14">
                  <c:v>11.201304614543915</c:v>
                </c:pt>
                <c:pt idx="15">
                  <c:v>11.473779857158661</c:v>
                </c:pt>
                <c:pt idx="16">
                  <c:v>11.776101350784302</c:v>
                </c:pt>
                <c:pt idx="17">
                  <c:v>12.115483522415161</c:v>
                </c:pt>
                <c:pt idx="18">
                  <c:v>12.483880639076233</c:v>
                </c:pt>
                <c:pt idx="19">
                  <c:v>12.833905458450317</c:v>
                </c:pt>
                <c:pt idx="20">
                  <c:v>13.178956270217896</c:v>
                </c:pt>
                <c:pt idx="21">
                  <c:v>13.630314111709595</c:v>
                </c:pt>
                <c:pt idx="22">
                  <c:v>14.151790142059326</c:v>
                </c:pt>
                <c:pt idx="23">
                  <c:v>14.719842672348022</c:v>
                </c:pt>
                <c:pt idx="24">
                  <c:v>15.346609354019165</c:v>
                </c:pt>
                <c:pt idx="25">
                  <c:v>16.044625759124756</c:v>
                </c:pt>
                <c:pt idx="26">
                  <c:v>16.807838439941406</c:v>
                </c:pt>
                <c:pt idx="27">
                  <c:v>17.633526802062988</c:v>
                </c:pt>
                <c:pt idx="28">
                  <c:v>18.511073589324951</c:v>
                </c:pt>
                <c:pt idx="29">
                  <c:v>19.44439172744751</c:v>
                </c:pt>
                <c:pt idx="30">
                  <c:v>20.420392513275146</c:v>
                </c:pt>
              </c:numCache>
            </c:numRef>
          </c:yVal>
          <c:smooth val="0"/>
          <c:extLst>
            <c:ext xmlns:c16="http://schemas.microsoft.com/office/drawing/2014/chart" uri="{C3380CC4-5D6E-409C-BE32-E72D297353CC}">
              <c16:uniqueId val="{00000000-5993-9C47-A350-0DA6842CD6A4}"/>
            </c:ext>
          </c:extLst>
        </c:ser>
        <c:ser>
          <c:idx val="1"/>
          <c:order val="1"/>
          <c:tx>
            <c:strRef>
              <c:f>Output!$V$1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xVal>
          <c:yVal>
            <c:numRef>
              <c:f>Output!$V$3:$V$33</c:f>
              <c:numCache>
                <c:formatCode>General</c:formatCode>
                <c:ptCount val="31"/>
                <c:pt idx="0">
                  <c:v>7.8625046014785767</c:v>
                </c:pt>
                <c:pt idx="10">
                  <c:v>9.8064627051353455</c:v>
                </c:pt>
                <c:pt idx="11">
                  <c:v>9.6230390071868896</c:v>
                </c:pt>
                <c:pt idx="12">
                  <c:v>9.8887878358364105</c:v>
                </c:pt>
                <c:pt idx="13">
                  <c:v>9.9568244814872742</c:v>
                </c:pt>
                <c:pt idx="14">
                  <c:v>10.659004509449005</c:v>
                </c:pt>
                <c:pt idx="15">
                  <c:v>11.196089267730713</c:v>
                </c:pt>
                <c:pt idx="16">
                  <c:v>11.690481007099152</c:v>
                </c:pt>
                <c:pt idx="17">
                  <c:v>11.982613444328308</c:v>
                </c:pt>
                <c:pt idx="18">
                  <c:v>12.851248979568481</c:v>
                </c:pt>
                <c:pt idx="19">
                  <c:v>13.20647120475769</c:v>
                </c:pt>
                <c:pt idx="20">
                  <c:v>14.009137749671936</c:v>
                </c:pt>
                <c:pt idx="21">
                  <c:v>14.738249540328979</c:v>
                </c:pt>
                <c:pt idx="22">
                  <c:v>15.788877725601196</c:v>
                </c:pt>
                <c:pt idx="23">
                  <c:v>16.843321561813354</c:v>
                </c:pt>
                <c:pt idx="24">
                  <c:v>17.649317741394043</c:v>
                </c:pt>
                <c:pt idx="25">
                  <c:v>18.306129932403564</c:v>
                </c:pt>
                <c:pt idx="26">
                  <c:v>19.542113780975342</c:v>
                </c:pt>
                <c:pt idx="27">
                  <c:v>20.625385284423828</c:v>
                </c:pt>
              </c:numCache>
            </c:numRef>
          </c:yVal>
          <c:smooth val="0"/>
          <c:extLst>
            <c:ext xmlns:c16="http://schemas.microsoft.com/office/drawing/2014/chart" uri="{C3380CC4-5D6E-409C-BE32-E72D297353CC}">
              <c16:uniqueId val="{00000001-5993-9C47-A350-0DA6842CD6A4}"/>
            </c:ext>
          </c:extLst>
        </c:ser>
        <c:ser>
          <c:idx val="3"/>
          <c:order val="2"/>
          <c:tx>
            <c:strRef>
              <c:f>Output!$W$1</c:f>
              <c:strCache>
                <c:ptCount val="1"/>
                <c:pt idx="0">
                  <c:v>BP (2018)</c:v>
                </c:pt>
              </c:strCache>
            </c:strRef>
          </c:tx>
          <c:spPr>
            <a:ln w="28575" cap="rnd">
              <a:noFill/>
              <a:round/>
            </a:ln>
            <a:effectLst/>
          </c:spPr>
          <c:marker>
            <c:symbol val="circle"/>
            <c:size val="7"/>
            <c:spPr>
              <a:solidFill>
                <a:schemeClr val="tx1"/>
              </a:solidFill>
              <a:ln w="9525">
                <a:solidFill>
                  <a:schemeClr val="accent4"/>
                </a:solidFill>
              </a:ln>
              <a:effectLst/>
            </c:spPr>
          </c:marker>
          <c:xVal>
            <c:numRef>
              <c:f>Output!$A$3:$A$33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xVal>
          <c:yVal>
            <c:numRef>
              <c:f>Output!$W$3:$W$33</c:f>
              <c:numCache>
                <c:formatCode>General</c:formatCode>
                <c:ptCount val="31"/>
                <c:pt idx="0">
                  <c:v>8.1151371002197266</c:v>
                </c:pt>
                <c:pt idx="10">
                  <c:v>10.214428842067719</c:v>
                </c:pt>
                <c:pt idx="11">
                  <c:v>10.000112354755402</c:v>
                </c:pt>
                <c:pt idx="12">
                  <c:v>10.24364447593689</c:v>
                </c:pt>
                <c:pt idx="13">
                  <c:v>10.259197771549225</c:v>
                </c:pt>
                <c:pt idx="14">
                  <c:v>11.020778894424438</c:v>
                </c:pt>
                <c:pt idx="15">
                  <c:v>11.506922364234924</c:v>
                </c:pt>
                <c:pt idx="16">
                  <c:v>11.982564926147461</c:v>
                </c:pt>
                <c:pt idx="17">
                  <c:v>12.232480645179749</c:v>
                </c:pt>
                <c:pt idx="18">
                  <c:v>12.964001536369324</c:v>
                </c:pt>
                <c:pt idx="19">
                  <c:v>13.151895403862</c:v>
                </c:pt>
                <c:pt idx="20">
                  <c:v>14.109226584434509</c:v>
                </c:pt>
                <c:pt idx="21">
                  <c:v>14.851422071456909</c:v>
                </c:pt>
                <c:pt idx="22">
                  <c:v>16.001797914505005</c:v>
                </c:pt>
                <c:pt idx="23">
                  <c:v>17.069669485092163</c:v>
                </c:pt>
                <c:pt idx="24">
                  <c:v>17.871880769729614</c:v>
                </c:pt>
                <c:pt idx="25">
                  <c:v>18.665219783782959</c:v>
                </c:pt>
                <c:pt idx="26">
                  <c:v>19.936840534210205</c:v>
                </c:pt>
                <c:pt idx="27">
                  <c:v>21.088973999023438</c:v>
                </c:pt>
              </c:numCache>
            </c:numRef>
          </c:yVal>
          <c:smooth val="0"/>
          <c:extLst>
            <c:ext xmlns:c16="http://schemas.microsoft.com/office/drawing/2014/chart" uri="{C3380CC4-5D6E-409C-BE32-E72D297353CC}">
              <c16:uniqueId val="{00000002-5993-9C47-A350-0DA6842CD6A4}"/>
            </c:ext>
          </c:extLst>
        </c:ser>
        <c:dLbls>
          <c:showLegendKey val="0"/>
          <c:showVal val="0"/>
          <c:showCatName val="0"/>
          <c:showSerName val="0"/>
          <c:showPercent val="0"/>
          <c:showBubbleSize val="0"/>
        </c:dLbls>
        <c:axId val="638679536"/>
        <c:axId val="638681216"/>
      </c:scatterChart>
      <c:valAx>
        <c:axId val="638679536"/>
        <c:scaling>
          <c:orientation val="minMax"/>
          <c:max val="202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Exajoules</a:t>
                </a:r>
                <a:r>
                  <a:rPr lang="en-US" sz="1400" baseline="0"/>
                  <a:t> per Year</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0" i="0" baseline="0">
                <a:effectLst/>
              </a:rPr>
              <a:t>Total Electricity</a:t>
            </a:r>
            <a:endParaRPr lang="en-US" sz="2400">
              <a:effectLst/>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Output!$CY$1</c:f>
              <c:strCache>
                <c:ptCount val="1"/>
                <c:pt idx="0">
                  <c:v>CI En-ROADS History (2020)</c:v>
                </c:pt>
              </c:strCache>
            </c:strRef>
          </c:tx>
          <c:spPr>
            <a:ln w="88900" cap="rnd">
              <a:solidFill>
                <a:srgbClr val="0432FF"/>
              </a:solidFill>
              <a:round/>
            </a:ln>
            <a:effectLst/>
          </c:spPr>
          <c:marker>
            <c:symbol val="none"/>
          </c:marker>
          <c:xVal>
            <c:numRef>
              <c:f>Output!$A$3:$A$33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xVal>
          <c:yVal>
            <c:numRef>
              <c:f>Output!$CY$3:$CY$33</c:f>
              <c:numCache>
                <c:formatCode>General</c:formatCode>
                <c:ptCount val="31"/>
                <c:pt idx="0">
                  <c:v>42.707999999999998</c:v>
                </c:pt>
                <c:pt idx="1">
                  <c:v>46.161200000000001</c:v>
                </c:pt>
                <c:pt idx="2">
                  <c:v>47.133800000000001</c:v>
                </c:pt>
                <c:pt idx="3">
                  <c:v>47.984900000000003</c:v>
                </c:pt>
                <c:pt idx="4">
                  <c:v>48.820300000000003</c:v>
                </c:pt>
                <c:pt idx="5">
                  <c:v>49.689700000000002</c:v>
                </c:pt>
                <c:pt idx="6">
                  <c:v>50.631399999999999</c:v>
                </c:pt>
                <c:pt idx="7">
                  <c:v>51.645699999999998</c:v>
                </c:pt>
                <c:pt idx="8">
                  <c:v>52.653100000000002</c:v>
                </c:pt>
                <c:pt idx="9">
                  <c:v>53.645600000000002</c:v>
                </c:pt>
                <c:pt idx="10">
                  <c:v>54.689799999999998</c:v>
                </c:pt>
                <c:pt idx="11">
                  <c:v>55.870100000000001</c:v>
                </c:pt>
                <c:pt idx="12">
                  <c:v>57.140700000000002</c:v>
                </c:pt>
                <c:pt idx="13">
                  <c:v>58.466700000000003</c:v>
                </c:pt>
                <c:pt idx="14">
                  <c:v>59.863500000000002</c:v>
                </c:pt>
                <c:pt idx="15">
                  <c:v>61.408900000000003</c:v>
                </c:pt>
                <c:pt idx="16">
                  <c:v>63.1066</c:v>
                </c:pt>
                <c:pt idx="17">
                  <c:v>64.937700000000007</c:v>
                </c:pt>
                <c:pt idx="18">
                  <c:v>66.944299999999998</c:v>
                </c:pt>
                <c:pt idx="19">
                  <c:v>68.9405</c:v>
                </c:pt>
                <c:pt idx="20">
                  <c:v>70.727999999999994</c:v>
                </c:pt>
                <c:pt idx="21">
                  <c:v>72.576899999999995</c:v>
                </c:pt>
                <c:pt idx="22">
                  <c:v>74.610600000000005</c:v>
                </c:pt>
                <c:pt idx="23">
                  <c:v>76.678600000000003</c:v>
                </c:pt>
                <c:pt idx="24">
                  <c:v>78.6952</c:v>
                </c:pt>
                <c:pt idx="25">
                  <c:v>80.689800000000005</c:v>
                </c:pt>
                <c:pt idx="26">
                  <c:v>82.705699999999993</c:v>
                </c:pt>
                <c:pt idx="27">
                  <c:v>84.781700000000001</c:v>
                </c:pt>
                <c:pt idx="28">
                  <c:v>86.895300000000006</c:v>
                </c:pt>
                <c:pt idx="29">
                  <c:v>89.028199999999998</c:v>
                </c:pt>
                <c:pt idx="30">
                  <c:v>91.200100000000006</c:v>
                </c:pt>
              </c:numCache>
            </c:numRef>
          </c:yVal>
          <c:smooth val="0"/>
          <c:extLst>
            <c:ext xmlns:c16="http://schemas.microsoft.com/office/drawing/2014/chart" uri="{C3380CC4-5D6E-409C-BE32-E72D297353CC}">
              <c16:uniqueId val="{00000000-6D76-D140-9CC3-77504476A015}"/>
            </c:ext>
          </c:extLst>
        </c:ser>
        <c:ser>
          <c:idx val="1"/>
          <c:order val="1"/>
          <c:tx>
            <c:strRef>
              <c:f>Output!$CZ$1</c:f>
              <c:strCache>
                <c:ptCount val="1"/>
                <c:pt idx="0">
                  <c:v>IEA WEO History (2018)</c:v>
                </c:pt>
              </c:strCache>
            </c:strRef>
          </c:tx>
          <c:spPr>
            <a:ln w="19050" cap="rnd">
              <a:noFill/>
              <a:prstDash val="dash"/>
              <a:round/>
            </a:ln>
            <a:effectLst/>
          </c:spPr>
          <c:marker>
            <c:symbol val="diamond"/>
            <c:size val="7"/>
            <c:spPr>
              <a:solidFill>
                <a:srgbClr val="0070C0"/>
              </a:solidFill>
              <a:ln w="9525">
                <a:solidFill>
                  <a:srgbClr val="0070C0"/>
                </a:solidFill>
              </a:ln>
              <a:effectLst/>
            </c:spPr>
          </c:marker>
          <c:xVal>
            <c:numRef>
              <c:f>Output!$A$3:$A$33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xVal>
          <c:yVal>
            <c:numRef>
              <c:f>Output!$CZ$3:$CZ$33</c:f>
              <c:numCache>
                <c:formatCode>General</c:formatCode>
                <c:ptCount val="31"/>
                <c:pt idx="0">
                  <c:v>42.707999999999998</c:v>
                </c:pt>
                <c:pt idx="10">
                  <c:v>55.579900000000002</c:v>
                </c:pt>
                <c:pt idx="11">
                  <c:v>56.006399999999999</c:v>
                </c:pt>
                <c:pt idx="12">
                  <c:v>58.164200000000001</c:v>
                </c:pt>
                <c:pt idx="13">
                  <c:v>60.261099999999999</c:v>
                </c:pt>
                <c:pt idx="14">
                  <c:v>63.032699999999998</c:v>
                </c:pt>
                <c:pt idx="15">
                  <c:v>65.775899999999993</c:v>
                </c:pt>
                <c:pt idx="16">
                  <c:v>68.333399999999997</c:v>
                </c:pt>
                <c:pt idx="17">
                  <c:v>71.319100000000006</c:v>
                </c:pt>
                <c:pt idx="18">
                  <c:v>72.896000000000001</c:v>
                </c:pt>
                <c:pt idx="19">
                  <c:v>72.519599999999997</c:v>
                </c:pt>
                <c:pt idx="20">
                  <c:v>77.201899999999995</c:v>
                </c:pt>
                <c:pt idx="21">
                  <c:v>80.091800000000006</c:v>
                </c:pt>
                <c:pt idx="22">
                  <c:v>81.547300000000007</c:v>
                </c:pt>
                <c:pt idx="23">
                  <c:v>84.022199999999998</c:v>
                </c:pt>
                <c:pt idx="24">
                  <c:v>85.663799999999995</c:v>
                </c:pt>
                <c:pt idx="25">
                  <c:v>87.244500000000002</c:v>
                </c:pt>
                <c:pt idx="26">
                  <c:v>89.581199999999995</c:v>
                </c:pt>
                <c:pt idx="27">
                  <c:v>92.310299999999998</c:v>
                </c:pt>
              </c:numCache>
            </c:numRef>
          </c:yVal>
          <c:smooth val="0"/>
          <c:extLst>
            <c:ext xmlns:c16="http://schemas.microsoft.com/office/drawing/2014/chart" uri="{C3380CC4-5D6E-409C-BE32-E72D297353CC}">
              <c16:uniqueId val="{00000001-6D76-D140-9CC3-77504476A015}"/>
            </c:ext>
          </c:extLst>
        </c:ser>
        <c:ser>
          <c:idx val="2"/>
          <c:order val="2"/>
          <c:tx>
            <c:strRef>
              <c:f>Output!$DA$1</c:f>
              <c:strCache>
                <c:ptCount val="1"/>
                <c:pt idx="0">
                  <c:v>BP (2018)</c:v>
                </c:pt>
              </c:strCache>
            </c:strRef>
          </c:tx>
          <c:spPr>
            <a:ln w="19050" cap="rnd">
              <a:solidFill>
                <a:schemeClr val="accent2"/>
              </a:solidFill>
              <a:round/>
            </a:ln>
            <a:effectLst/>
          </c:spPr>
          <c:marker>
            <c:symbol val="none"/>
          </c:marker>
          <c:dPt>
            <c:idx val="19"/>
            <c:marker>
              <c:symbol val="none"/>
            </c:marker>
            <c:bubble3D val="0"/>
            <c:extLst>
              <c:ext xmlns:c16="http://schemas.microsoft.com/office/drawing/2014/chart" uri="{C3380CC4-5D6E-409C-BE32-E72D297353CC}">
                <c16:uniqueId val="{00000002-6D76-D140-9CC3-77504476A015}"/>
              </c:ext>
            </c:extLst>
          </c:dPt>
          <c:xVal>
            <c:numRef>
              <c:f>Output!$A$3:$A$33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xVal>
          <c:yVal>
            <c:numRef>
              <c:f>Output!$DA$3:$DA$33</c:f>
              <c:numCache>
                <c:formatCode>General</c:formatCode>
                <c:ptCount val="31"/>
                <c:pt idx="0">
                  <c:v>43.192900000000002</c:v>
                </c:pt>
                <c:pt idx="1">
                  <c:v>44.136600000000001</c:v>
                </c:pt>
                <c:pt idx="2">
                  <c:v>44.529899999999998</c:v>
                </c:pt>
                <c:pt idx="3">
                  <c:v>45.475099999999998</c:v>
                </c:pt>
                <c:pt idx="4">
                  <c:v>46.649799999999999</c:v>
                </c:pt>
                <c:pt idx="5">
                  <c:v>48.279899999999998</c:v>
                </c:pt>
                <c:pt idx="6">
                  <c:v>49.792900000000003</c:v>
                </c:pt>
                <c:pt idx="7">
                  <c:v>50.997</c:v>
                </c:pt>
                <c:pt idx="8">
                  <c:v>52.3643</c:v>
                </c:pt>
                <c:pt idx="9">
                  <c:v>53.869799999999998</c:v>
                </c:pt>
                <c:pt idx="10">
                  <c:v>56.174700000000001</c:v>
                </c:pt>
                <c:pt idx="11">
                  <c:v>57.020400000000002</c:v>
                </c:pt>
                <c:pt idx="12">
                  <c:v>59.033200000000001</c:v>
                </c:pt>
                <c:pt idx="13">
                  <c:v>61.1282</c:v>
                </c:pt>
                <c:pt idx="14">
                  <c:v>63.956699999999998</c:v>
                </c:pt>
                <c:pt idx="15">
                  <c:v>66.661900000000003</c:v>
                </c:pt>
                <c:pt idx="16">
                  <c:v>69.205600000000004</c:v>
                </c:pt>
                <c:pt idx="17">
                  <c:v>72.394800000000004</c:v>
                </c:pt>
                <c:pt idx="18">
                  <c:v>73.805800000000005</c:v>
                </c:pt>
                <c:pt idx="19">
                  <c:v>73.213999999999999</c:v>
                </c:pt>
                <c:pt idx="20">
                  <c:v>77.924700000000001</c:v>
                </c:pt>
                <c:pt idx="21">
                  <c:v>80.423900000000003</c:v>
                </c:pt>
                <c:pt idx="22">
                  <c:v>82.411100000000005</c:v>
                </c:pt>
                <c:pt idx="23">
                  <c:v>84.713700000000003</c:v>
                </c:pt>
                <c:pt idx="24">
                  <c:v>86.379300000000001</c:v>
                </c:pt>
                <c:pt idx="25">
                  <c:v>87.717699999999994</c:v>
                </c:pt>
                <c:pt idx="26">
                  <c:v>90.031599999999997</c:v>
                </c:pt>
                <c:pt idx="27">
                  <c:v>92.274600000000007</c:v>
                </c:pt>
              </c:numCache>
            </c:numRef>
          </c:yVal>
          <c:smooth val="0"/>
          <c:extLst>
            <c:ext xmlns:c16="http://schemas.microsoft.com/office/drawing/2014/chart" uri="{C3380CC4-5D6E-409C-BE32-E72D297353CC}">
              <c16:uniqueId val="{00000003-6D76-D140-9CC3-77504476A015}"/>
            </c:ext>
          </c:extLst>
        </c:ser>
        <c:dLbls>
          <c:showLegendKey val="0"/>
          <c:showVal val="0"/>
          <c:showCatName val="0"/>
          <c:showSerName val="0"/>
          <c:showPercent val="0"/>
          <c:showBubbleSize val="0"/>
        </c:dLbls>
        <c:axId val="638679536"/>
        <c:axId val="638681216"/>
      </c:scatterChart>
      <c:valAx>
        <c:axId val="638679536"/>
        <c:scaling>
          <c:orientation val="minMax"/>
          <c:max val="202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a:effectLst/>
                  </a:rPr>
                  <a:t>Exajoules per year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0" i="0" baseline="0">
                <a:effectLst/>
              </a:rPr>
              <a:t>Temperature Change from Preindustrial</a:t>
            </a:r>
            <a:endParaRPr lang="en-US" sz="2400">
              <a:effectLst/>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Output!$CO$3:$CO$113</c:f>
              <c:numCache>
                <c:formatCode>General</c:formatCode>
                <c:ptCount val="111"/>
                <c:pt idx="0">
                  <c:v>0.58318352699279785</c:v>
                </c:pt>
                <c:pt idx="1">
                  <c:v>0.56364929676055908</c:v>
                </c:pt>
                <c:pt idx="2">
                  <c:v>0.41883412003517151</c:v>
                </c:pt>
                <c:pt idx="3">
                  <c:v>0.31675553321838379</c:v>
                </c:pt>
                <c:pt idx="4">
                  <c:v>0.36029934883117676</c:v>
                </c:pt>
                <c:pt idx="5">
                  <c:v>0.43890130519866943</c:v>
                </c:pt>
                <c:pt idx="6">
                  <c:v>0.51632833480834961</c:v>
                </c:pt>
                <c:pt idx="7">
                  <c:v>0.58531421422958374</c:v>
                </c:pt>
                <c:pt idx="8">
                  <c:v>0.65068149566650391</c:v>
                </c:pt>
                <c:pt idx="9">
                  <c:v>0.71503353118896484</c:v>
                </c:pt>
                <c:pt idx="10">
                  <c:v>0.77614057064056396</c:v>
                </c:pt>
                <c:pt idx="11">
                  <c:v>0.83102476596832275</c:v>
                </c:pt>
                <c:pt idx="12">
                  <c:v>0.87704342603683472</c:v>
                </c:pt>
                <c:pt idx="13">
                  <c:v>0.90872019529342651</c:v>
                </c:pt>
                <c:pt idx="14">
                  <c:v>0.93272536993026733</c:v>
                </c:pt>
                <c:pt idx="15">
                  <c:v>0.95396518707275391</c:v>
                </c:pt>
                <c:pt idx="16">
                  <c:v>0.97086566686630249</c:v>
                </c:pt>
                <c:pt idx="17">
                  <c:v>0.99482178688049316</c:v>
                </c:pt>
                <c:pt idx="18">
                  <c:v>1.0221467018127441</c:v>
                </c:pt>
                <c:pt idx="19">
                  <c:v>1.0494177341461182</c:v>
                </c:pt>
                <c:pt idx="20">
                  <c:v>1.0784480571746826</c:v>
                </c:pt>
                <c:pt idx="21">
                  <c:v>1.1121146678924561</c:v>
                </c:pt>
                <c:pt idx="22">
                  <c:v>1.1479784250259399</c:v>
                </c:pt>
                <c:pt idx="23">
                  <c:v>1.1590851545333862</c:v>
                </c:pt>
                <c:pt idx="24">
                  <c:v>1.1715074777603149</c:v>
                </c:pt>
                <c:pt idx="25">
                  <c:v>1.1881016492843628</c:v>
                </c:pt>
                <c:pt idx="26">
                  <c:v>1.2079876661300659</c:v>
                </c:pt>
                <c:pt idx="27">
                  <c:v>1.2304667234420776</c:v>
                </c:pt>
                <c:pt idx="28">
                  <c:v>1.254982590675354</c:v>
                </c:pt>
                <c:pt idx="29">
                  <c:v>1.2811081409454346</c:v>
                </c:pt>
                <c:pt idx="30">
                  <c:v>1.3085341453552246</c:v>
                </c:pt>
                <c:pt idx="31">
                  <c:v>1.3366262912750244</c:v>
                </c:pt>
                <c:pt idx="32">
                  <c:v>1.3648244142532349</c:v>
                </c:pt>
                <c:pt idx="33">
                  <c:v>1.3931764364242554</c:v>
                </c:pt>
                <c:pt idx="34">
                  <c:v>1.4217194318771362</c:v>
                </c:pt>
                <c:pt idx="35">
                  <c:v>1.4504815340042114</c:v>
                </c:pt>
                <c:pt idx="36">
                  <c:v>1.4794840812683105</c:v>
                </c:pt>
                <c:pt idx="37">
                  <c:v>1.5087426900863647</c:v>
                </c:pt>
                <c:pt idx="38">
                  <c:v>1.5382686853408813</c:v>
                </c:pt>
                <c:pt idx="39">
                  <c:v>1.5680701732635498</c:v>
                </c:pt>
                <c:pt idx="40">
                  <c:v>1.5981518030166626</c:v>
                </c:pt>
                <c:pt idx="41">
                  <c:v>1.6286405324935913</c:v>
                </c:pt>
                <c:pt idx="42">
                  <c:v>1.6596566438674927</c:v>
                </c:pt>
                <c:pt idx="43">
                  <c:v>1.6911436319351196</c:v>
                </c:pt>
                <c:pt idx="44">
                  <c:v>1.7230572700500488</c:v>
                </c:pt>
                <c:pt idx="45">
                  <c:v>1.755362868309021</c:v>
                </c:pt>
                <c:pt idx="46">
                  <c:v>1.7880312204360962</c:v>
                </c:pt>
                <c:pt idx="47">
                  <c:v>1.8210382461547852</c:v>
                </c:pt>
                <c:pt idx="48">
                  <c:v>1.8543624877929688</c:v>
                </c:pt>
                <c:pt idx="49">
                  <c:v>1.8879851102828979</c:v>
                </c:pt>
                <c:pt idx="50">
                  <c:v>1.9218885898590088</c:v>
                </c:pt>
                <c:pt idx="51">
                  <c:v>1.9559328556060791</c:v>
                </c:pt>
                <c:pt idx="52">
                  <c:v>1.9899837970733643</c:v>
                </c:pt>
                <c:pt idx="53">
                  <c:v>2.0240814685821533</c:v>
                </c:pt>
                <c:pt idx="54">
                  <c:v>2.0582535266876221</c:v>
                </c:pt>
                <c:pt idx="55">
                  <c:v>2.0925188064575195</c:v>
                </c:pt>
                <c:pt idx="56">
                  <c:v>2.1268901824951172</c:v>
                </c:pt>
                <c:pt idx="57">
                  <c:v>2.1613752841949463</c:v>
                </c:pt>
                <c:pt idx="58">
                  <c:v>2.1959786415100098</c:v>
                </c:pt>
                <c:pt idx="59">
                  <c:v>2.2307016849517822</c:v>
                </c:pt>
                <c:pt idx="60">
                  <c:v>2.2655448913574219</c:v>
                </c:pt>
                <c:pt idx="61">
                  <c:v>2.3005077838897705</c:v>
                </c:pt>
                <c:pt idx="62">
                  <c:v>2.3355886936187744</c:v>
                </c:pt>
                <c:pt idx="63">
                  <c:v>2.370783805847168</c:v>
                </c:pt>
                <c:pt idx="64">
                  <c:v>2.4060883522033691</c:v>
                </c:pt>
                <c:pt idx="65">
                  <c:v>2.4414975643157959</c:v>
                </c:pt>
                <c:pt idx="66">
                  <c:v>2.4770059585571289</c:v>
                </c:pt>
                <c:pt idx="67">
                  <c:v>2.5126075744628906</c:v>
                </c:pt>
                <c:pt idx="68">
                  <c:v>2.5482962131500244</c:v>
                </c:pt>
                <c:pt idx="69">
                  <c:v>2.5840654373168945</c:v>
                </c:pt>
                <c:pt idx="70">
                  <c:v>2.6199090480804443</c:v>
                </c:pt>
                <c:pt idx="71">
                  <c:v>2.6558716297149658</c:v>
                </c:pt>
                <c:pt idx="72">
                  <c:v>2.6919960975646973</c:v>
                </c:pt>
                <c:pt idx="73">
                  <c:v>2.7282540798187256</c:v>
                </c:pt>
                <c:pt idx="74">
                  <c:v>2.764622688293457</c:v>
                </c:pt>
                <c:pt idx="75">
                  <c:v>2.8010833263397217</c:v>
                </c:pt>
                <c:pt idx="76">
                  <c:v>2.8376209735870361</c:v>
                </c:pt>
                <c:pt idx="77">
                  <c:v>2.8742227554321289</c:v>
                </c:pt>
                <c:pt idx="78">
                  <c:v>2.9108781814575195</c:v>
                </c:pt>
                <c:pt idx="79">
                  <c:v>2.9475786685943604</c:v>
                </c:pt>
                <c:pt idx="80">
                  <c:v>2.9843158721923828</c:v>
                </c:pt>
                <c:pt idx="81">
                  <c:v>3.0210580825805664</c:v>
                </c:pt>
                <c:pt idx="82">
                  <c:v>3.0577740669250488</c:v>
                </c:pt>
                <c:pt idx="83">
                  <c:v>3.0944700241088867</c:v>
                </c:pt>
                <c:pt idx="84">
                  <c:v>3.1311490535736084</c:v>
                </c:pt>
                <c:pt idx="85">
                  <c:v>3.1678130626678467</c:v>
                </c:pt>
                <c:pt idx="86">
                  <c:v>3.2044627666473389</c:v>
                </c:pt>
                <c:pt idx="87">
                  <c:v>3.2410979270935059</c:v>
                </c:pt>
                <c:pt idx="88">
                  <c:v>3.277717113494873</c:v>
                </c:pt>
                <c:pt idx="89">
                  <c:v>3.314319372177124</c:v>
                </c:pt>
                <c:pt idx="90">
                  <c:v>3.350902795791626</c:v>
                </c:pt>
                <c:pt idx="91">
                  <c:v>3.3875110149383545</c:v>
                </c:pt>
                <c:pt idx="92">
                  <c:v>3.4241855144500732</c:v>
                </c:pt>
                <c:pt idx="93">
                  <c:v>3.4609048366546631</c:v>
                </c:pt>
                <c:pt idx="94">
                  <c:v>3.4976522922515869</c:v>
                </c:pt>
                <c:pt idx="95">
                  <c:v>3.5344150066375732</c:v>
                </c:pt>
                <c:pt idx="96">
                  <c:v>3.5711832046508789</c:v>
                </c:pt>
                <c:pt idx="97">
                  <c:v>3.6079487800598145</c:v>
                </c:pt>
                <c:pt idx="98">
                  <c:v>3.6447057723999023</c:v>
                </c:pt>
                <c:pt idx="99">
                  <c:v>3.6814496517181396</c:v>
                </c:pt>
                <c:pt idx="100">
                  <c:v>3.7181766033172607</c:v>
                </c:pt>
                <c:pt idx="101">
                  <c:v>3.7549192905426025</c:v>
                </c:pt>
                <c:pt idx="102">
                  <c:v>3.7917089462280273</c:v>
                </c:pt>
                <c:pt idx="103">
                  <c:v>3.8285305500030518</c:v>
                </c:pt>
                <c:pt idx="104">
                  <c:v>3.8653757572174072</c:v>
                </c:pt>
                <c:pt idx="105">
                  <c:v>3.9022390842437744</c:v>
                </c:pt>
                <c:pt idx="106">
                  <c:v>3.9391162395477295</c:v>
                </c:pt>
                <c:pt idx="107">
                  <c:v>3.976003885269165</c:v>
                </c:pt>
                <c:pt idx="108">
                  <c:v>4.0128993988037109</c:v>
                </c:pt>
                <c:pt idx="109">
                  <c:v>4.0497994422912598</c:v>
                </c:pt>
                <c:pt idx="110">
                  <c:v>4.0867018699645996</c:v>
                </c:pt>
              </c:numCache>
            </c:numRef>
          </c:yVal>
          <c:smooth val="0"/>
          <c:extLst>
            <c:ext xmlns:c16="http://schemas.microsoft.com/office/drawing/2014/chart" uri="{C3380CC4-5D6E-409C-BE32-E72D297353CC}">
              <c16:uniqueId val="{00000000-7316-5347-BE0B-2CDC298F535C}"/>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Output!$CP$3:$CP$113</c:f>
              <c:numCache>
                <c:formatCode>General</c:formatCode>
                <c:ptCount val="111"/>
                <c:pt idx="15">
                  <c:v>0.91338628530502319</c:v>
                </c:pt>
                <c:pt idx="16">
                  <c:v>0.92841988801956177</c:v>
                </c:pt>
                <c:pt idx="17">
                  <c:v>0.94345349073410034</c:v>
                </c:pt>
                <c:pt idx="18">
                  <c:v>0.95848703384399414</c:v>
                </c:pt>
                <c:pt idx="19">
                  <c:v>0.97352063655853271</c:v>
                </c:pt>
                <c:pt idx="20">
                  <c:v>0.98855423927307129</c:v>
                </c:pt>
                <c:pt idx="21">
                  <c:v>1.0135942697525024</c:v>
                </c:pt>
                <c:pt idx="22">
                  <c:v>1.0386343002319336</c:v>
                </c:pt>
                <c:pt idx="23">
                  <c:v>1.0636743307113647</c:v>
                </c:pt>
                <c:pt idx="24">
                  <c:v>1.0887143611907959</c:v>
                </c:pt>
                <c:pt idx="25">
                  <c:v>1.1137545108795166</c:v>
                </c:pt>
                <c:pt idx="26">
                  <c:v>1.1387945413589478</c:v>
                </c:pt>
                <c:pt idx="27">
                  <c:v>1.1638345718383789</c:v>
                </c:pt>
                <c:pt idx="28">
                  <c:v>1.1888746023178101</c:v>
                </c:pt>
                <c:pt idx="29">
                  <c:v>1.2139146327972412</c:v>
                </c:pt>
                <c:pt idx="30">
                  <c:v>1.2389546632766724</c:v>
                </c:pt>
                <c:pt idx="31">
                  <c:v>1.2695403099060059</c:v>
                </c:pt>
                <c:pt idx="32">
                  <c:v>1.3001259565353394</c:v>
                </c:pt>
                <c:pt idx="33">
                  <c:v>1.3307116031646729</c:v>
                </c:pt>
                <c:pt idx="34">
                  <c:v>1.3612972497940063</c:v>
                </c:pt>
                <c:pt idx="35">
                  <c:v>1.3918828964233398</c:v>
                </c:pt>
                <c:pt idx="36">
                  <c:v>1.4224685430526733</c:v>
                </c:pt>
                <c:pt idx="37">
                  <c:v>1.4530541896820068</c:v>
                </c:pt>
                <c:pt idx="38">
                  <c:v>1.4836398363113403</c:v>
                </c:pt>
                <c:pt idx="39">
                  <c:v>1.5142254829406738</c:v>
                </c:pt>
                <c:pt idx="40">
                  <c:v>1.5448111295700073</c:v>
                </c:pt>
                <c:pt idx="41">
                  <c:v>1.5743948221206665</c:v>
                </c:pt>
                <c:pt idx="42">
                  <c:v>1.6039785146713257</c:v>
                </c:pt>
                <c:pt idx="43">
                  <c:v>1.6335622072219849</c:v>
                </c:pt>
                <c:pt idx="44">
                  <c:v>1.663145899772644</c:v>
                </c:pt>
                <c:pt idx="45">
                  <c:v>1.6927297115325928</c:v>
                </c:pt>
                <c:pt idx="46">
                  <c:v>1.722313404083252</c:v>
                </c:pt>
                <c:pt idx="47">
                  <c:v>1.7518970966339111</c:v>
                </c:pt>
                <c:pt idx="48">
                  <c:v>1.7814807891845703</c:v>
                </c:pt>
                <c:pt idx="49">
                  <c:v>1.8110644817352295</c:v>
                </c:pt>
                <c:pt idx="50">
                  <c:v>1.8406481742858887</c:v>
                </c:pt>
                <c:pt idx="51">
                  <c:v>1.8690207004547119</c:v>
                </c:pt>
                <c:pt idx="52">
                  <c:v>1.8973932266235352</c:v>
                </c:pt>
                <c:pt idx="53">
                  <c:v>1.9257657527923584</c:v>
                </c:pt>
                <c:pt idx="54">
                  <c:v>1.9541382789611816</c:v>
                </c:pt>
                <c:pt idx="55">
                  <c:v>1.9825108051300049</c:v>
                </c:pt>
                <c:pt idx="56">
                  <c:v>2.0108833312988281</c:v>
                </c:pt>
                <c:pt idx="57">
                  <c:v>2.0392558574676514</c:v>
                </c:pt>
                <c:pt idx="58">
                  <c:v>2.0676283836364746</c:v>
                </c:pt>
                <c:pt idx="59">
                  <c:v>2.0960009098052979</c:v>
                </c:pt>
                <c:pt idx="60">
                  <c:v>2.1243734359741211</c:v>
                </c:pt>
                <c:pt idx="61">
                  <c:v>2.1539080142974854</c:v>
                </c:pt>
                <c:pt idx="62">
                  <c:v>2.1834428310394287</c:v>
                </c:pt>
                <c:pt idx="63">
                  <c:v>2.212977409362793</c:v>
                </c:pt>
                <c:pt idx="64">
                  <c:v>2.2425122261047363</c:v>
                </c:pt>
                <c:pt idx="65">
                  <c:v>2.2720468044281006</c:v>
                </c:pt>
                <c:pt idx="66">
                  <c:v>2.3015813827514648</c:v>
                </c:pt>
                <c:pt idx="67">
                  <c:v>2.3311161994934082</c:v>
                </c:pt>
                <c:pt idx="68">
                  <c:v>2.3606507778167725</c:v>
                </c:pt>
                <c:pt idx="69">
                  <c:v>2.3901855945587158</c:v>
                </c:pt>
                <c:pt idx="70">
                  <c:v>2.4197201728820801</c:v>
                </c:pt>
                <c:pt idx="71">
                  <c:v>2.4495699405670166</c:v>
                </c:pt>
                <c:pt idx="72">
                  <c:v>2.4794197082519531</c:v>
                </c:pt>
                <c:pt idx="73">
                  <c:v>2.5092694759368896</c:v>
                </c:pt>
                <c:pt idx="74">
                  <c:v>2.5391192436218262</c:v>
                </c:pt>
                <c:pt idx="75">
                  <c:v>2.5689692497253418</c:v>
                </c:pt>
                <c:pt idx="76">
                  <c:v>2.5988190174102783</c:v>
                </c:pt>
                <c:pt idx="77">
                  <c:v>2.6286687850952148</c:v>
                </c:pt>
                <c:pt idx="78">
                  <c:v>2.6585185527801514</c:v>
                </c:pt>
                <c:pt idx="79">
                  <c:v>2.6883683204650879</c:v>
                </c:pt>
                <c:pt idx="80">
                  <c:v>2.7182180881500244</c:v>
                </c:pt>
                <c:pt idx="81">
                  <c:v>2.7499682903289795</c:v>
                </c:pt>
                <c:pt idx="82">
                  <c:v>2.7817182540893555</c:v>
                </c:pt>
                <c:pt idx="83">
                  <c:v>2.8134684562683105</c:v>
                </c:pt>
                <c:pt idx="84">
                  <c:v>2.8452186584472656</c:v>
                </c:pt>
                <c:pt idx="85">
                  <c:v>2.8769688606262207</c:v>
                </c:pt>
                <c:pt idx="86">
                  <c:v>2.9087188243865967</c:v>
                </c:pt>
                <c:pt idx="87">
                  <c:v>2.9404690265655518</c:v>
                </c:pt>
                <c:pt idx="88">
                  <c:v>2.9722192287445068</c:v>
                </c:pt>
                <c:pt idx="89">
                  <c:v>3.0039691925048828</c:v>
                </c:pt>
                <c:pt idx="90">
                  <c:v>3.0357193946838379</c:v>
                </c:pt>
                <c:pt idx="91">
                  <c:v>3.0701351165771484</c:v>
                </c:pt>
                <c:pt idx="92">
                  <c:v>3.1045510768890381</c:v>
                </c:pt>
                <c:pt idx="93">
                  <c:v>3.1389670372009277</c:v>
                </c:pt>
                <c:pt idx="94">
                  <c:v>3.1733827590942383</c:v>
                </c:pt>
                <c:pt idx="95">
                  <c:v>3.2077984809875488</c:v>
                </c:pt>
                <c:pt idx="96">
                  <c:v>3.2422144412994385</c:v>
                </c:pt>
                <c:pt idx="97">
                  <c:v>3.2766304016113281</c:v>
                </c:pt>
                <c:pt idx="98">
                  <c:v>3.3110461235046387</c:v>
                </c:pt>
                <c:pt idx="99">
                  <c:v>3.3454618453979492</c:v>
                </c:pt>
                <c:pt idx="100">
                  <c:v>3.3798778057098389</c:v>
                </c:pt>
                <c:pt idx="101">
                  <c:v>3.4173150062561035</c:v>
                </c:pt>
                <c:pt idx="102">
                  <c:v>3.4547524452209473</c:v>
                </c:pt>
                <c:pt idx="103">
                  <c:v>3.4921896457672119</c:v>
                </c:pt>
                <c:pt idx="104">
                  <c:v>3.5296268463134766</c:v>
                </c:pt>
                <c:pt idx="105">
                  <c:v>3.5670642852783203</c:v>
                </c:pt>
                <c:pt idx="106">
                  <c:v>3.604501485824585</c:v>
                </c:pt>
                <c:pt idx="107">
                  <c:v>3.6419386863708496</c:v>
                </c:pt>
                <c:pt idx="108">
                  <c:v>3.6793758869171143</c:v>
                </c:pt>
                <c:pt idx="109">
                  <c:v>3.716813325881958</c:v>
                </c:pt>
                <c:pt idx="110">
                  <c:v>3.7542505264282227</c:v>
                </c:pt>
              </c:numCache>
            </c:numRef>
          </c:yVal>
          <c:smooth val="0"/>
          <c:extLst>
            <c:ext xmlns:c16="http://schemas.microsoft.com/office/drawing/2014/chart" uri="{C3380CC4-5D6E-409C-BE32-E72D297353CC}">
              <c16:uniqueId val="{00000001-7316-5347-BE0B-2CDC298F535C}"/>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7316-5347-BE0B-2CDC298F535C}"/>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Output!$CQ$3:$CQ$113</c:f>
              <c:numCache>
                <c:formatCode>General</c:formatCode>
                <c:ptCount val="111"/>
                <c:pt idx="15">
                  <c:v>0.91338628530502319</c:v>
                </c:pt>
                <c:pt idx="16">
                  <c:v>0.92850637435913086</c:v>
                </c:pt>
                <c:pt idx="17">
                  <c:v>0.94362646341323853</c:v>
                </c:pt>
                <c:pt idx="18">
                  <c:v>0.95874649286270142</c:v>
                </c:pt>
                <c:pt idx="19">
                  <c:v>0.97386658191680908</c:v>
                </c:pt>
                <c:pt idx="20">
                  <c:v>0.98898667097091675</c:v>
                </c:pt>
                <c:pt idx="21">
                  <c:v>1.0142033100128174</c:v>
                </c:pt>
                <c:pt idx="22">
                  <c:v>1.0394200086593628</c:v>
                </c:pt>
                <c:pt idx="23">
                  <c:v>1.0646365880966187</c:v>
                </c:pt>
                <c:pt idx="24">
                  <c:v>1.0898532867431641</c:v>
                </c:pt>
                <c:pt idx="25">
                  <c:v>1.1150698661804199</c:v>
                </c:pt>
                <c:pt idx="26">
                  <c:v>1.1402865648269653</c:v>
                </c:pt>
                <c:pt idx="27">
                  <c:v>1.1655031442642212</c:v>
                </c:pt>
                <c:pt idx="28">
                  <c:v>1.1907198429107666</c:v>
                </c:pt>
                <c:pt idx="29">
                  <c:v>1.2159364223480225</c:v>
                </c:pt>
                <c:pt idx="30">
                  <c:v>1.2411531209945679</c:v>
                </c:pt>
                <c:pt idx="31">
                  <c:v>1.2652251720428467</c:v>
                </c:pt>
                <c:pt idx="32">
                  <c:v>1.2892971038818359</c:v>
                </c:pt>
                <c:pt idx="33">
                  <c:v>1.3133691549301147</c:v>
                </c:pt>
                <c:pt idx="34">
                  <c:v>1.337441086769104</c:v>
                </c:pt>
                <c:pt idx="35">
                  <c:v>1.3615131378173828</c:v>
                </c:pt>
                <c:pt idx="36">
                  <c:v>1.3855851888656616</c:v>
                </c:pt>
                <c:pt idx="37">
                  <c:v>1.4096571207046509</c:v>
                </c:pt>
                <c:pt idx="38">
                  <c:v>1.4337291717529297</c:v>
                </c:pt>
                <c:pt idx="39">
                  <c:v>1.4578011035919189</c:v>
                </c:pt>
                <c:pt idx="40">
                  <c:v>1.4818731546401978</c:v>
                </c:pt>
                <c:pt idx="41">
                  <c:v>1.5096228122711182</c:v>
                </c:pt>
                <c:pt idx="42">
                  <c:v>1.5373724699020386</c:v>
                </c:pt>
                <c:pt idx="43">
                  <c:v>1.5651220083236694</c:v>
                </c:pt>
                <c:pt idx="44">
                  <c:v>1.5928716659545898</c:v>
                </c:pt>
                <c:pt idx="45">
                  <c:v>1.6206213235855103</c:v>
                </c:pt>
                <c:pt idx="46">
                  <c:v>1.6483709812164307</c:v>
                </c:pt>
                <c:pt idx="47">
                  <c:v>1.6761206388473511</c:v>
                </c:pt>
                <c:pt idx="48">
                  <c:v>1.7038701772689819</c:v>
                </c:pt>
                <c:pt idx="49">
                  <c:v>1.7316198348999023</c:v>
                </c:pt>
                <c:pt idx="50">
                  <c:v>1.7593694925308228</c:v>
                </c:pt>
                <c:pt idx="51">
                  <c:v>1.7882838249206543</c:v>
                </c:pt>
                <c:pt idx="52">
                  <c:v>1.8171981573104858</c:v>
                </c:pt>
                <c:pt idx="53">
                  <c:v>1.8461124897003174</c:v>
                </c:pt>
                <c:pt idx="54">
                  <c:v>1.8750268220901489</c:v>
                </c:pt>
                <c:pt idx="55">
                  <c:v>1.9039411544799805</c:v>
                </c:pt>
                <c:pt idx="56">
                  <c:v>1.9328553676605225</c:v>
                </c:pt>
                <c:pt idx="57">
                  <c:v>1.961769700050354</c:v>
                </c:pt>
                <c:pt idx="58">
                  <c:v>1.9906840324401855</c:v>
                </c:pt>
                <c:pt idx="59">
                  <c:v>2.0195984840393066</c:v>
                </c:pt>
                <c:pt idx="60">
                  <c:v>2.0485126972198486</c:v>
                </c:pt>
                <c:pt idx="61">
                  <c:v>2.0787684917449951</c:v>
                </c:pt>
                <c:pt idx="62">
                  <c:v>2.1090245246887207</c:v>
                </c:pt>
                <c:pt idx="63">
                  <c:v>2.1392803192138672</c:v>
                </c:pt>
                <c:pt idx="64">
                  <c:v>2.1695361137390137</c:v>
                </c:pt>
                <c:pt idx="65">
                  <c:v>2.1997919082641602</c:v>
                </c:pt>
                <c:pt idx="66">
                  <c:v>2.2300479412078857</c:v>
                </c:pt>
                <c:pt idx="67">
                  <c:v>2.2603037357330322</c:v>
                </c:pt>
                <c:pt idx="68">
                  <c:v>2.2905595302581787</c:v>
                </c:pt>
                <c:pt idx="69">
                  <c:v>2.3208155632019043</c:v>
                </c:pt>
                <c:pt idx="70">
                  <c:v>2.3510713577270508</c:v>
                </c:pt>
                <c:pt idx="71">
                  <c:v>2.3834326267242432</c:v>
                </c:pt>
                <c:pt idx="72">
                  <c:v>2.4157941341400146</c:v>
                </c:pt>
                <c:pt idx="73">
                  <c:v>2.448155403137207</c:v>
                </c:pt>
                <c:pt idx="74">
                  <c:v>2.4805166721343994</c:v>
                </c:pt>
                <c:pt idx="75">
                  <c:v>2.5128779411315918</c:v>
                </c:pt>
                <c:pt idx="76">
                  <c:v>2.5452394485473633</c:v>
                </c:pt>
                <c:pt idx="77">
                  <c:v>2.5776007175445557</c:v>
                </c:pt>
                <c:pt idx="78">
                  <c:v>2.609961986541748</c:v>
                </c:pt>
                <c:pt idx="79">
                  <c:v>2.6423234939575195</c:v>
                </c:pt>
                <c:pt idx="80">
                  <c:v>2.6746847629547119</c:v>
                </c:pt>
                <c:pt idx="81">
                  <c:v>2.7087249755859375</c:v>
                </c:pt>
                <c:pt idx="82">
                  <c:v>2.7427651882171631</c:v>
                </c:pt>
                <c:pt idx="83">
                  <c:v>2.7768051624298096</c:v>
                </c:pt>
                <c:pt idx="84">
                  <c:v>2.8108453750610352</c:v>
                </c:pt>
                <c:pt idx="85">
                  <c:v>2.8448855876922607</c:v>
                </c:pt>
                <c:pt idx="86">
                  <c:v>2.8789258003234863</c:v>
                </c:pt>
                <c:pt idx="87">
                  <c:v>2.9129660129547119</c:v>
                </c:pt>
                <c:pt idx="88">
                  <c:v>2.9470059871673584</c:v>
                </c:pt>
                <c:pt idx="89">
                  <c:v>2.981046199798584</c:v>
                </c:pt>
                <c:pt idx="90">
                  <c:v>3.0150864124298096</c:v>
                </c:pt>
                <c:pt idx="91">
                  <c:v>3.0515832901000977</c:v>
                </c:pt>
                <c:pt idx="92">
                  <c:v>3.0880799293518066</c:v>
                </c:pt>
                <c:pt idx="93">
                  <c:v>3.1245768070220947</c:v>
                </c:pt>
                <c:pt idx="94">
                  <c:v>3.1610734462738037</c:v>
                </c:pt>
                <c:pt idx="95">
                  <c:v>3.1975703239440918</c:v>
                </c:pt>
                <c:pt idx="96">
                  <c:v>3.2340672016143799</c:v>
                </c:pt>
                <c:pt idx="97">
                  <c:v>3.2705638408660889</c:v>
                </c:pt>
                <c:pt idx="98">
                  <c:v>3.307060718536377</c:v>
                </c:pt>
                <c:pt idx="99">
                  <c:v>3.3435573577880859</c:v>
                </c:pt>
                <c:pt idx="100">
                  <c:v>3.380054235458374</c:v>
                </c:pt>
                <c:pt idx="101">
                  <c:v>3.4176609516143799</c:v>
                </c:pt>
                <c:pt idx="102">
                  <c:v>3.4552679061889648</c:v>
                </c:pt>
                <c:pt idx="103">
                  <c:v>3.4928746223449707</c:v>
                </c:pt>
                <c:pt idx="104">
                  <c:v>3.5304813385009766</c:v>
                </c:pt>
                <c:pt idx="105">
                  <c:v>3.5680880546569824</c:v>
                </c:pt>
                <c:pt idx="106">
                  <c:v>3.6056950092315674</c:v>
                </c:pt>
                <c:pt idx="107">
                  <c:v>3.6433017253875732</c:v>
                </c:pt>
                <c:pt idx="108">
                  <c:v>3.6809084415435791</c:v>
                </c:pt>
                <c:pt idx="109">
                  <c:v>3.7185153961181641</c:v>
                </c:pt>
                <c:pt idx="110">
                  <c:v>3.7561221122741699</c:v>
                </c:pt>
              </c:numCache>
            </c:numRef>
          </c:yVal>
          <c:smooth val="0"/>
          <c:extLst>
            <c:ext xmlns:c16="http://schemas.microsoft.com/office/drawing/2014/chart" uri="{C3380CC4-5D6E-409C-BE32-E72D297353CC}">
              <c16:uniqueId val="{00000003-7316-5347-BE0B-2CDC298F535C}"/>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Output!$CR$3:$CR$30</c:f>
              <c:numCache>
                <c:formatCode>General</c:formatCode>
                <c:ptCount val="28"/>
                <c:pt idx="15">
                  <c:v>0.91338628530502319</c:v>
                </c:pt>
                <c:pt idx="16">
                  <c:v>0.92847788333892822</c:v>
                </c:pt>
                <c:pt idx="17">
                  <c:v>0.94356948137283325</c:v>
                </c:pt>
                <c:pt idx="18">
                  <c:v>0.95866113901138306</c:v>
                </c:pt>
                <c:pt idx="19">
                  <c:v>0.97375273704528809</c:v>
                </c:pt>
                <c:pt idx="20">
                  <c:v>0.98884433507919312</c:v>
                </c:pt>
                <c:pt idx="21">
                  <c:v>1.0151445865631104</c:v>
                </c:pt>
                <c:pt idx="22">
                  <c:v>1.0414448976516724</c:v>
                </c:pt>
                <c:pt idx="23">
                  <c:v>1.0677452087402344</c:v>
                </c:pt>
                <c:pt idx="24">
                  <c:v>1.0940454006195068</c:v>
                </c:pt>
                <c:pt idx="25">
                  <c:v>1.1203457117080688</c:v>
                </c:pt>
                <c:pt idx="26">
                  <c:v>1.1466460227966309</c:v>
                </c:pt>
                <c:pt idx="27">
                  <c:v>1.1729463338851929</c:v>
                </c:pt>
              </c:numCache>
            </c:numRef>
          </c:yVal>
          <c:smooth val="0"/>
          <c:extLst>
            <c:ext xmlns:c16="http://schemas.microsoft.com/office/drawing/2014/chart" uri="{C3380CC4-5D6E-409C-BE32-E72D297353CC}">
              <c16:uniqueId val="{00000004-7316-5347-BE0B-2CDC298F535C}"/>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Output!$CS$3:$CS$113</c:f>
              <c:numCache>
                <c:formatCode>General</c:formatCode>
                <c:ptCount val="111"/>
                <c:pt idx="15">
                  <c:v>0.91338628530502319</c:v>
                </c:pt>
                <c:pt idx="16">
                  <c:v>0.92842787504196167</c:v>
                </c:pt>
                <c:pt idx="17">
                  <c:v>0.94346946477890015</c:v>
                </c:pt>
                <c:pt idx="18">
                  <c:v>0.95851105451583862</c:v>
                </c:pt>
                <c:pt idx="19">
                  <c:v>0.9735526442527771</c:v>
                </c:pt>
                <c:pt idx="20">
                  <c:v>0.98859423398971558</c:v>
                </c:pt>
                <c:pt idx="21">
                  <c:v>1.012916088104248</c:v>
                </c:pt>
                <c:pt idx="22">
                  <c:v>1.0372378826141357</c:v>
                </c:pt>
                <c:pt idx="23">
                  <c:v>1.0615596771240234</c:v>
                </c:pt>
                <c:pt idx="24">
                  <c:v>1.0858814716339111</c:v>
                </c:pt>
                <c:pt idx="25">
                  <c:v>1.1102032661437988</c:v>
                </c:pt>
                <c:pt idx="26">
                  <c:v>1.1345250606536865</c:v>
                </c:pt>
                <c:pt idx="27">
                  <c:v>1.1588468551635742</c:v>
                </c:pt>
                <c:pt idx="28">
                  <c:v>1.1831686496734619</c:v>
                </c:pt>
                <c:pt idx="29">
                  <c:v>1.2074904441833496</c:v>
                </c:pt>
                <c:pt idx="30">
                  <c:v>1.2318122386932373</c:v>
                </c:pt>
                <c:pt idx="31">
                  <c:v>1.260446310043335</c:v>
                </c:pt>
                <c:pt idx="32">
                  <c:v>1.2890803813934326</c:v>
                </c:pt>
                <c:pt idx="33">
                  <c:v>1.3177144527435303</c:v>
                </c:pt>
                <c:pt idx="34">
                  <c:v>1.3463485240936279</c:v>
                </c:pt>
                <c:pt idx="35">
                  <c:v>1.3749825954437256</c:v>
                </c:pt>
                <c:pt idx="36">
                  <c:v>1.4036166667938232</c:v>
                </c:pt>
                <c:pt idx="37">
                  <c:v>1.4322507381439209</c:v>
                </c:pt>
                <c:pt idx="38">
                  <c:v>1.4608848094940186</c:v>
                </c:pt>
                <c:pt idx="39">
                  <c:v>1.4895188808441162</c:v>
                </c:pt>
                <c:pt idx="40">
                  <c:v>1.5181529521942139</c:v>
                </c:pt>
                <c:pt idx="41">
                  <c:v>1.5524463653564453</c:v>
                </c:pt>
                <c:pt idx="42">
                  <c:v>1.5867397785186768</c:v>
                </c:pt>
                <c:pt idx="43">
                  <c:v>1.6210330724716187</c:v>
                </c:pt>
                <c:pt idx="44">
                  <c:v>1.6553264856338501</c:v>
                </c:pt>
                <c:pt idx="45">
                  <c:v>1.6896198987960815</c:v>
                </c:pt>
                <c:pt idx="46">
                  <c:v>1.723913311958313</c:v>
                </c:pt>
                <c:pt idx="47">
                  <c:v>1.7582067251205444</c:v>
                </c:pt>
                <c:pt idx="48">
                  <c:v>1.7925000190734863</c:v>
                </c:pt>
                <c:pt idx="49">
                  <c:v>1.8267934322357178</c:v>
                </c:pt>
                <c:pt idx="50">
                  <c:v>1.8610868453979492</c:v>
                </c:pt>
                <c:pt idx="51">
                  <c:v>1.8981181383132935</c:v>
                </c:pt>
                <c:pt idx="52">
                  <c:v>1.9351494312286377</c:v>
                </c:pt>
                <c:pt idx="53">
                  <c:v>1.9721808433532715</c:v>
                </c:pt>
                <c:pt idx="54">
                  <c:v>2.0092120170593262</c:v>
                </c:pt>
                <c:pt idx="55">
                  <c:v>2.04624342918396</c:v>
                </c:pt>
                <c:pt idx="56">
                  <c:v>2.0832748413085938</c:v>
                </c:pt>
                <c:pt idx="57">
                  <c:v>2.1203060150146484</c:v>
                </c:pt>
                <c:pt idx="58">
                  <c:v>2.1573374271392822</c:v>
                </c:pt>
                <c:pt idx="59">
                  <c:v>2.1943686008453369</c:v>
                </c:pt>
                <c:pt idx="60">
                  <c:v>2.2314000129699707</c:v>
                </c:pt>
                <c:pt idx="61">
                  <c:v>2.2681841850280762</c:v>
                </c:pt>
                <c:pt idx="62">
                  <c:v>2.3049685955047607</c:v>
                </c:pt>
                <c:pt idx="63">
                  <c:v>2.3417530059814453</c:v>
                </c:pt>
                <c:pt idx="64">
                  <c:v>2.3785371780395508</c:v>
                </c:pt>
                <c:pt idx="65">
                  <c:v>2.4153213500976562</c:v>
                </c:pt>
                <c:pt idx="66">
                  <c:v>2.4521057605743408</c:v>
                </c:pt>
                <c:pt idx="67">
                  <c:v>2.4888901710510254</c:v>
                </c:pt>
                <c:pt idx="68">
                  <c:v>2.5256743431091309</c:v>
                </c:pt>
                <c:pt idx="69">
                  <c:v>2.5624585151672363</c:v>
                </c:pt>
                <c:pt idx="70">
                  <c:v>2.5992429256439209</c:v>
                </c:pt>
                <c:pt idx="71">
                  <c:v>2.6377215385437012</c:v>
                </c:pt>
                <c:pt idx="72">
                  <c:v>2.6762003898620605</c:v>
                </c:pt>
                <c:pt idx="73">
                  <c:v>2.7146792411804199</c:v>
                </c:pt>
                <c:pt idx="74">
                  <c:v>2.7531578540802002</c:v>
                </c:pt>
                <c:pt idx="75">
                  <c:v>2.7916364669799805</c:v>
                </c:pt>
                <c:pt idx="76">
                  <c:v>2.8301153182983398</c:v>
                </c:pt>
                <c:pt idx="77">
                  <c:v>2.8685941696166992</c:v>
                </c:pt>
                <c:pt idx="78">
                  <c:v>2.9070727825164795</c:v>
                </c:pt>
                <c:pt idx="79">
                  <c:v>2.9455513954162598</c:v>
                </c:pt>
                <c:pt idx="80">
                  <c:v>2.9840302467346191</c:v>
                </c:pt>
                <c:pt idx="81">
                  <c:v>3.0243179798126221</c:v>
                </c:pt>
                <c:pt idx="82">
                  <c:v>3.064605712890625</c:v>
                </c:pt>
                <c:pt idx="83">
                  <c:v>3.1048934459686279</c:v>
                </c:pt>
                <c:pt idx="84">
                  <c:v>3.1451811790466309</c:v>
                </c:pt>
                <c:pt idx="85">
                  <c:v>3.1854686737060547</c:v>
                </c:pt>
                <c:pt idx="86">
                  <c:v>3.2257564067840576</c:v>
                </c:pt>
                <c:pt idx="87">
                  <c:v>3.2660441398620605</c:v>
                </c:pt>
                <c:pt idx="88">
                  <c:v>3.3063318729400635</c:v>
                </c:pt>
                <c:pt idx="89">
                  <c:v>3.3466196060180664</c:v>
                </c:pt>
                <c:pt idx="90">
                  <c:v>3.3869073390960693</c:v>
                </c:pt>
                <c:pt idx="91">
                  <c:v>3.4267199039459229</c:v>
                </c:pt>
                <c:pt idx="92">
                  <c:v>3.4665324687957764</c:v>
                </c:pt>
                <c:pt idx="93">
                  <c:v>3.506345272064209</c:v>
                </c:pt>
                <c:pt idx="94">
                  <c:v>3.5461578369140625</c:v>
                </c:pt>
                <c:pt idx="95">
                  <c:v>3.585970401763916</c:v>
                </c:pt>
                <c:pt idx="96">
                  <c:v>3.6257829666137695</c:v>
                </c:pt>
                <c:pt idx="97">
                  <c:v>3.665595531463623</c:v>
                </c:pt>
                <c:pt idx="98">
                  <c:v>3.7054083347320557</c:v>
                </c:pt>
                <c:pt idx="99">
                  <c:v>3.7452208995819092</c:v>
                </c:pt>
                <c:pt idx="100">
                  <c:v>3.7850334644317627</c:v>
                </c:pt>
                <c:pt idx="101">
                  <c:v>3.8234586715698242</c:v>
                </c:pt>
                <c:pt idx="102">
                  <c:v>3.8618841171264648</c:v>
                </c:pt>
                <c:pt idx="103">
                  <c:v>3.9003093242645264</c:v>
                </c:pt>
                <c:pt idx="104">
                  <c:v>3.9387345314025879</c:v>
                </c:pt>
                <c:pt idx="105">
                  <c:v>3.9771599769592285</c:v>
                </c:pt>
                <c:pt idx="106">
                  <c:v>4.0155849456787109</c:v>
                </c:pt>
                <c:pt idx="107">
                  <c:v>4.0540103912353516</c:v>
                </c:pt>
                <c:pt idx="108">
                  <c:v>4.0924358367919922</c:v>
                </c:pt>
                <c:pt idx="109">
                  <c:v>4.1308608055114746</c:v>
                </c:pt>
                <c:pt idx="110">
                  <c:v>4.1692862510681152</c:v>
                </c:pt>
              </c:numCache>
            </c:numRef>
          </c:yVal>
          <c:smooth val="0"/>
          <c:extLst>
            <c:ext xmlns:c16="http://schemas.microsoft.com/office/drawing/2014/chart" uri="{C3380CC4-5D6E-409C-BE32-E72D297353CC}">
              <c16:uniqueId val="{00000005-7316-5347-BE0B-2CDC298F535C}"/>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Output!$CT$3:$CT$113</c:f>
              <c:numCache>
                <c:formatCode>General</c:formatCode>
                <c:ptCount val="111"/>
                <c:pt idx="15">
                  <c:v>0.91338628530502319</c:v>
                </c:pt>
                <c:pt idx="16">
                  <c:v>0.92842835187911987</c:v>
                </c:pt>
                <c:pt idx="17">
                  <c:v>0.94347047805786133</c:v>
                </c:pt>
                <c:pt idx="18">
                  <c:v>0.95851254463195801</c:v>
                </c:pt>
                <c:pt idx="19">
                  <c:v>0.97355467081069946</c:v>
                </c:pt>
                <c:pt idx="20">
                  <c:v>0.98859673738479614</c:v>
                </c:pt>
                <c:pt idx="21">
                  <c:v>1.0133960247039795</c:v>
                </c:pt>
                <c:pt idx="22">
                  <c:v>1.0381953716278076</c:v>
                </c:pt>
                <c:pt idx="23">
                  <c:v>1.0629945993423462</c:v>
                </c:pt>
                <c:pt idx="24">
                  <c:v>1.0877939462661743</c:v>
                </c:pt>
                <c:pt idx="25">
                  <c:v>1.1125931739807129</c:v>
                </c:pt>
                <c:pt idx="26">
                  <c:v>1.137392520904541</c:v>
                </c:pt>
                <c:pt idx="27">
                  <c:v>1.1621917486190796</c:v>
                </c:pt>
                <c:pt idx="28">
                  <c:v>1.1869910955429077</c:v>
                </c:pt>
                <c:pt idx="29">
                  <c:v>1.2117903232574463</c:v>
                </c:pt>
                <c:pt idx="30">
                  <c:v>1.2365896701812744</c:v>
                </c:pt>
                <c:pt idx="31">
                  <c:v>1.2648494243621826</c:v>
                </c:pt>
                <c:pt idx="32">
                  <c:v>1.2931092977523804</c:v>
                </c:pt>
                <c:pt idx="33">
                  <c:v>1.3213690519332886</c:v>
                </c:pt>
                <c:pt idx="34">
                  <c:v>1.3496289253234863</c:v>
                </c:pt>
                <c:pt idx="35">
                  <c:v>1.3778886795043945</c:v>
                </c:pt>
                <c:pt idx="36">
                  <c:v>1.4061484336853027</c:v>
                </c:pt>
                <c:pt idx="37">
                  <c:v>1.4344083070755005</c:v>
                </c:pt>
                <c:pt idx="38">
                  <c:v>1.4626680612564087</c:v>
                </c:pt>
                <c:pt idx="39">
                  <c:v>1.4909279346466064</c:v>
                </c:pt>
                <c:pt idx="40">
                  <c:v>1.5191876888275146</c:v>
                </c:pt>
                <c:pt idx="41">
                  <c:v>1.5531772375106812</c:v>
                </c:pt>
                <c:pt idx="42">
                  <c:v>1.5871667861938477</c:v>
                </c:pt>
                <c:pt idx="43">
                  <c:v>1.6211563348770142</c:v>
                </c:pt>
                <c:pt idx="44">
                  <c:v>1.6551458835601807</c:v>
                </c:pt>
                <c:pt idx="45">
                  <c:v>1.6891353130340576</c:v>
                </c:pt>
                <c:pt idx="46">
                  <c:v>1.7231248617172241</c:v>
                </c:pt>
                <c:pt idx="47">
                  <c:v>1.7571144104003906</c:v>
                </c:pt>
                <c:pt idx="48">
                  <c:v>1.7911039590835571</c:v>
                </c:pt>
                <c:pt idx="49">
                  <c:v>1.8250935077667236</c:v>
                </c:pt>
                <c:pt idx="50">
                  <c:v>1.8590830564498901</c:v>
                </c:pt>
                <c:pt idx="51">
                  <c:v>1.8970794677734375</c:v>
                </c:pt>
                <c:pt idx="52">
                  <c:v>1.9350758790969849</c:v>
                </c:pt>
                <c:pt idx="53">
                  <c:v>1.9730722904205322</c:v>
                </c:pt>
                <c:pt idx="54">
                  <c:v>2.01106858253479</c:v>
                </c:pt>
                <c:pt idx="55">
                  <c:v>2.049065113067627</c:v>
                </c:pt>
                <c:pt idx="56">
                  <c:v>2.0870614051818848</c:v>
                </c:pt>
                <c:pt idx="57">
                  <c:v>2.1250579357147217</c:v>
                </c:pt>
                <c:pt idx="58">
                  <c:v>2.1630542278289795</c:v>
                </c:pt>
                <c:pt idx="59">
                  <c:v>2.2010507583618164</c:v>
                </c:pt>
                <c:pt idx="60">
                  <c:v>2.2390470504760742</c:v>
                </c:pt>
                <c:pt idx="61">
                  <c:v>2.2773070335388184</c:v>
                </c:pt>
                <c:pt idx="62">
                  <c:v>2.3155667781829834</c:v>
                </c:pt>
                <c:pt idx="63">
                  <c:v>2.3538267612457275</c:v>
                </c:pt>
                <c:pt idx="64">
                  <c:v>2.3920867443084717</c:v>
                </c:pt>
                <c:pt idx="65">
                  <c:v>2.4303464889526367</c:v>
                </c:pt>
                <c:pt idx="66">
                  <c:v>2.4686064720153809</c:v>
                </c:pt>
                <c:pt idx="67">
                  <c:v>2.506866455078125</c:v>
                </c:pt>
                <c:pt idx="68">
                  <c:v>2.5451264381408691</c:v>
                </c:pt>
                <c:pt idx="69">
                  <c:v>2.5833861827850342</c:v>
                </c:pt>
                <c:pt idx="70">
                  <c:v>2.6216461658477783</c:v>
                </c:pt>
                <c:pt idx="71">
                  <c:v>2.6611320972442627</c:v>
                </c:pt>
                <c:pt idx="72">
                  <c:v>2.7006182670593262</c:v>
                </c:pt>
                <c:pt idx="73">
                  <c:v>2.7401041984558105</c:v>
                </c:pt>
                <c:pt idx="74">
                  <c:v>2.7795901298522949</c:v>
                </c:pt>
                <c:pt idx="75">
                  <c:v>2.8190760612487793</c:v>
                </c:pt>
                <c:pt idx="76">
                  <c:v>2.8585622310638428</c:v>
                </c:pt>
                <c:pt idx="77">
                  <c:v>2.8980481624603271</c:v>
                </c:pt>
                <c:pt idx="78">
                  <c:v>2.9375340938568115</c:v>
                </c:pt>
                <c:pt idx="79">
                  <c:v>2.977020263671875</c:v>
                </c:pt>
                <c:pt idx="80">
                  <c:v>3.0165061950683594</c:v>
                </c:pt>
                <c:pt idx="81">
                  <c:v>3.0549905300140381</c:v>
                </c:pt>
                <c:pt idx="82">
                  <c:v>3.0934746265411377</c:v>
                </c:pt>
                <c:pt idx="83">
                  <c:v>3.1319589614868164</c:v>
                </c:pt>
                <c:pt idx="84">
                  <c:v>3.170443058013916</c:v>
                </c:pt>
                <c:pt idx="85">
                  <c:v>3.2089273929595947</c:v>
                </c:pt>
                <c:pt idx="86">
                  <c:v>3.2474117279052734</c:v>
                </c:pt>
                <c:pt idx="87">
                  <c:v>3.285895824432373</c:v>
                </c:pt>
                <c:pt idx="88">
                  <c:v>3.3243801593780518</c:v>
                </c:pt>
                <c:pt idx="89">
                  <c:v>3.3628642559051514</c:v>
                </c:pt>
                <c:pt idx="90">
                  <c:v>3.4013485908508301</c:v>
                </c:pt>
                <c:pt idx="91">
                  <c:v>3.4373950958251953</c:v>
                </c:pt>
                <c:pt idx="92">
                  <c:v>3.4734413623809814</c:v>
                </c:pt>
                <c:pt idx="93">
                  <c:v>3.5094878673553467</c:v>
                </c:pt>
                <c:pt idx="94">
                  <c:v>3.5455343723297119</c:v>
                </c:pt>
                <c:pt idx="95">
                  <c:v>3.581580638885498</c:v>
                </c:pt>
                <c:pt idx="96">
                  <c:v>3.6176271438598633</c:v>
                </c:pt>
                <c:pt idx="97">
                  <c:v>3.6536736488342285</c:v>
                </c:pt>
                <c:pt idx="98">
                  <c:v>3.6897201538085938</c:v>
                </c:pt>
                <c:pt idx="99">
                  <c:v>3.7257664203643799</c:v>
                </c:pt>
                <c:pt idx="100">
                  <c:v>3.7618129253387451</c:v>
                </c:pt>
                <c:pt idx="101">
                  <c:v>3.7932207584381104</c:v>
                </c:pt>
                <c:pt idx="102">
                  <c:v>3.8246283531188965</c:v>
                </c:pt>
                <c:pt idx="103">
                  <c:v>3.8560361862182617</c:v>
                </c:pt>
                <c:pt idx="104">
                  <c:v>3.887444019317627</c:v>
                </c:pt>
                <c:pt idx="105">
                  <c:v>3.9188518524169922</c:v>
                </c:pt>
                <c:pt idx="106">
                  <c:v>3.9502594470977783</c:v>
                </c:pt>
                <c:pt idx="107">
                  <c:v>3.9816672801971436</c:v>
                </c:pt>
                <c:pt idx="108">
                  <c:v>4.0130748748779297</c:v>
                </c:pt>
                <c:pt idx="109">
                  <c:v>4.0444827079772949</c:v>
                </c:pt>
                <c:pt idx="110">
                  <c:v>4.0758905410766602</c:v>
                </c:pt>
              </c:numCache>
            </c:numRef>
          </c:yVal>
          <c:smooth val="0"/>
          <c:extLst>
            <c:ext xmlns:c16="http://schemas.microsoft.com/office/drawing/2014/chart" uri="{C3380CC4-5D6E-409C-BE32-E72D297353CC}">
              <c16:uniqueId val="{00000006-7316-5347-BE0B-2CDC298F535C}"/>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Output!$CU$3:$CU$113</c:f>
              <c:numCache>
                <c:formatCode>General</c:formatCode>
                <c:ptCount val="111"/>
                <c:pt idx="15">
                  <c:v>0.91338628530502319</c:v>
                </c:pt>
                <c:pt idx="16">
                  <c:v>0.92844587564468384</c:v>
                </c:pt>
                <c:pt idx="17">
                  <c:v>0.94350546598434448</c:v>
                </c:pt>
                <c:pt idx="18">
                  <c:v>0.95856505632400513</c:v>
                </c:pt>
                <c:pt idx="19">
                  <c:v>0.97362464666366577</c:v>
                </c:pt>
                <c:pt idx="20">
                  <c:v>0.98868423700332642</c:v>
                </c:pt>
                <c:pt idx="21">
                  <c:v>1.0150072574615479</c:v>
                </c:pt>
                <c:pt idx="22">
                  <c:v>1.0413303375244141</c:v>
                </c:pt>
                <c:pt idx="23">
                  <c:v>1.0676534175872803</c:v>
                </c:pt>
                <c:pt idx="24">
                  <c:v>1.0939764976501465</c:v>
                </c:pt>
                <c:pt idx="25">
                  <c:v>1.1202995777130127</c:v>
                </c:pt>
                <c:pt idx="26">
                  <c:v>1.1466226577758789</c:v>
                </c:pt>
                <c:pt idx="27">
                  <c:v>1.1729457378387451</c:v>
                </c:pt>
                <c:pt idx="28">
                  <c:v>1.1992688179016113</c:v>
                </c:pt>
                <c:pt idx="29">
                  <c:v>1.2255918979644775</c:v>
                </c:pt>
                <c:pt idx="30">
                  <c:v>1.2519149780273438</c:v>
                </c:pt>
                <c:pt idx="31">
                  <c:v>1.2832479476928711</c:v>
                </c:pt>
                <c:pt idx="32">
                  <c:v>1.3145809173583984</c:v>
                </c:pt>
                <c:pt idx="33">
                  <c:v>1.3459137678146362</c:v>
                </c:pt>
                <c:pt idx="34">
                  <c:v>1.3772467374801636</c:v>
                </c:pt>
                <c:pt idx="35">
                  <c:v>1.4085797071456909</c:v>
                </c:pt>
                <c:pt idx="36">
                  <c:v>1.4399126768112183</c:v>
                </c:pt>
                <c:pt idx="37">
                  <c:v>1.4712456464767456</c:v>
                </c:pt>
                <c:pt idx="38">
                  <c:v>1.5025784969329834</c:v>
                </c:pt>
                <c:pt idx="39">
                  <c:v>1.5339114665985107</c:v>
                </c:pt>
                <c:pt idx="40">
                  <c:v>1.5652444362640381</c:v>
                </c:pt>
                <c:pt idx="41">
                  <c:v>1.6023696660995483</c:v>
                </c:pt>
                <c:pt idx="42">
                  <c:v>1.639494776725769</c:v>
                </c:pt>
                <c:pt idx="43">
                  <c:v>1.6766200065612793</c:v>
                </c:pt>
                <c:pt idx="44">
                  <c:v>1.7137451171875</c:v>
                </c:pt>
                <c:pt idx="45">
                  <c:v>1.7508703470230103</c:v>
                </c:pt>
                <c:pt idx="46">
                  <c:v>1.7879955768585205</c:v>
                </c:pt>
                <c:pt idx="47">
                  <c:v>1.8251206874847412</c:v>
                </c:pt>
                <c:pt idx="48">
                  <c:v>1.8622459173202515</c:v>
                </c:pt>
                <c:pt idx="49">
                  <c:v>1.8993710279464722</c:v>
                </c:pt>
                <c:pt idx="50">
                  <c:v>1.9364962577819824</c:v>
                </c:pt>
                <c:pt idx="51">
                  <c:v>1.9758239984512329</c:v>
                </c:pt>
                <c:pt idx="52">
                  <c:v>2.0151517391204834</c:v>
                </c:pt>
                <c:pt idx="53">
                  <c:v>2.0544795989990234</c:v>
                </c:pt>
                <c:pt idx="54">
                  <c:v>2.0938072204589844</c:v>
                </c:pt>
                <c:pt idx="55">
                  <c:v>2.1331348419189453</c:v>
                </c:pt>
                <c:pt idx="56">
                  <c:v>2.1724627017974854</c:v>
                </c:pt>
                <c:pt idx="57">
                  <c:v>2.2117905616760254</c:v>
                </c:pt>
                <c:pt idx="58">
                  <c:v>2.2511181831359863</c:v>
                </c:pt>
                <c:pt idx="59">
                  <c:v>2.2904458045959473</c:v>
                </c:pt>
                <c:pt idx="60">
                  <c:v>2.3297736644744873</c:v>
                </c:pt>
                <c:pt idx="61">
                  <c:v>2.3679356575012207</c:v>
                </c:pt>
                <c:pt idx="62">
                  <c:v>2.406097412109375</c:v>
                </c:pt>
                <c:pt idx="63">
                  <c:v>2.4442594051361084</c:v>
                </c:pt>
                <c:pt idx="64">
                  <c:v>2.4824211597442627</c:v>
                </c:pt>
                <c:pt idx="65">
                  <c:v>2.5205831527709961</c:v>
                </c:pt>
                <c:pt idx="66">
                  <c:v>2.5587451457977295</c:v>
                </c:pt>
                <c:pt idx="67">
                  <c:v>2.5969069004058838</c:v>
                </c:pt>
                <c:pt idx="68">
                  <c:v>2.6350688934326172</c:v>
                </c:pt>
                <c:pt idx="69">
                  <c:v>2.6732306480407715</c:v>
                </c:pt>
                <c:pt idx="70">
                  <c:v>2.7113926410675049</c:v>
                </c:pt>
                <c:pt idx="71">
                  <c:v>2.7489213943481445</c:v>
                </c:pt>
                <c:pt idx="72">
                  <c:v>2.7864503860473633</c:v>
                </c:pt>
                <c:pt idx="73">
                  <c:v>2.8239791393280029</c:v>
                </c:pt>
                <c:pt idx="74">
                  <c:v>2.8615081310272217</c:v>
                </c:pt>
                <c:pt idx="75">
                  <c:v>2.8990368843078613</c:v>
                </c:pt>
                <c:pt idx="76">
                  <c:v>2.936565637588501</c:v>
                </c:pt>
                <c:pt idx="77">
                  <c:v>2.9740946292877197</c:v>
                </c:pt>
                <c:pt idx="78">
                  <c:v>3.0116233825683594</c:v>
                </c:pt>
                <c:pt idx="79">
                  <c:v>3.0491523742675781</c:v>
                </c:pt>
                <c:pt idx="80">
                  <c:v>3.0866811275482178</c:v>
                </c:pt>
                <c:pt idx="81">
                  <c:v>3.1245300769805908</c:v>
                </c:pt>
                <c:pt idx="82">
                  <c:v>3.1623787879943848</c:v>
                </c:pt>
                <c:pt idx="83">
                  <c:v>3.2002277374267578</c:v>
                </c:pt>
                <c:pt idx="84">
                  <c:v>3.2380766868591309</c:v>
                </c:pt>
                <c:pt idx="85">
                  <c:v>3.2759256362915039</c:v>
                </c:pt>
                <c:pt idx="86">
                  <c:v>3.3137743473052979</c:v>
                </c:pt>
                <c:pt idx="87">
                  <c:v>3.3516232967376709</c:v>
                </c:pt>
                <c:pt idx="88">
                  <c:v>3.3894722461700439</c:v>
                </c:pt>
                <c:pt idx="89">
                  <c:v>3.4273209571838379</c:v>
                </c:pt>
                <c:pt idx="90">
                  <c:v>3.4651699066162109</c:v>
                </c:pt>
                <c:pt idx="91">
                  <c:v>3.5031249523162842</c:v>
                </c:pt>
                <c:pt idx="92">
                  <c:v>3.5410799980163574</c:v>
                </c:pt>
                <c:pt idx="93">
                  <c:v>3.5790350437164307</c:v>
                </c:pt>
                <c:pt idx="94">
                  <c:v>3.6169900894165039</c:v>
                </c:pt>
                <c:pt idx="95">
                  <c:v>3.6549451351165771</c:v>
                </c:pt>
                <c:pt idx="96">
                  <c:v>3.6929001808166504</c:v>
                </c:pt>
                <c:pt idx="97">
                  <c:v>3.7308552265167236</c:v>
                </c:pt>
                <c:pt idx="98">
                  <c:v>3.7688102722167969</c:v>
                </c:pt>
                <c:pt idx="99">
                  <c:v>3.8067653179168701</c:v>
                </c:pt>
                <c:pt idx="100">
                  <c:v>3.8447203636169434</c:v>
                </c:pt>
                <c:pt idx="101">
                  <c:v>3.8818292617797852</c:v>
                </c:pt>
                <c:pt idx="102">
                  <c:v>3.9189383983612061</c:v>
                </c:pt>
                <c:pt idx="103">
                  <c:v>3.9560472965240479</c:v>
                </c:pt>
                <c:pt idx="104">
                  <c:v>3.9931564331054688</c:v>
                </c:pt>
                <c:pt idx="105">
                  <c:v>4.0302653312683105</c:v>
                </c:pt>
                <c:pt idx="106">
                  <c:v>4.0673742294311523</c:v>
                </c:pt>
                <c:pt idx="107">
                  <c:v>4.1044831275939941</c:v>
                </c:pt>
                <c:pt idx="108">
                  <c:v>4.1415925025939941</c:v>
                </c:pt>
                <c:pt idx="109">
                  <c:v>4.1787014007568359</c:v>
                </c:pt>
                <c:pt idx="110">
                  <c:v>4.2158102989196777</c:v>
                </c:pt>
              </c:numCache>
            </c:numRef>
          </c:yVal>
          <c:smooth val="0"/>
          <c:extLst>
            <c:ext xmlns:c16="http://schemas.microsoft.com/office/drawing/2014/chart" uri="{C3380CC4-5D6E-409C-BE32-E72D297353CC}">
              <c16:uniqueId val="{00000007-7316-5347-BE0B-2CDC298F535C}"/>
            </c:ext>
          </c:extLst>
        </c:ser>
        <c:ser>
          <c:idx val="7"/>
          <c:order val="7"/>
          <c:tx>
            <c:strRef>
              <c:f>Output!$DK$1</c:f>
              <c:strCache>
                <c:ptCount val="1"/>
                <c:pt idx="0">
                  <c:v>RCP6.0 (2011)</c:v>
                </c:pt>
              </c:strCache>
            </c:strRef>
          </c:tx>
          <c:spPr>
            <a:ln w="19050" cap="rnd">
              <a:solidFill>
                <a:srgbClr val="FF0096"/>
              </a:solidFill>
              <a:prstDash val="sys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Output!$DK$3:$DK$113</c:f>
              <c:numCache>
                <c:formatCode>General</c:formatCode>
                <c:ptCount val="111"/>
                <c:pt idx="0">
                  <c:v>0.52230000495910645</c:v>
                </c:pt>
                <c:pt idx="1">
                  <c:v>0.46360000967979431</c:v>
                </c:pt>
                <c:pt idx="2">
                  <c:v>0.21400001645088196</c:v>
                </c:pt>
                <c:pt idx="3">
                  <c:v>0.30050000548362732</c:v>
                </c:pt>
                <c:pt idx="4">
                  <c:v>0.34140002727508545</c:v>
                </c:pt>
                <c:pt idx="5">
                  <c:v>0.40740001201629639</c:v>
                </c:pt>
                <c:pt idx="6">
                  <c:v>0.50639998912811279</c:v>
                </c:pt>
                <c:pt idx="7">
                  <c:v>0.57179999351501465</c:v>
                </c:pt>
                <c:pt idx="8">
                  <c:v>0.62929999828338623</c:v>
                </c:pt>
                <c:pt idx="9">
                  <c:v>0.66580003499984741</c:v>
                </c:pt>
                <c:pt idx="10">
                  <c:v>0.69160002470016479</c:v>
                </c:pt>
                <c:pt idx="11">
                  <c:v>0.77390003204345703</c:v>
                </c:pt>
                <c:pt idx="12">
                  <c:v>0.80330002307891846</c:v>
                </c:pt>
                <c:pt idx="13">
                  <c:v>0.80009996891021729</c:v>
                </c:pt>
                <c:pt idx="14">
                  <c:v>0.81610000133514404</c:v>
                </c:pt>
                <c:pt idx="15">
                  <c:v>0.86110001802444458</c:v>
                </c:pt>
                <c:pt idx="16">
                  <c:v>0.85540002584457397</c:v>
                </c:pt>
                <c:pt idx="17">
                  <c:v>0.8554999828338623</c:v>
                </c:pt>
                <c:pt idx="18">
                  <c:v>0.85570001602172852</c:v>
                </c:pt>
                <c:pt idx="19">
                  <c:v>0.89719998836517334</c:v>
                </c:pt>
                <c:pt idx="20">
                  <c:v>0.89110004901885986</c:v>
                </c:pt>
                <c:pt idx="21">
                  <c:v>0.91420000791549683</c:v>
                </c:pt>
                <c:pt idx="22">
                  <c:v>0.9430999755859375</c:v>
                </c:pt>
                <c:pt idx="23">
                  <c:v>0.98399996757507324</c:v>
                </c:pt>
                <c:pt idx="24">
                  <c:v>1.0046000480651855</c:v>
                </c:pt>
                <c:pt idx="25">
                  <c:v>1.0013999938964844</c:v>
                </c:pt>
                <c:pt idx="26">
                  <c:v>1.0241999626159668</c:v>
                </c:pt>
                <c:pt idx="27">
                  <c:v>1.0446000099182129</c:v>
                </c:pt>
                <c:pt idx="28">
                  <c:v>1.0699000358581543</c:v>
                </c:pt>
                <c:pt idx="29">
                  <c:v>1.0780999660491943</c:v>
                </c:pt>
                <c:pt idx="30">
                  <c:v>1.0887000560760498</c:v>
                </c:pt>
                <c:pt idx="31">
                  <c:v>1.103100061416626</c:v>
                </c:pt>
                <c:pt idx="32">
                  <c:v>1.1230000257492065</c:v>
                </c:pt>
                <c:pt idx="33">
                  <c:v>1.1460000276565552</c:v>
                </c:pt>
                <c:pt idx="34">
                  <c:v>1.1611000299453735</c:v>
                </c:pt>
                <c:pt idx="35">
                  <c:v>1.2037999629974365</c:v>
                </c:pt>
                <c:pt idx="36">
                  <c:v>1.2269999980926514</c:v>
                </c:pt>
                <c:pt idx="37">
                  <c:v>1.2567999362945557</c:v>
                </c:pt>
                <c:pt idx="38">
                  <c:v>1.2941999435424805</c:v>
                </c:pt>
                <c:pt idx="39">
                  <c:v>1.2768000364303589</c:v>
                </c:pt>
                <c:pt idx="40">
                  <c:v>1.2613999843597412</c:v>
                </c:pt>
                <c:pt idx="41">
                  <c:v>1.3212000131607056</c:v>
                </c:pt>
                <c:pt idx="42">
                  <c:v>1.3273000717163086</c:v>
                </c:pt>
                <c:pt idx="43">
                  <c:v>1.3271000385284424</c:v>
                </c:pt>
                <c:pt idx="44">
                  <c:v>1.3812000751495361</c:v>
                </c:pt>
                <c:pt idx="45">
                  <c:v>1.3947000503540039</c:v>
                </c:pt>
                <c:pt idx="46">
                  <c:v>1.391200065612793</c:v>
                </c:pt>
                <c:pt idx="47">
                  <c:v>1.427299976348877</c:v>
                </c:pt>
                <c:pt idx="48">
                  <c:v>1.4654999971389771</c:v>
                </c:pt>
                <c:pt idx="49">
                  <c:v>1.4930999279022217</c:v>
                </c:pt>
                <c:pt idx="50">
                  <c:v>1.4804000854492188</c:v>
                </c:pt>
                <c:pt idx="51">
                  <c:v>1.5429999828338623</c:v>
                </c:pt>
                <c:pt idx="52">
                  <c:v>1.5696001052856445</c:v>
                </c:pt>
                <c:pt idx="53">
                  <c:v>1.5796000957489014</c:v>
                </c:pt>
                <c:pt idx="54">
                  <c:v>1.6059999465942383</c:v>
                </c:pt>
                <c:pt idx="55">
                  <c:v>1.6038999557495117</c:v>
                </c:pt>
                <c:pt idx="56">
                  <c:v>1.6410999298095703</c:v>
                </c:pt>
                <c:pt idx="57">
                  <c:v>1.6686000823974609</c:v>
                </c:pt>
                <c:pt idx="58">
                  <c:v>1.6833000183105469</c:v>
                </c:pt>
                <c:pt idx="59">
                  <c:v>1.7097001075744629</c:v>
                </c:pt>
                <c:pt idx="60">
                  <c:v>1.7137999534606934</c:v>
                </c:pt>
                <c:pt idx="61">
                  <c:v>1.7436001300811768</c:v>
                </c:pt>
                <c:pt idx="62">
                  <c:v>1.7623000144958496</c:v>
                </c:pt>
                <c:pt idx="63">
                  <c:v>1.799299955368042</c:v>
                </c:pt>
                <c:pt idx="64">
                  <c:v>1.8408000469207764</c:v>
                </c:pt>
                <c:pt idx="65">
                  <c:v>1.8577001094818115</c:v>
                </c:pt>
                <c:pt idx="66">
                  <c:v>1.8406999111175537</c:v>
                </c:pt>
                <c:pt idx="67">
                  <c:v>1.8563001155853271</c:v>
                </c:pt>
                <c:pt idx="68">
                  <c:v>1.9051001071929932</c:v>
                </c:pt>
                <c:pt idx="69">
                  <c:v>1.9351000785827637</c:v>
                </c:pt>
                <c:pt idx="70">
                  <c:v>1.9630999565124512</c:v>
                </c:pt>
                <c:pt idx="71">
                  <c:v>1.9865000247955322</c:v>
                </c:pt>
                <c:pt idx="72">
                  <c:v>2.0148000717163086</c:v>
                </c:pt>
                <c:pt idx="73">
                  <c:v>2.0057001113891602</c:v>
                </c:pt>
                <c:pt idx="74">
                  <c:v>2.0267999172210693</c:v>
                </c:pt>
                <c:pt idx="75">
                  <c:v>2.046799898147583</c:v>
                </c:pt>
                <c:pt idx="76">
                  <c:v>2.1170001029968262</c:v>
                </c:pt>
                <c:pt idx="77">
                  <c:v>2.146899938583374</c:v>
                </c:pt>
                <c:pt idx="78">
                  <c:v>2.1816999912261963</c:v>
                </c:pt>
                <c:pt idx="79">
                  <c:v>2.1858999729156494</c:v>
                </c:pt>
                <c:pt idx="80">
                  <c:v>2.2111001014709473</c:v>
                </c:pt>
                <c:pt idx="81">
                  <c:v>2.2706999778747559</c:v>
                </c:pt>
                <c:pt idx="82">
                  <c:v>2.2829999923706055</c:v>
                </c:pt>
                <c:pt idx="83">
                  <c:v>2.3299999237060547</c:v>
                </c:pt>
                <c:pt idx="84">
                  <c:v>2.3513000011444092</c:v>
                </c:pt>
                <c:pt idx="85">
                  <c:v>2.3789000511169434</c:v>
                </c:pt>
                <c:pt idx="86">
                  <c:v>2.3887999057769775</c:v>
                </c:pt>
                <c:pt idx="87">
                  <c:v>2.4226999282836914</c:v>
                </c:pt>
                <c:pt idx="88">
                  <c:v>2.4658000469207764</c:v>
                </c:pt>
                <c:pt idx="89">
                  <c:v>2.5139999389648438</c:v>
                </c:pt>
                <c:pt idx="90">
                  <c:v>2.5318999290466309</c:v>
                </c:pt>
                <c:pt idx="91">
                  <c:v>2.5513999462127686</c:v>
                </c:pt>
                <c:pt idx="92">
                  <c:v>2.5734000205993652</c:v>
                </c:pt>
                <c:pt idx="93">
                  <c:v>2.601099967956543</c:v>
                </c:pt>
                <c:pt idx="94">
                  <c:v>2.6563000679016113</c:v>
                </c:pt>
                <c:pt idx="95">
                  <c:v>2.6777999401092529</c:v>
                </c:pt>
                <c:pt idx="96">
                  <c:v>2.6907000541687012</c:v>
                </c:pt>
                <c:pt idx="97">
                  <c:v>2.7021000385284424</c:v>
                </c:pt>
                <c:pt idx="98">
                  <c:v>2.7223000526428223</c:v>
                </c:pt>
                <c:pt idx="99">
                  <c:v>2.766200065612793</c:v>
                </c:pt>
                <c:pt idx="100">
                  <c:v>2.8174998760223389</c:v>
                </c:pt>
                <c:pt idx="101">
                  <c:v>2.8315000534057617</c:v>
                </c:pt>
                <c:pt idx="102">
                  <c:v>2.7897000312805176</c:v>
                </c:pt>
                <c:pt idx="103">
                  <c:v>2.8185000419616699</c:v>
                </c:pt>
                <c:pt idx="104">
                  <c:v>2.8488998413085938</c:v>
                </c:pt>
                <c:pt idx="105">
                  <c:v>2.8924999237060547</c:v>
                </c:pt>
                <c:pt idx="106">
                  <c:v>2.8926999568939209</c:v>
                </c:pt>
                <c:pt idx="107">
                  <c:v>2.8892998695373535</c:v>
                </c:pt>
                <c:pt idx="108">
                  <c:v>2.9285998344421387</c:v>
                </c:pt>
                <c:pt idx="109">
                  <c:v>2.9505000114440918</c:v>
                </c:pt>
                <c:pt idx="110">
                  <c:v>2.9779000282287598</c:v>
                </c:pt>
              </c:numCache>
            </c:numRef>
          </c:yVal>
          <c:smooth val="0"/>
          <c:extLst>
            <c:ext xmlns:c16="http://schemas.microsoft.com/office/drawing/2014/chart" uri="{C3380CC4-5D6E-409C-BE32-E72D297353CC}">
              <c16:uniqueId val="{00000008-7316-5347-BE0B-2CDC298F535C}"/>
            </c:ext>
          </c:extLst>
        </c:ser>
        <c:ser>
          <c:idx val="8"/>
          <c:order val="8"/>
          <c:tx>
            <c:strRef>
              <c:f>Output!$DL$1</c:f>
              <c:strCache>
                <c:ptCount val="1"/>
                <c:pt idx="0">
                  <c:v>RCP8.5 (2011)</c:v>
                </c:pt>
              </c:strCache>
            </c:strRef>
          </c:tx>
          <c:spPr>
            <a:ln w="19050" cap="rnd">
              <a:solidFill>
                <a:schemeClr val="accent2">
                  <a:lumMod val="60000"/>
                </a:schemeClr>
              </a:solidFill>
              <a:prstDash val="sys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Output!$DL$3:$DL$113</c:f>
              <c:numCache>
                <c:formatCode>General</c:formatCode>
                <c:ptCount val="111"/>
                <c:pt idx="0">
                  <c:v>0.52340000867843628</c:v>
                </c:pt>
                <c:pt idx="1">
                  <c:v>0.46740001440048218</c:v>
                </c:pt>
                <c:pt idx="2">
                  <c:v>0.25070002675056458</c:v>
                </c:pt>
                <c:pt idx="3">
                  <c:v>0.31870001554489136</c:v>
                </c:pt>
                <c:pt idx="4">
                  <c:v>0.39079999923706055</c:v>
                </c:pt>
                <c:pt idx="5">
                  <c:v>0.44220000505447388</c:v>
                </c:pt>
                <c:pt idx="6">
                  <c:v>0.52140003442764282</c:v>
                </c:pt>
                <c:pt idx="7">
                  <c:v>0.60000002384185791</c:v>
                </c:pt>
                <c:pt idx="8">
                  <c:v>0.61409997940063477</c:v>
                </c:pt>
                <c:pt idx="9">
                  <c:v>0.63990002870559692</c:v>
                </c:pt>
                <c:pt idx="10">
                  <c:v>0.69359999895095825</c:v>
                </c:pt>
                <c:pt idx="11">
                  <c:v>0.75590002536773682</c:v>
                </c:pt>
                <c:pt idx="12">
                  <c:v>0.77920001745223999</c:v>
                </c:pt>
                <c:pt idx="13">
                  <c:v>0.77970004081726074</c:v>
                </c:pt>
                <c:pt idx="14">
                  <c:v>0.80050003528594971</c:v>
                </c:pt>
                <c:pt idx="15">
                  <c:v>0.8321000337600708</c:v>
                </c:pt>
                <c:pt idx="16">
                  <c:v>0.84440004825592041</c:v>
                </c:pt>
                <c:pt idx="17">
                  <c:v>0.82630002498626709</c:v>
                </c:pt>
                <c:pt idx="18">
                  <c:v>0.85740000009536743</c:v>
                </c:pt>
                <c:pt idx="19">
                  <c:v>0.90750002861022949</c:v>
                </c:pt>
                <c:pt idx="20">
                  <c:v>0.93680000305175781</c:v>
                </c:pt>
                <c:pt idx="21">
                  <c:v>0.92260003089904785</c:v>
                </c:pt>
                <c:pt idx="22">
                  <c:v>0.94160002470016479</c:v>
                </c:pt>
                <c:pt idx="23">
                  <c:v>0.9934999942779541</c:v>
                </c:pt>
                <c:pt idx="24">
                  <c:v>1.0263999700546265</c:v>
                </c:pt>
                <c:pt idx="25">
                  <c:v>1.0636999607086182</c:v>
                </c:pt>
                <c:pt idx="26">
                  <c:v>1.0938999652862549</c:v>
                </c:pt>
                <c:pt idx="27">
                  <c:v>1.1110999584197998</c:v>
                </c:pt>
                <c:pt idx="28">
                  <c:v>1.1243000030517578</c:v>
                </c:pt>
                <c:pt idx="29">
                  <c:v>1.1371999979019165</c:v>
                </c:pt>
                <c:pt idx="30">
                  <c:v>1.1753000020980835</c:v>
                </c:pt>
                <c:pt idx="31">
                  <c:v>1.2404999732971191</c:v>
                </c:pt>
                <c:pt idx="32">
                  <c:v>1.2783999443054199</c:v>
                </c:pt>
                <c:pt idx="33">
                  <c:v>1.2795000076293945</c:v>
                </c:pt>
                <c:pt idx="34">
                  <c:v>1.2998000383377075</c:v>
                </c:pt>
                <c:pt idx="35">
                  <c:v>1.3561000823974609</c:v>
                </c:pt>
                <c:pt idx="36">
                  <c:v>1.4253000020980835</c:v>
                </c:pt>
                <c:pt idx="37">
                  <c:v>1.4449999332427979</c:v>
                </c:pt>
                <c:pt idx="38">
                  <c:v>1.4764000177383423</c:v>
                </c:pt>
                <c:pt idx="39">
                  <c:v>1.5027000904083252</c:v>
                </c:pt>
                <c:pt idx="40">
                  <c:v>1.4923000335693359</c:v>
                </c:pt>
                <c:pt idx="41">
                  <c:v>1.5232000350952148</c:v>
                </c:pt>
                <c:pt idx="42">
                  <c:v>1.5708999633789062</c:v>
                </c:pt>
                <c:pt idx="43">
                  <c:v>1.6215000152587891</c:v>
                </c:pt>
                <c:pt idx="44">
                  <c:v>1.6589999198913574</c:v>
                </c:pt>
                <c:pt idx="45">
                  <c:v>1.6828000545501709</c:v>
                </c:pt>
                <c:pt idx="46">
                  <c:v>1.7242999076843262</c:v>
                </c:pt>
                <c:pt idx="47">
                  <c:v>1.7507998943328857</c:v>
                </c:pt>
                <c:pt idx="48">
                  <c:v>1.7873001098632812</c:v>
                </c:pt>
                <c:pt idx="49">
                  <c:v>1.8636999130249023</c:v>
                </c:pt>
                <c:pt idx="50">
                  <c:v>1.8840999603271484</c:v>
                </c:pt>
                <c:pt idx="51">
                  <c:v>1.9235000610351562</c:v>
                </c:pt>
                <c:pt idx="52">
                  <c:v>1.9604001045227051</c:v>
                </c:pt>
                <c:pt idx="53">
                  <c:v>2.0255000591278076</c:v>
                </c:pt>
                <c:pt idx="54">
                  <c:v>2.0546000003814697</c:v>
                </c:pt>
                <c:pt idx="55">
                  <c:v>2.0536000728607178</c:v>
                </c:pt>
                <c:pt idx="56">
                  <c:v>2.1110999584197998</c:v>
                </c:pt>
                <c:pt idx="57">
                  <c:v>2.1828999519348145</c:v>
                </c:pt>
                <c:pt idx="58">
                  <c:v>2.2218000888824463</c:v>
                </c:pt>
                <c:pt idx="59">
                  <c:v>2.225100040435791</c:v>
                </c:pt>
                <c:pt idx="60">
                  <c:v>2.3155999183654785</c:v>
                </c:pt>
                <c:pt idx="61">
                  <c:v>2.3355998992919922</c:v>
                </c:pt>
                <c:pt idx="62">
                  <c:v>2.385200023651123</c:v>
                </c:pt>
                <c:pt idx="63">
                  <c:v>2.4576001167297363</c:v>
                </c:pt>
                <c:pt idx="64">
                  <c:v>2.4802000522613525</c:v>
                </c:pt>
                <c:pt idx="65">
                  <c:v>2.5438001155853271</c:v>
                </c:pt>
                <c:pt idx="66">
                  <c:v>2.5715000629425049</c:v>
                </c:pt>
                <c:pt idx="67">
                  <c:v>2.624500036239624</c:v>
                </c:pt>
                <c:pt idx="68">
                  <c:v>2.6877000331878662</c:v>
                </c:pt>
                <c:pt idx="69">
                  <c:v>2.714900016784668</c:v>
                </c:pt>
                <c:pt idx="70">
                  <c:v>2.7799999713897705</c:v>
                </c:pt>
                <c:pt idx="71">
                  <c:v>2.836400032043457</c:v>
                </c:pt>
                <c:pt idx="72">
                  <c:v>2.8875000476837158</c:v>
                </c:pt>
                <c:pt idx="73">
                  <c:v>2.9377000331878662</c:v>
                </c:pt>
                <c:pt idx="74">
                  <c:v>2.9735000133514404</c:v>
                </c:pt>
                <c:pt idx="75">
                  <c:v>3.0204999446868896</c:v>
                </c:pt>
                <c:pt idx="76">
                  <c:v>3.0776998996734619</c:v>
                </c:pt>
                <c:pt idx="77">
                  <c:v>3.1338999271392822</c:v>
                </c:pt>
                <c:pt idx="78">
                  <c:v>3.1552000045776367</c:v>
                </c:pt>
                <c:pt idx="79">
                  <c:v>3.1929998397827148</c:v>
                </c:pt>
                <c:pt idx="80">
                  <c:v>3.2331998348236084</c:v>
                </c:pt>
                <c:pt idx="81">
                  <c:v>3.2995998859405518</c:v>
                </c:pt>
                <c:pt idx="82">
                  <c:v>3.3636000156402588</c:v>
                </c:pt>
                <c:pt idx="83">
                  <c:v>3.4049999713897705</c:v>
                </c:pt>
                <c:pt idx="84">
                  <c:v>3.4480998516082764</c:v>
                </c:pt>
                <c:pt idx="85">
                  <c:v>3.486799955368042</c:v>
                </c:pt>
                <c:pt idx="86">
                  <c:v>3.5367000102996826</c:v>
                </c:pt>
                <c:pt idx="87">
                  <c:v>3.6054999828338623</c:v>
                </c:pt>
                <c:pt idx="88">
                  <c:v>3.6501998901367188</c:v>
                </c:pt>
                <c:pt idx="89">
                  <c:v>3.7067999839782715</c:v>
                </c:pt>
                <c:pt idx="90">
                  <c:v>3.7237999439239502</c:v>
                </c:pt>
                <c:pt idx="91">
                  <c:v>3.783099889755249</c:v>
                </c:pt>
                <c:pt idx="92">
                  <c:v>3.8225998878479004</c:v>
                </c:pt>
                <c:pt idx="93">
                  <c:v>3.8603999614715576</c:v>
                </c:pt>
                <c:pt idx="94">
                  <c:v>3.9026000499725342</c:v>
                </c:pt>
                <c:pt idx="95">
                  <c:v>3.9642000198364258</c:v>
                </c:pt>
                <c:pt idx="96">
                  <c:v>4.0197000503540039</c:v>
                </c:pt>
                <c:pt idx="97">
                  <c:v>4.0683999061584473</c:v>
                </c:pt>
                <c:pt idx="98">
                  <c:v>4.1125998497009277</c:v>
                </c:pt>
                <c:pt idx="99">
                  <c:v>4.1663002967834473</c:v>
                </c:pt>
                <c:pt idx="100">
                  <c:v>4.2146000862121582</c:v>
                </c:pt>
                <c:pt idx="101">
                  <c:v>4.2862000465393066</c:v>
                </c:pt>
                <c:pt idx="102">
                  <c:v>4.3291001319885254</c:v>
                </c:pt>
                <c:pt idx="103">
                  <c:v>4.3524003028869629</c:v>
                </c:pt>
                <c:pt idx="104">
                  <c:v>4.4018001556396484</c:v>
                </c:pt>
                <c:pt idx="105">
                  <c:v>4.4556999206542969</c:v>
                </c:pt>
                <c:pt idx="106">
                  <c:v>4.5054001808166504</c:v>
                </c:pt>
                <c:pt idx="107">
                  <c:v>4.5691003799438477</c:v>
                </c:pt>
                <c:pt idx="108">
                  <c:v>4.6062002182006836</c:v>
                </c:pt>
                <c:pt idx="109">
                  <c:v>4.6380000114440918</c:v>
                </c:pt>
                <c:pt idx="110">
                  <c:v>4.7078003883361816</c:v>
                </c:pt>
              </c:numCache>
            </c:numRef>
          </c:yVal>
          <c:smooth val="0"/>
          <c:extLst>
            <c:ext xmlns:c16="http://schemas.microsoft.com/office/drawing/2014/chart" uri="{C3380CC4-5D6E-409C-BE32-E72D297353CC}">
              <c16:uniqueId val="{00000009-7316-5347-BE0B-2CDC298F535C}"/>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a:effectLst/>
                  </a:rPr>
                  <a:t>Degrees C</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Gross World Product</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50.512435913085938</c:v>
                </c:pt>
                <c:pt idx="1">
                  <c:v>51.415008544921875</c:v>
                </c:pt>
                <c:pt idx="2">
                  <c:v>52.472602844238281</c:v>
                </c:pt>
                <c:pt idx="3">
                  <c:v>53.643321990966797</c:v>
                </c:pt>
                <c:pt idx="4">
                  <c:v>55.302925109863281</c:v>
                </c:pt>
                <c:pt idx="5">
                  <c:v>57.197929382324219</c:v>
                </c:pt>
                <c:pt idx="6">
                  <c:v>59.467933654785156</c:v>
                </c:pt>
                <c:pt idx="7">
                  <c:v>61.935382843017578</c:v>
                </c:pt>
                <c:pt idx="8">
                  <c:v>63.556129455566406</c:v>
                </c:pt>
                <c:pt idx="9">
                  <c:v>65.874992370605469</c:v>
                </c:pt>
                <c:pt idx="10">
                  <c:v>69.055328369140625</c:v>
                </c:pt>
                <c:pt idx="11">
                  <c:v>70.41876220703125</c:v>
                </c:pt>
                <c:pt idx="12">
                  <c:v>72.379135131835938</c:v>
                </c:pt>
                <c:pt idx="13">
                  <c:v>75.080589294433594</c:v>
                </c:pt>
                <c:pt idx="14">
                  <c:v>79.163467407226562</c:v>
                </c:pt>
                <c:pt idx="15">
                  <c:v>82.855735778808594</c:v>
                </c:pt>
                <c:pt idx="16">
                  <c:v>87.230255126953125</c:v>
                </c:pt>
                <c:pt idx="17">
                  <c:v>91.944305419921875</c:v>
                </c:pt>
                <c:pt idx="18">
                  <c:v>94.366828918457031</c:v>
                </c:pt>
                <c:pt idx="19">
                  <c:v>93.940788269042969</c:v>
                </c:pt>
                <c:pt idx="20">
                  <c:v>98.393844604492188</c:v>
                </c:pt>
                <c:pt idx="21">
                  <c:v>102.06107330322266</c:v>
                </c:pt>
                <c:pt idx="22">
                  <c:v>105.19972229003906</c:v>
                </c:pt>
                <c:pt idx="23">
                  <c:v>108.49813842773438</c:v>
                </c:pt>
                <c:pt idx="24">
                  <c:v>112.02253723144531</c:v>
                </c:pt>
                <c:pt idx="25">
                  <c:v>115.55300140380859</c:v>
                </c:pt>
                <c:pt idx="26">
                  <c:v>118.90473937988281</c:v>
                </c:pt>
                <c:pt idx="27">
                  <c:v>122.90488433837891</c:v>
                </c:pt>
                <c:pt idx="28">
                  <c:v>127.25828552246094</c:v>
                </c:pt>
                <c:pt idx="29">
                  <c:v>132.17984008789062</c:v>
                </c:pt>
                <c:pt idx="30">
                  <c:v>137.20106506347656</c:v>
                </c:pt>
                <c:pt idx="31">
                  <c:v>142.31454467773438</c:v>
                </c:pt>
                <c:pt idx="32">
                  <c:v>147.51557922363281</c:v>
                </c:pt>
                <c:pt idx="33">
                  <c:v>152.80180358886719</c:v>
                </c:pt>
                <c:pt idx="34">
                  <c:v>158.17301940917969</c:v>
                </c:pt>
                <c:pt idx="35">
                  <c:v>163.62828063964844</c:v>
                </c:pt>
                <c:pt idx="36">
                  <c:v>169.16352844238281</c:v>
                </c:pt>
                <c:pt idx="37">
                  <c:v>174.77326965332031</c:v>
                </c:pt>
                <c:pt idx="38">
                  <c:v>180.45401000976562</c:v>
                </c:pt>
                <c:pt idx="39">
                  <c:v>186.20237731933594</c:v>
                </c:pt>
                <c:pt idx="40">
                  <c:v>192.01499938964844</c:v>
                </c:pt>
                <c:pt idx="41">
                  <c:v>197.88874816894531</c:v>
                </c:pt>
                <c:pt idx="42">
                  <c:v>203.81991577148438</c:v>
                </c:pt>
                <c:pt idx="43">
                  <c:v>209.80377197265625</c:v>
                </c:pt>
                <c:pt idx="44">
                  <c:v>215.83497619628906</c:v>
                </c:pt>
                <c:pt idx="45">
                  <c:v>221.90869140625</c:v>
                </c:pt>
                <c:pt idx="46">
                  <c:v>228.02122497558594</c:v>
                </c:pt>
                <c:pt idx="47">
                  <c:v>234.16983032226562</c:v>
                </c:pt>
                <c:pt idx="48">
                  <c:v>240.35197448730469</c:v>
                </c:pt>
                <c:pt idx="49">
                  <c:v>246.56558227539062</c:v>
                </c:pt>
                <c:pt idx="50">
                  <c:v>252.80865478515625</c:v>
                </c:pt>
                <c:pt idx="51">
                  <c:v>259.07901000976562</c:v>
                </c:pt>
                <c:pt idx="52">
                  <c:v>265.37417602539062</c:v>
                </c:pt>
                <c:pt idx="53">
                  <c:v>271.6917724609375</c:v>
                </c:pt>
                <c:pt idx="54">
                  <c:v>278.02935791015625</c:v>
                </c:pt>
                <c:pt idx="55">
                  <c:v>284.38473510742188</c:v>
                </c:pt>
                <c:pt idx="56">
                  <c:v>290.75640869140625</c:v>
                </c:pt>
                <c:pt idx="57">
                  <c:v>297.14321899414062</c:v>
                </c:pt>
                <c:pt idx="58">
                  <c:v>303.5440673828125</c:v>
                </c:pt>
                <c:pt idx="59">
                  <c:v>309.95806884765625</c:v>
                </c:pt>
                <c:pt idx="60">
                  <c:v>316.38461303710938</c:v>
                </c:pt>
                <c:pt idx="61">
                  <c:v>322.82321166992188</c:v>
                </c:pt>
                <c:pt idx="62">
                  <c:v>329.27365112304688</c:v>
                </c:pt>
                <c:pt idx="63">
                  <c:v>335.7359619140625</c:v>
                </c:pt>
                <c:pt idx="64">
                  <c:v>342.21026611328125</c:v>
                </c:pt>
                <c:pt idx="65">
                  <c:v>348.69705200195312</c:v>
                </c:pt>
                <c:pt idx="66">
                  <c:v>355.19659423828125</c:v>
                </c:pt>
                <c:pt idx="67">
                  <c:v>361.709716796875</c:v>
                </c:pt>
                <c:pt idx="68">
                  <c:v>368.23818969726562</c:v>
                </c:pt>
                <c:pt idx="69">
                  <c:v>374.78427124023438</c:v>
                </c:pt>
                <c:pt idx="70">
                  <c:v>381.35006713867188</c:v>
                </c:pt>
                <c:pt idx="71">
                  <c:v>387.9368896484375</c:v>
                </c:pt>
                <c:pt idx="72">
                  <c:v>394.54586791992188</c:v>
                </c:pt>
                <c:pt idx="73">
                  <c:v>401.178466796875</c:v>
                </c:pt>
                <c:pt idx="74">
                  <c:v>407.83612060546875</c:v>
                </c:pt>
                <c:pt idx="75">
                  <c:v>414.520263671875</c:v>
                </c:pt>
                <c:pt idx="76">
                  <c:v>421.2322998046875</c:v>
                </c:pt>
                <c:pt idx="77">
                  <c:v>427.9735107421875</c:v>
                </c:pt>
                <c:pt idx="78">
                  <c:v>434.74447631835938</c:v>
                </c:pt>
                <c:pt idx="79">
                  <c:v>441.54556274414062</c:v>
                </c:pt>
                <c:pt idx="80">
                  <c:v>448.37725830078125</c:v>
                </c:pt>
                <c:pt idx="81">
                  <c:v>455.2406005859375</c:v>
                </c:pt>
                <c:pt idx="82">
                  <c:v>462.13681030273438</c:v>
                </c:pt>
                <c:pt idx="83">
                  <c:v>469.06680297851562</c:v>
                </c:pt>
                <c:pt idx="84">
                  <c:v>476.03134155273438</c:v>
                </c:pt>
                <c:pt idx="85">
                  <c:v>483.03134155273438</c:v>
                </c:pt>
                <c:pt idx="86">
                  <c:v>490.0679931640625</c:v>
                </c:pt>
                <c:pt idx="87">
                  <c:v>497.1424560546875</c:v>
                </c:pt>
                <c:pt idx="88">
                  <c:v>504.25595092773438</c:v>
                </c:pt>
                <c:pt idx="89">
                  <c:v>511.40963745117188</c:v>
                </c:pt>
                <c:pt idx="90">
                  <c:v>518.60479736328125</c:v>
                </c:pt>
                <c:pt idx="91">
                  <c:v>525.8424072265625</c:v>
                </c:pt>
                <c:pt idx="92">
                  <c:v>533.12384033203125</c:v>
                </c:pt>
                <c:pt idx="93">
                  <c:v>540.4515380859375</c:v>
                </c:pt>
                <c:pt idx="94">
                  <c:v>547.82830810546875</c:v>
                </c:pt>
                <c:pt idx="95">
                  <c:v>555.256591796875</c:v>
                </c:pt>
                <c:pt idx="96">
                  <c:v>562.73748779296875</c:v>
                </c:pt>
                <c:pt idx="97">
                  <c:v>570.27166748046875</c:v>
                </c:pt>
                <c:pt idx="98">
                  <c:v>577.860107421875</c:v>
                </c:pt>
                <c:pt idx="99">
                  <c:v>585.5035400390625</c:v>
                </c:pt>
                <c:pt idx="100">
                  <c:v>593.20257568359375</c:v>
                </c:pt>
                <c:pt idx="101">
                  <c:v>600.95709228515625</c:v>
                </c:pt>
                <c:pt idx="102">
                  <c:v>608.7666015625</c:v>
                </c:pt>
                <c:pt idx="103">
                  <c:v>616.63031005859375</c:v>
                </c:pt>
                <c:pt idx="104">
                  <c:v>624.54693603515625</c:v>
                </c:pt>
                <c:pt idx="105">
                  <c:v>632.514892578125</c:v>
                </c:pt>
                <c:pt idx="106">
                  <c:v>640.5322265625</c:v>
                </c:pt>
                <c:pt idx="107">
                  <c:v>648.5965576171875</c:v>
                </c:pt>
                <c:pt idx="108">
                  <c:v>656.7052001953125</c:v>
                </c:pt>
                <c:pt idx="109">
                  <c:v>664.8551025390625</c:v>
                </c:pt>
                <c:pt idx="110">
                  <c:v>673.042724609375</c:v>
                </c:pt>
              </c:numCache>
            </c:numRef>
          </c:yVal>
          <c:smooth val="0"/>
          <c:extLst>
            <c:ext xmlns:c16="http://schemas.microsoft.com/office/drawing/2014/chart" uri="{C3380CC4-5D6E-409C-BE32-E72D297353CC}">
              <c16:uniqueId val="{00000000-2C7A-684B-8E1A-47D7C6210914}"/>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Output!$C$3:$C$113</c:f>
              <c:numCache>
                <c:formatCode>General</c:formatCode>
                <c:ptCount val="111"/>
                <c:pt idx="15">
                  <c:v>86.11181640625</c:v>
                </c:pt>
                <c:pt idx="16">
                  <c:v>88.235649108886719</c:v>
                </c:pt>
                <c:pt idx="17">
                  <c:v>90.271041870117188</c:v>
                </c:pt>
                <c:pt idx="18">
                  <c:v>92.218002319335938</c:v>
                </c:pt>
                <c:pt idx="19">
                  <c:v>94.0765380859375</c:v>
                </c:pt>
                <c:pt idx="20">
                  <c:v>95.846633911132812</c:v>
                </c:pt>
                <c:pt idx="21">
                  <c:v>99.050758361816406</c:v>
                </c:pt>
                <c:pt idx="22">
                  <c:v>102.12232208251953</c:v>
                </c:pt>
                <c:pt idx="23">
                  <c:v>105.06132507324219</c:v>
                </c:pt>
                <c:pt idx="24">
                  <c:v>107.86776733398438</c:v>
                </c:pt>
                <c:pt idx="25">
                  <c:v>110.54164886474609</c:v>
                </c:pt>
                <c:pt idx="26">
                  <c:v>114.84989166259766</c:v>
                </c:pt>
                <c:pt idx="27">
                  <c:v>119.15813446044922</c:v>
                </c:pt>
                <c:pt idx="28">
                  <c:v>123.46637725830078</c:v>
                </c:pt>
                <c:pt idx="29">
                  <c:v>127.77462005615234</c:v>
                </c:pt>
                <c:pt idx="30">
                  <c:v>132.08285522460938</c:v>
                </c:pt>
                <c:pt idx="31">
                  <c:v>137.70025634765625</c:v>
                </c:pt>
                <c:pt idx="32">
                  <c:v>143.31764221191406</c:v>
                </c:pt>
                <c:pt idx="33">
                  <c:v>148.93502807617188</c:v>
                </c:pt>
                <c:pt idx="34">
                  <c:v>154.55242919921875</c:v>
                </c:pt>
                <c:pt idx="35">
                  <c:v>160.16981506347656</c:v>
                </c:pt>
                <c:pt idx="36">
                  <c:v>165.78720092773438</c:v>
                </c:pt>
                <c:pt idx="37">
                  <c:v>171.40460205078125</c:v>
                </c:pt>
                <c:pt idx="38">
                  <c:v>177.02198791503906</c:v>
                </c:pt>
                <c:pt idx="39">
                  <c:v>182.63937377929688</c:v>
                </c:pt>
                <c:pt idx="40">
                  <c:v>188.25677490234375</c:v>
                </c:pt>
                <c:pt idx="41">
                  <c:v>193.93565368652344</c:v>
                </c:pt>
                <c:pt idx="42">
                  <c:v>199.61453247070312</c:v>
                </c:pt>
                <c:pt idx="43">
                  <c:v>205.29341125488281</c:v>
                </c:pt>
                <c:pt idx="44">
                  <c:v>210.9722900390625</c:v>
                </c:pt>
                <c:pt idx="45">
                  <c:v>216.65116882324219</c:v>
                </c:pt>
                <c:pt idx="46">
                  <c:v>222.33004760742188</c:v>
                </c:pt>
                <c:pt idx="47">
                  <c:v>228.00892639160156</c:v>
                </c:pt>
                <c:pt idx="48">
                  <c:v>233.68780517578125</c:v>
                </c:pt>
                <c:pt idx="49">
                  <c:v>239.36668395996094</c:v>
                </c:pt>
                <c:pt idx="50">
                  <c:v>245.04556274414062</c:v>
                </c:pt>
                <c:pt idx="51">
                  <c:v>250.98875427246094</c:v>
                </c:pt>
                <c:pt idx="52">
                  <c:v>256.93194580078125</c:v>
                </c:pt>
                <c:pt idx="53">
                  <c:v>262.8751220703125</c:v>
                </c:pt>
                <c:pt idx="54">
                  <c:v>268.81829833984375</c:v>
                </c:pt>
                <c:pt idx="55">
                  <c:v>274.76150512695312</c:v>
                </c:pt>
                <c:pt idx="56">
                  <c:v>280.70468139648438</c:v>
                </c:pt>
                <c:pt idx="57">
                  <c:v>286.64785766601562</c:v>
                </c:pt>
                <c:pt idx="58">
                  <c:v>292.59103393554688</c:v>
                </c:pt>
                <c:pt idx="59">
                  <c:v>298.53424072265625</c:v>
                </c:pt>
                <c:pt idx="60">
                  <c:v>304.4774169921875</c:v>
                </c:pt>
                <c:pt idx="61">
                  <c:v>310.85226440429688</c:v>
                </c:pt>
                <c:pt idx="62">
                  <c:v>317.22708129882812</c:v>
                </c:pt>
                <c:pt idx="63">
                  <c:v>323.6019287109375</c:v>
                </c:pt>
                <c:pt idx="64">
                  <c:v>329.97674560546875</c:v>
                </c:pt>
                <c:pt idx="65">
                  <c:v>336.35159301757812</c:v>
                </c:pt>
                <c:pt idx="66">
                  <c:v>342.72640991210938</c:v>
                </c:pt>
                <c:pt idx="67">
                  <c:v>349.10125732421875</c:v>
                </c:pt>
                <c:pt idx="68">
                  <c:v>355.47610473632812</c:v>
                </c:pt>
                <c:pt idx="69">
                  <c:v>361.85092163085938</c:v>
                </c:pt>
                <c:pt idx="70">
                  <c:v>368.22576904296875</c:v>
                </c:pt>
                <c:pt idx="71">
                  <c:v>375.46051025390625</c:v>
                </c:pt>
                <c:pt idx="72">
                  <c:v>382.69525146484375</c:v>
                </c:pt>
                <c:pt idx="73">
                  <c:v>389.92999267578125</c:v>
                </c:pt>
                <c:pt idx="74">
                  <c:v>397.16473388671875</c:v>
                </c:pt>
                <c:pt idx="75">
                  <c:v>404.39950561523438</c:v>
                </c:pt>
                <c:pt idx="76">
                  <c:v>411.63424682617188</c:v>
                </c:pt>
                <c:pt idx="77">
                  <c:v>418.86898803710938</c:v>
                </c:pt>
                <c:pt idx="78">
                  <c:v>426.10372924804688</c:v>
                </c:pt>
                <c:pt idx="79">
                  <c:v>433.3385009765625</c:v>
                </c:pt>
                <c:pt idx="80">
                  <c:v>440.5732421875</c:v>
                </c:pt>
                <c:pt idx="81">
                  <c:v>448.47543334960938</c:v>
                </c:pt>
                <c:pt idx="82">
                  <c:v>456.37762451171875</c:v>
                </c:pt>
                <c:pt idx="83">
                  <c:v>464.27981567382812</c:v>
                </c:pt>
                <c:pt idx="84">
                  <c:v>472.1820068359375</c:v>
                </c:pt>
                <c:pt idx="85">
                  <c:v>480.08419799804688</c:v>
                </c:pt>
                <c:pt idx="86">
                  <c:v>487.98638916015625</c:v>
                </c:pt>
                <c:pt idx="87">
                  <c:v>495.88858032226562</c:v>
                </c:pt>
                <c:pt idx="88">
                  <c:v>503.790771484375</c:v>
                </c:pt>
                <c:pt idx="89">
                  <c:v>511.69296264648438</c:v>
                </c:pt>
                <c:pt idx="90">
                  <c:v>519.59515380859375</c:v>
                </c:pt>
                <c:pt idx="91">
                  <c:v>528.21771240234375</c:v>
                </c:pt>
                <c:pt idx="92">
                  <c:v>536.8402099609375</c:v>
                </c:pt>
                <c:pt idx="93">
                  <c:v>545.4627685546875</c:v>
                </c:pt>
                <c:pt idx="94">
                  <c:v>554.0853271484375</c:v>
                </c:pt>
                <c:pt idx="95">
                  <c:v>562.70782470703125</c:v>
                </c:pt>
                <c:pt idx="96">
                  <c:v>571.33038330078125</c:v>
                </c:pt>
                <c:pt idx="97">
                  <c:v>579.95294189453125</c:v>
                </c:pt>
                <c:pt idx="98">
                  <c:v>588.575439453125</c:v>
                </c:pt>
                <c:pt idx="99">
                  <c:v>597.197998046875</c:v>
                </c:pt>
                <c:pt idx="100">
                  <c:v>605.820556640625</c:v>
                </c:pt>
                <c:pt idx="101">
                  <c:v>615.21044921875</c:v>
                </c:pt>
                <c:pt idx="102">
                  <c:v>624.600341796875</c:v>
                </c:pt>
                <c:pt idx="103">
                  <c:v>633.990234375</c:v>
                </c:pt>
                <c:pt idx="104">
                  <c:v>643.38018798828125</c:v>
                </c:pt>
                <c:pt idx="105">
                  <c:v>652.77008056640625</c:v>
                </c:pt>
                <c:pt idx="106">
                  <c:v>662.15997314453125</c:v>
                </c:pt>
                <c:pt idx="107">
                  <c:v>671.54986572265625</c:v>
                </c:pt>
                <c:pt idx="108">
                  <c:v>680.9398193359375</c:v>
                </c:pt>
                <c:pt idx="109">
                  <c:v>690.3297119140625</c:v>
                </c:pt>
                <c:pt idx="110">
                  <c:v>699.7196044921875</c:v>
                </c:pt>
              </c:numCache>
            </c:numRef>
          </c:yVal>
          <c:smooth val="0"/>
          <c:extLst>
            <c:ext xmlns:c16="http://schemas.microsoft.com/office/drawing/2014/chart" uri="{C3380CC4-5D6E-409C-BE32-E72D297353CC}">
              <c16:uniqueId val="{00000001-2C7A-684B-8E1A-47D7C6210914}"/>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2C7A-684B-8E1A-47D7C6210914}"/>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Output!$D$3:$D$113</c:f>
              <c:numCache>
                <c:formatCode>General</c:formatCode>
                <c:ptCount val="111"/>
                <c:pt idx="15">
                  <c:v>84.799201965332031</c:v>
                </c:pt>
                <c:pt idx="16">
                  <c:v>86.923362731933594</c:v>
                </c:pt>
                <c:pt idx="17">
                  <c:v>88.959548950195312</c:v>
                </c:pt>
                <c:pt idx="18">
                  <c:v>90.90777587890625</c:v>
                </c:pt>
                <c:pt idx="19">
                  <c:v>92.768028259277344</c:v>
                </c:pt>
                <c:pt idx="20">
                  <c:v>94.540313720703125</c:v>
                </c:pt>
                <c:pt idx="21">
                  <c:v>97.842506408691406</c:v>
                </c:pt>
                <c:pt idx="22">
                  <c:v>101.00983428955078</c:v>
                </c:pt>
                <c:pt idx="23">
                  <c:v>104.04229736328125</c:v>
                </c:pt>
                <c:pt idx="24">
                  <c:v>106.93990325927734</c:v>
                </c:pt>
                <c:pt idx="25">
                  <c:v>109.70263671875</c:v>
                </c:pt>
                <c:pt idx="26">
                  <c:v>114.08567810058594</c:v>
                </c:pt>
                <c:pt idx="27">
                  <c:v>118.46871948242188</c:v>
                </c:pt>
                <c:pt idx="28">
                  <c:v>122.85176086425781</c:v>
                </c:pt>
                <c:pt idx="29">
                  <c:v>127.23480224609375</c:v>
                </c:pt>
                <c:pt idx="30">
                  <c:v>131.61784362792969</c:v>
                </c:pt>
                <c:pt idx="31">
                  <c:v>137.05511474609375</c:v>
                </c:pt>
                <c:pt idx="32">
                  <c:v>142.49240112304688</c:v>
                </c:pt>
                <c:pt idx="33">
                  <c:v>147.92967224121094</c:v>
                </c:pt>
                <c:pt idx="34">
                  <c:v>153.366943359375</c:v>
                </c:pt>
                <c:pt idx="35">
                  <c:v>158.80422973632812</c:v>
                </c:pt>
                <c:pt idx="36">
                  <c:v>164.24150085449219</c:v>
                </c:pt>
                <c:pt idx="37">
                  <c:v>169.67877197265625</c:v>
                </c:pt>
                <c:pt idx="38">
                  <c:v>175.11605834960938</c:v>
                </c:pt>
                <c:pt idx="39">
                  <c:v>180.55332946777344</c:v>
                </c:pt>
                <c:pt idx="40">
                  <c:v>185.9906005859375</c:v>
                </c:pt>
                <c:pt idx="41">
                  <c:v>191.56564331054688</c:v>
                </c:pt>
                <c:pt idx="42">
                  <c:v>197.14067077636719</c:v>
                </c:pt>
                <c:pt idx="43">
                  <c:v>202.71571350097656</c:v>
                </c:pt>
                <c:pt idx="44">
                  <c:v>208.29075622558594</c:v>
                </c:pt>
                <c:pt idx="45">
                  <c:v>213.86578369140625</c:v>
                </c:pt>
                <c:pt idx="46">
                  <c:v>219.44082641601562</c:v>
                </c:pt>
                <c:pt idx="47">
                  <c:v>225.01585388183594</c:v>
                </c:pt>
                <c:pt idx="48">
                  <c:v>230.59089660644531</c:v>
                </c:pt>
                <c:pt idx="49">
                  <c:v>236.16592407226562</c:v>
                </c:pt>
                <c:pt idx="50">
                  <c:v>241.740966796875</c:v>
                </c:pt>
                <c:pt idx="51">
                  <c:v>247.63589477539062</c:v>
                </c:pt>
                <c:pt idx="52">
                  <c:v>253.53082275390625</c:v>
                </c:pt>
                <c:pt idx="53">
                  <c:v>259.42575073242188</c:v>
                </c:pt>
                <c:pt idx="54">
                  <c:v>265.3206787109375</c:v>
                </c:pt>
                <c:pt idx="55">
                  <c:v>271.21560668945312</c:v>
                </c:pt>
                <c:pt idx="56">
                  <c:v>277.11053466796875</c:v>
                </c:pt>
                <c:pt idx="57">
                  <c:v>283.00546264648438</c:v>
                </c:pt>
                <c:pt idx="58">
                  <c:v>288.900390625</c:v>
                </c:pt>
                <c:pt idx="59">
                  <c:v>294.79531860351562</c:v>
                </c:pt>
                <c:pt idx="60">
                  <c:v>300.69024658203125</c:v>
                </c:pt>
                <c:pt idx="61">
                  <c:v>307.08822631835938</c:v>
                </c:pt>
                <c:pt idx="62">
                  <c:v>313.4862060546875</c:v>
                </c:pt>
                <c:pt idx="63">
                  <c:v>319.88418579101562</c:v>
                </c:pt>
                <c:pt idx="64">
                  <c:v>326.28216552734375</c:v>
                </c:pt>
                <c:pt idx="65">
                  <c:v>332.68014526367188</c:v>
                </c:pt>
                <c:pt idx="66">
                  <c:v>339.078125</c:v>
                </c:pt>
                <c:pt idx="67">
                  <c:v>345.47607421875</c:v>
                </c:pt>
                <c:pt idx="68">
                  <c:v>351.87405395507812</c:v>
                </c:pt>
                <c:pt idx="69">
                  <c:v>358.27203369140625</c:v>
                </c:pt>
                <c:pt idx="70">
                  <c:v>364.67001342773438</c:v>
                </c:pt>
                <c:pt idx="71">
                  <c:v>371.99331665039062</c:v>
                </c:pt>
                <c:pt idx="72">
                  <c:v>379.31661987304688</c:v>
                </c:pt>
                <c:pt idx="73">
                  <c:v>386.63992309570312</c:v>
                </c:pt>
                <c:pt idx="74">
                  <c:v>393.96322631835938</c:v>
                </c:pt>
                <c:pt idx="75">
                  <c:v>401.28652954101562</c:v>
                </c:pt>
                <c:pt idx="76">
                  <c:v>408.60983276367188</c:v>
                </c:pt>
                <c:pt idx="77">
                  <c:v>415.93313598632812</c:v>
                </c:pt>
                <c:pt idx="78">
                  <c:v>423.25643920898438</c:v>
                </c:pt>
                <c:pt idx="79">
                  <c:v>430.57974243164062</c:v>
                </c:pt>
                <c:pt idx="80">
                  <c:v>437.90304565429688</c:v>
                </c:pt>
                <c:pt idx="81">
                  <c:v>445.91748046875</c:v>
                </c:pt>
                <c:pt idx="82">
                  <c:v>453.93194580078125</c:v>
                </c:pt>
                <c:pt idx="83">
                  <c:v>461.9464111328125</c:v>
                </c:pt>
                <c:pt idx="84">
                  <c:v>469.96087646484375</c:v>
                </c:pt>
                <c:pt idx="85">
                  <c:v>477.975341796875</c:v>
                </c:pt>
                <c:pt idx="86">
                  <c:v>485.98977661132812</c:v>
                </c:pt>
                <c:pt idx="87">
                  <c:v>494.00424194335938</c:v>
                </c:pt>
                <c:pt idx="88">
                  <c:v>502.01870727539062</c:v>
                </c:pt>
                <c:pt idx="89">
                  <c:v>510.03317260742188</c:v>
                </c:pt>
                <c:pt idx="90">
                  <c:v>518.047607421875</c:v>
                </c:pt>
                <c:pt idx="91">
                  <c:v>526.80291748046875</c:v>
                </c:pt>
                <c:pt idx="92">
                  <c:v>535.55816650390625</c:v>
                </c:pt>
                <c:pt idx="93">
                  <c:v>544.3134765625</c:v>
                </c:pt>
                <c:pt idx="94">
                  <c:v>553.0687255859375</c:v>
                </c:pt>
                <c:pt idx="95">
                  <c:v>561.82403564453125</c:v>
                </c:pt>
                <c:pt idx="96">
                  <c:v>570.57928466796875</c:v>
                </c:pt>
                <c:pt idx="97">
                  <c:v>579.3345947265625</c:v>
                </c:pt>
                <c:pt idx="98">
                  <c:v>588.08984375</c:v>
                </c:pt>
                <c:pt idx="99">
                  <c:v>596.84515380859375</c:v>
                </c:pt>
                <c:pt idx="100">
                  <c:v>605.60040283203125</c:v>
                </c:pt>
                <c:pt idx="101">
                  <c:v>615.153564453125</c:v>
                </c:pt>
                <c:pt idx="102">
                  <c:v>624.70672607421875</c:v>
                </c:pt>
                <c:pt idx="103">
                  <c:v>634.2598876953125</c:v>
                </c:pt>
                <c:pt idx="104">
                  <c:v>643.8131103515625</c:v>
                </c:pt>
                <c:pt idx="105">
                  <c:v>653.36627197265625</c:v>
                </c:pt>
                <c:pt idx="106">
                  <c:v>662.91943359375</c:v>
                </c:pt>
                <c:pt idx="107">
                  <c:v>672.47259521484375</c:v>
                </c:pt>
                <c:pt idx="108">
                  <c:v>682.0257568359375</c:v>
                </c:pt>
                <c:pt idx="109">
                  <c:v>691.57891845703125</c:v>
                </c:pt>
                <c:pt idx="110">
                  <c:v>701.132080078125</c:v>
                </c:pt>
              </c:numCache>
            </c:numRef>
          </c:yVal>
          <c:smooth val="0"/>
          <c:extLst>
            <c:ext xmlns:c16="http://schemas.microsoft.com/office/drawing/2014/chart" uri="{C3380CC4-5D6E-409C-BE32-E72D297353CC}">
              <c16:uniqueId val="{00000003-2C7A-684B-8E1A-47D7C6210914}"/>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Output!$E$3:$E$30</c:f>
              <c:numCache>
                <c:formatCode>General</c:formatCode>
                <c:ptCount val="28"/>
                <c:pt idx="15">
                  <c:v>82.092178344726562</c:v>
                </c:pt>
                <c:pt idx="16">
                  <c:v>83.984077453613281</c:v>
                </c:pt>
                <c:pt idx="17">
                  <c:v>85.795257568359375</c:v>
                </c:pt>
                <c:pt idx="18">
                  <c:v>87.525726318359375</c:v>
                </c:pt>
                <c:pt idx="19">
                  <c:v>89.175483703613281</c:v>
                </c:pt>
                <c:pt idx="20">
                  <c:v>90.744522094726562</c:v>
                </c:pt>
                <c:pt idx="21">
                  <c:v>94.058242797851562</c:v>
                </c:pt>
                <c:pt idx="22">
                  <c:v>97.238334655761719</c:v>
                </c:pt>
                <c:pt idx="23">
                  <c:v>100.28480529785156</c:v>
                </c:pt>
                <c:pt idx="24">
                  <c:v>103.19765472412109</c:v>
                </c:pt>
                <c:pt idx="25">
                  <c:v>105.97687530517578</c:v>
                </c:pt>
                <c:pt idx="26">
                  <c:v>110.31969451904297</c:v>
                </c:pt>
                <c:pt idx="27">
                  <c:v>114.66252136230469</c:v>
                </c:pt>
              </c:numCache>
            </c:numRef>
          </c:yVal>
          <c:smooth val="0"/>
          <c:extLst>
            <c:ext xmlns:c16="http://schemas.microsoft.com/office/drawing/2014/chart" uri="{C3380CC4-5D6E-409C-BE32-E72D297353CC}">
              <c16:uniqueId val="{00000004-2C7A-684B-8E1A-47D7C6210914}"/>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Output!$F$3:$F$113</c:f>
              <c:numCache>
                <c:formatCode>General</c:formatCode>
                <c:ptCount val="111"/>
                <c:pt idx="15">
                  <c:v>85.070785522460938</c:v>
                </c:pt>
                <c:pt idx="16">
                  <c:v>86.962570190429688</c:v>
                </c:pt>
                <c:pt idx="17">
                  <c:v>88.772560119628906</c:v>
                </c:pt>
                <c:pt idx="18">
                  <c:v>90.500770568847656</c:v>
                </c:pt>
                <c:pt idx="19">
                  <c:v>92.147193908691406</c:v>
                </c:pt>
                <c:pt idx="20">
                  <c:v>93.711830139160156</c:v>
                </c:pt>
                <c:pt idx="21">
                  <c:v>96.984428405761719</c:v>
                </c:pt>
                <c:pt idx="22">
                  <c:v>100.12336730957031</c:v>
                </c:pt>
                <c:pt idx="23">
                  <c:v>103.12863922119141</c:v>
                </c:pt>
                <c:pt idx="24">
                  <c:v>106.00025177001953</c:v>
                </c:pt>
                <c:pt idx="25">
                  <c:v>108.73820495605469</c:v>
                </c:pt>
                <c:pt idx="26">
                  <c:v>113.08221435546875</c:v>
                </c:pt>
                <c:pt idx="27">
                  <c:v>117.42623138427734</c:v>
                </c:pt>
                <c:pt idx="28">
                  <c:v>121.77024841308594</c:v>
                </c:pt>
                <c:pt idx="29">
                  <c:v>126.1142578125</c:v>
                </c:pt>
                <c:pt idx="30">
                  <c:v>130.45828247070312</c:v>
                </c:pt>
                <c:pt idx="31">
                  <c:v>135.85655212402344</c:v>
                </c:pt>
                <c:pt idx="32">
                  <c:v>141.25480651855469</c:v>
                </c:pt>
                <c:pt idx="33">
                  <c:v>146.653076171875</c:v>
                </c:pt>
                <c:pt idx="34">
                  <c:v>152.05134582519531</c:v>
                </c:pt>
                <c:pt idx="35">
                  <c:v>157.44961547851562</c:v>
                </c:pt>
                <c:pt idx="36">
                  <c:v>162.84788513183594</c:v>
                </c:pt>
                <c:pt idx="37">
                  <c:v>168.24615478515625</c:v>
                </c:pt>
                <c:pt idx="38">
                  <c:v>173.64442443847656</c:v>
                </c:pt>
                <c:pt idx="39">
                  <c:v>179.04269409179688</c:v>
                </c:pt>
                <c:pt idx="40">
                  <c:v>184.44096374511719</c:v>
                </c:pt>
                <c:pt idx="41">
                  <c:v>189.98033142089844</c:v>
                </c:pt>
                <c:pt idx="42">
                  <c:v>195.51968383789062</c:v>
                </c:pt>
                <c:pt idx="43">
                  <c:v>201.05905151367188</c:v>
                </c:pt>
                <c:pt idx="44">
                  <c:v>206.59840393066406</c:v>
                </c:pt>
                <c:pt idx="45">
                  <c:v>212.13777160644531</c:v>
                </c:pt>
                <c:pt idx="46">
                  <c:v>217.6771240234375</c:v>
                </c:pt>
                <c:pt idx="47">
                  <c:v>223.21649169921875</c:v>
                </c:pt>
                <c:pt idx="48">
                  <c:v>228.755859375</c:v>
                </c:pt>
                <c:pt idx="49">
                  <c:v>234.29521179199219</c:v>
                </c:pt>
                <c:pt idx="50">
                  <c:v>239.83457946777344</c:v>
                </c:pt>
                <c:pt idx="51">
                  <c:v>245.70458984375</c:v>
                </c:pt>
                <c:pt idx="52">
                  <c:v>251.57460021972656</c:v>
                </c:pt>
                <c:pt idx="53">
                  <c:v>257.44461059570312</c:v>
                </c:pt>
                <c:pt idx="54">
                  <c:v>263.31460571289062</c:v>
                </c:pt>
                <c:pt idx="55">
                  <c:v>269.18463134765625</c:v>
                </c:pt>
                <c:pt idx="56">
                  <c:v>275.05462646484375</c:v>
                </c:pt>
                <c:pt idx="57">
                  <c:v>280.92465209960938</c:v>
                </c:pt>
                <c:pt idx="58">
                  <c:v>286.79464721679688</c:v>
                </c:pt>
                <c:pt idx="59">
                  <c:v>292.6646728515625</c:v>
                </c:pt>
                <c:pt idx="60">
                  <c:v>298.53466796875</c:v>
                </c:pt>
                <c:pt idx="61">
                  <c:v>304.91854858398438</c:v>
                </c:pt>
                <c:pt idx="62">
                  <c:v>311.30242919921875</c:v>
                </c:pt>
                <c:pt idx="63">
                  <c:v>317.68630981445312</c:v>
                </c:pt>
                <c:pt idx="64">
                  <c:v>324.0701904296875</c:v>
                </c:pt>
                <c:pt idx="65">
                  <c:v>330.45407104492188</c:v>
                </c:pt>
                <c:pt idx="66">
                  <c:v>336.83792114257812</c:v>
                </c:pt>
                <c:pt idx="67">
                  <c:v>343.2218017578125</c:v>
                </c:pt>
                <c:pt idx="68">
                  <c:v>349.60568237304688</c:v>
                </c:pt>
                <c:pt idx="69">
                  <c:v>355.98956298828125</c:v>
                </c:pt>
                <c:pt idx="70">
                  <c:v>362.37344360351562</c:v>
                </c:pt>
                <c:pt idx="71">
                  <c:v>369.676025390625</c:v>
                </c:pt>
                <c:pt idx="72">
                  <c:v>376.97860717773438</c:v>
                </c:pt>
                <c:pt idx="73">
                  <c:v>384.28115844726562</c:v>
                </c:pt>
                <c:pt idx="74">
                  <c:v>391.583740234375</c:v>
                </c:pt>
                <c:pt idx="75">
                  <c:v>398.88632202148438</c:v>
                </c:pt>
                <c:pt idx="76">
                  <c:v>406.18890380859375</c:v>
                </c:pt>
                <c:pt idx="77">
                  <c:v>413.491455078125</c:v>
                </c:pt>
                <c:pt idx="78">
                  <c:v>420.79403686523438</c:v>
                </c:pt>
                <c:pt idx="79">
                  <c:v>428.09661865234375</c:v>
                </c:pt>
                <c:pt idx="80">
                  <c:v>435.39920043945312</c:v>
                </c:pt>
                <c:pt idx="81">
                  <c:v>443.4046630859375</c:v>
                </c:pt>
                <c:pt idx="82">
                  <c:v>451.41012573242188</c:v>
                </c:pt>
                <c:pt idx="83">
                  <c:v>459.41561889648438</c:v>
                </c:pt>
                <c:pt idx="84">
                  <c:v>467.42108154296875</c:v>
                </c:pt>
                <c:pt idx="85">
                  <c:v>475.42654418945312</c:v>
                </c:pt>
                <c:pt idx="86">
                  <c:v>483.43203735351562</c:v>
                </c:pt>
                <c:pt idx="87">
                  <c:v>491.4375</c:v>
                </c:pt>
                <c:pt idx="88">
                  <c:v>499.44296264648438</c:v>
                </c:pt>
                <c:pt idx="89">
                  <c:v>507.44845581054688</c:v>
                </c:pt>
                <c:pt idx="90">
                  <c:v>515.45391845703125</c:v>
                </c:pt>
                <c:pt idx="91">
                  <c:v>524.2032470703125</c:v>
                </c:pt>
                <c:pt idx="92">
                  <c:v>532.95257568359375</c:v>
                </c:pt>
                <c:pt idx="93">
                  <c:v>541.701904296875</c:v>
                </c:pt>
                <c:pt idx="94">
                  <c:v>550.4512939453125</c:v>
                </c:pt>
                <c:pt idx="95">
                  <c:v>559.20062255859375</c:v>
                </c:pt>
                <c:pt idx="96">
                  <c:v>567.949951171875</c:v>
                </c:pt>
                <c:pt idx="97">
                  <c:v>576.69927978515625</c:v>
                </c:pt>
                <c:pt idx="98">
                  <c:v>585.4486083984375</c:v>
                </c:pt>
                <c:pt idx="99">
                  <c:v>594.19793701171875</c:v>
                </c:pt>
                <c:pt idx="100">
                  <c:v>602.947265625</c:v>
                </c:pt>
                <c:pt idx="101">
                  <c:v>612.47198486328125</c:v>
                </c:pt>
                <c:pt idx="102">
                  <c:v>621.9967041015625</c:v>
                </c:pt>
                <c:pt idx="103">
                  <c:v>631.52142333984375</c:v>
                </c:pt>
                <c:pt idx="104">
                  <c:v>641.046142578125</c:v>
                </c:pt>
                <c:pt idx="105">
                  <c:v>650.57086181640625</c:v>
                </c:pt>
                <c:pt idx="106">
                  <c:v>660.0955810546875</c:v>
                </c:pt>
                <c:pt idx="107">
                  <c:v>669.62030029296875</c:v>
                </c:pt>
                <c:pt idx="108">
                  <c:v>679.14501953125</c:v>
                </c:pt>
                <c:pt idx="109">
                  <c:v>688.66973876953125</c:v>
                </c:pt>
                <c:pt idx="110">
                  <c:v>698.1944580078125</c:v>
                </c:pt>
              </c:numCache>
            </c:numRef>
          </c:yVal>
          <c:smooth val="0"/>
          <c:extLst>
            <c:ext xmlns:c16="http://schemas.microsoft.com/office/drawing/2014/chart" uri="{C3380CC4-5D6E-409C-BE32-E72D297353CC}">
              <c16:uniqueId val="{00000005-2C7A-684B-8E1A-47D7C6210914}"/>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Output!$G$3:$G$113</c:f>
              <c:numCache>
                <c:formatCode>General</c:formatCode>
                <c:ptCount val="111"/>
                <c:pt idx="15">
                  <c:v>85.035003662109375</c:v>
                </c:pt>
                <c:pt idx="16">
                  <c:v>87.148323059082031</c:v>
                </c:pt>
                <c:pt idx="17">
                  <c:v>89.173881530761719</c:v>
                </c:pt>
                <c:pt idx="18">
                  <c:v>91.111679077148438</c:v>
                </c:pt>
                <c:pt idx="19">
                  <c:v>92.961715698242188</c:v>
                </c:pt>
                <c:pt idx="20">
                  <c:v>94.7239990234375</c:v>
                </c:pt>
                <c:pt idx="21">
                  <c:v>98.02691650390625</c:v>
                </c:pt>
                <c:pt idx="22">
                  <c:v>101.19487762451172</c:v>
                </c:pt>
                <c:pt idx="23">
                  <c:v>104.22787475585938</c:v>
                </c:pt>
                <c:pt idx="24">
                  <c:v>107.12591552734375</c:v>
                </c:pt>
                <c:pt idx="25">
                  <c:v>109.88899230957031</c:v>
                </c:pt>
                <c:pt idx="26">
                  <c:v>114.27519226074219</c:v>
                </c:pt>
                <c:pt idx="27">
                  <c:v>118.66139221191406</c:v>
                </c:pt>
                <c:pt idx="28">
                  <c:v>123.04759216308594</c:v>
                </c:pt>
                <c:pt idx="29">
                  <c:v>127.43379211425781</c:v>
                </c:pt>
                <c:pt idx="30">
                  <c:v>131.81999206542969</c:v>
                </c:pt>
                <c:pt idx="31">
                  <c:v>137.24099731445312</c:v>
                </c:pt>
                <c:pt idx="32">
                  <c:v>142.6619873046875</c:v>
                </c:pt>
                <c:pt idx="33">
                  <c:v>148.08299255371094</c:v>
                </c:pt>
                <c:pt idx="34">
                  <c:v>153.50399780273438</c:v>
                </c:pt>
                <c:pt idx="35">
                  <c:v>158.92498779296875</c:v>
                </c:pt>
                <c:pt idx="36">
                  <c:v>164.34599304199219</c:v>
                </c:pt>
                <c:pt idx="37">
                  <c:v>169.76699829101562</c:v>
                </c:pt>
                <c:pt idx="38">
                  <c:v>175.18798828125</c:v>
                </c:pt>
                <c:pt idx="39">
                  <c:v>180.60899353027344</c:v>
                </c:pt>
                <c:pt idx="40">
                  <c:v>186.02999877929688</c:v>
                </c:pt>
                <c:pt idx="41">
                  <c:v>191.81498718261719</c:v>
                </c:pt>
                <c:pt idx="42">
                  <c:v>197.59999084472656</c:v>
                </c:pt>
                <c:pt idx="43">
                  <c:v>203.38499450683594</c:v>
                </c:pt>
                <c:pt idx="44">
                  <c:v>209.16999816894531</c:v>
                </c:pt>
                <c:pt idx="45">
                  <c:v>214.95498657226562</c:v>
                </c:pt>
                <c:pt idx="46">
                  <c:v>220.739990234375</c:v>
                </c:pt>
                <c:pt idx="47">
                  <c:v>226.52499389648438</c:v>
                </c:pt>
                <c:pt idx="48">
                  <c:v>232.30999755859375</c:v>
                </c:pt>
                <c:pt idx="49">
                  <c:v>238.09498596191406</c:v>
                </c:pt>
                <c:pt idx="50">
                  <c:v>243.87998962402344</c:v>
                </c:pt>
                <c:pt idx="51">
                  <c:v>249.9119873046875</c:v>
                </c:pt>
                <c:pt idx="52">
                  <c:v>255.94398498535156</c:v>
                </c:pt>
                <c:pt idx="53">
                  <c:v>261.97598266601562</c:v>
                </c:pt>
                <c:pt idx="54">
                  <c:v>268.00799560546875</c:v>
                </c:pt>
                <c:pt idx="55">
                  <c:v>274.03997802734375</c:v>
                </c:pt>
                <c:pt idx="56">
                  <c:v>280.07199096679688</c:v>
                </c:pt>
                <c:pt idx="57">
                  <c:v>286.10400390625</c:v>
                </c:pt>
                <c:pt idx="58">
                  <c:v>292.135986328125</c:v>
                </c:pt>
                <c:pt idx="59">
                  <c:v>298.16799926757812</c:v>
                </c:pt>
                <c:pt idx="60">
                  <c:v>304.19998168945312</c:v>
                </c:pt>
                <c:pt idx="61">
                  <c:v>310.79098510742188</c:v>
                </c:pt>
                <c:pt idx="62">
                  <c:v>317.38198852539062</c:v>
                </c:pt>
                <c:pt idx="63">
                  <c:v>323.97299194335938</c:v>
                </c:pt>
                <c:pt idx="64">
                  <c:v>330.56399536132812</c:v>
                </c:pt>
                <c:pt idx="65">
                  <c:v>337.15499877929688</c:v>
                </c:pt>
                <c:pt idx="66">
                  <c:v>343.74600219726562</c:v>
                </c:pt>
                <c:pt idx="67">
                  <c:v>350.33697509765625</c:v>
                </c:pt>
                <c:pt idx="68">
                  <c:v>356.927978515625</c:v>
                </c:pt>
                <c:pt idx="69">
                  <c:v>363.51898193359375</c:v>
                </c:pt>
                <c:pt idx="70">
                  <c:v>370.1099853515625</c:v>
                </c:pt>
                <c:pt idx="71">
                  <c:v>377.61099243164062</c:v>
                </c:pt>
                <c:pt idx="72">
                  <c:v>385.11199951171875</c:v>
                </c:pt>
                <c:pt idx="73">
                  <c:v>392.61297607421875</c:v>
                </c:pt>
                <c:pt idx="74">
                  <c:v>400.11398315429688</c:v>
                </c:pt>
                <c:pt idx="75">
                  <c:v>407.614990234375</c:v>
                </c:pt>
                <c:pt idx="76">
                  <c:v>415.11599731445312</c:v>
                </c:pt>
                <c:pt idx="77">
                  <c:v>422.61697387695312</c:v>
                </c:pt>
                <c:pt idx="78">
                  <c:v>430.11798095703125</c:v>
                </c:pt>
                <c:pt idx="79">
                  <c:v>437.61898803710938</c:v>
                </c:pt>
                <c:pt idx="80">
                  <c:v>445.1199951171875</c:v>
                </c:pt>
                <c:pt idx="81">
                  <c:v>453.28399658203125</c:v>
                </c:pt>
                <c:pt idx="82">
                  <c:v>461.447998046875</c:v>
                </c:pt>
                <c:pt idx="83">
                  <c:v>469.61196899414062</c:v>
                </c:pt>
                <c:pt idx="84">
                  <c:v>477.77597045898438</c:v>
                </c:pt>
                <c:pt idx="85">
                  <c:v>485.93997192382812</c:v>
                </c:pt>
                <c:pt idx="86">
                  <c:v>494.10397338867188</c:v>
                </c:pt>
                <c:pt idx="87">
                  <c:v>502.26797485351562</c:v>
                </c:pt>
                <c:pt idx="88">
                  <c:v>510.43197631835938</c:v>
                </c:pt>
                <c:pt idx="89">
                  <c:v>518.59600830078125</c:v>
                </c:pt>
                <c:pt idx="90">
                  <c:v>526.760009765625</c:v>
                </c:pt>
                <c:pt idx="91">
                  <c:v>535.6519775390625</c:v>
                </c:pt>
                <c:pt idx="92">
                  <c:v>544.54400634765625</c:v>
                </c:pt>
                <c:pt idx="93">
                  <c:v>553.43597412109375</c:v>
                </c:pt>
                <c:pt idx="94">
                  <c:v>562.3280029296875</c:v>
                </c:pt>
                <c:pt idx="95">
                  <c:v>571.219970703125</c:v>
                </c:pt>
                <c:pt idx="96">
                  <c:v>580.11199951171875</c:v>
                </c:pt>
                <c:pt idx="97">
                  <c:v>589.00396728515625</c:v>
                </c:pt>
                <c:pt idx="98">
                  <c:v>597.89599609375</c:v>
                </c:pt>
                <c:pt idx="99">
                  <c:v>606.7879638671875</c:v>
                </c:pt>
                <c:pt idx="100">
                  <c:v>615.67999267578125</c:v>
                </c:pt>
                <c:pt idx="101">
                  <c:v>625.468994140625</c:v>
                </c:pt>
                <c:pt idx="102">
                  <c:v>635.25799560546875</c:v>
                </c:pt>
                <c:pt idx="103">
                  <c:v>645.0469970703125</c:v>
                </c:pt>
                <c:pt idx="104">
                  <c:v>654.83599853515625</c:v>
                </c:pt>
                <c:pt idx="105">
                  <c:v>664.625</c:v>
                </c:pt>
                <c:pt idx="106">
                  <c:v>674.41400146484375</c:v>
                </c:pt>
                <c:pt idx="107">
                  <c:v>684.2030029296875</c:v>
                </c:pt>
                <c:pt idx="108">
                  <c:v>693.99200439453125</c:v>
                </c:pt>
                <c:pt idx="109">
                  <c:v>703.78094482421875</c:v>
                </c:pt>
                <c:pt idx="110">
                  <c:v>713.5699462890625</c:v>
                </c:pt>
              </c:numCache>
            </c:numRef>
          </c:yVal>
          <c:smooth val="0"/>
          <c:extLst>
            <c:ext xmlns:c16="http://schemas.microsoft.com/office/drawing/2014/chart" uri="{C3380CC4-5D6E-409C-BE32-E72D297353CC}">
              <c16:uniqueId val="{00000006-2C7A-684B-8E1A-47D7C6210914}"/>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Output!$H$3:$H$113</c:f>
              <c:numCache>
                <c:formatCode>General</c:formatCode>
                <c:ptCount val="111"/>
                <c:pt idx="15">
                  <c:v>83.774368286132812</c:v>
                </c:pt>
                <c:pt idx="16">
                  <c:v>85.548271179199219</c:v>
                </c:pt>
                <c:pt idx="17">
                  <c:v>87.244041442871094</c:v>
                </c:pt>
                <c:pt idx="18">
                  <c:v>88.861679077148438</c:v>
                </c:pt>
                <c:pt idx="19">
                  <c:v>90.401191711425781</c:v>
                </c:pt>
                <c:pt idx="20">
                  <c:v>91.862564086914062</c:v>
                </c:pt>
                <c:pt idx="21">
                  <c:v>94.990386962890625</c:v>
                </c:pt>
                <c:pt idx="22">
                  <c:v>97.989509582519531</c:v>
                </c:pt>
                <c:pt idx="23">
                  <c:v>100.85993957519531</c:v>
                </c:pt>
                <c:pt idx="24">
                  <c:v>103.60166168212891</c:v>
                </c:pt>
                <c:pt idx="25">
                  <c:v>106.21469116210938</c:v>
                </c:pt>
                <c:pt idx="26">
                  <c:v>110.39743804931641</c:v>
                </c:pt>
                <c:pt idx="27">
                  <c:v>114.58018493652344</c:v>
                </c:pt>
                <c:pt idx="28">
                  <c:v>118.76293182373047</c:v>
                </c:pt>
                <c:pt idx="29">
                  <c:v>122.9456787109375</c:v>
                </c:pt>
                <c:pt idx="30">
                  <c:v>127.12842559814453</c:v>
                </c:pt>
                <c:pt idx="31">
                  <c:v>132.26141357421875</c:v>
                </c:pt>
                <c:pt idx="32">
                  <c:v>137.3944091796875</c:v>
                </c:pt>
                <c:pt idx="33">
                  <c:v>142.52738952636719</c:v>
                </c:pt>
                <c:pt idx="34">
                  <c:v>147.66038513183594</c:v>
                </c:pt>
                <c:pt idx="35">
                  <c:v>152.79338073730469</c:v>
                </c:pt>
                <c:pt idx="36">
                  <c:v>157.92636108398438</c:v>
                </c:pt>
                <c:pt idx="37">
                  <c:v>163.05935668945312</c:v>
                </c:pt>
                <c:pt idx="38">
                  <c:v>168.19235229492188</c:v>
                </c:pt>
                <c:pt idx="39">
                  <c:v>173.32533264160156</c:v>
                </c:pt>
                <c:pt idx="40">
                  <c:v>178.45832824707031</c:v>
                </c:pt>
                <c:pt idx="41">
                  <c:v>183.70620727539062</c:v>
                </c:pt>
                <c:pt idx="42">
                  <c:v>188.95407104492188</c:v>
                </c:pt>
                <c:pt idx="43">
                  <c:v>194.20195007324219</c:v>
                </c:pt>
                <c:pt idx="44">
                  <c:v>199.4498291015625</c:v>
                </c:pt>
                <c:pt idx="45">
                  <c:v>204.69769287109375</c:v>
                </c:pt>
                <c:pt idx="46">
                  <c:v>209.94557189941406</c:v>
                </c:pt>
                <c:pt idx="47">
                  <c:v>215.19345092773438</c:v>
                </c:pt>
                <c:pt idx="48">
                  <c:v>220.44131469726562</c:v>
                </c:pt>
                <c:pt idx="49">
                  <c:v>225.68919372558594</c:v>
                </c:pt>
                <c:pt idx="50">
                  <c:v>230.93707275390625</c:v>
                </c:pt>
                <c:pt idx="51">
                  <c:v>236.47602844238281</c:v>
                </c:pt>
                <c:pt idx="52">
                  <c:v>242.01496887207031</c:v>
                </c:pt>
                <c:pt idx="53">
                  <c:v>247.55392456054688</c:v>
                </c:pt>
                <c:pt idx="54">
                  <c:v>253.09288024902344</c:v>
                </c:pt>
                <c:pt idx="55">
                  <c:v>258.6318359375</c:v>
                </c:pt>
                <c:pt idx="56">
                  <c:v>264.1707763671875</c:v>
                </c:pt>
                <c:pt idx="57">
                  <c:v>269.70974731445312</c:v>
                </c:pt>
                <c:pt idx="58">
                  <c:v>275.24868774414062</c:v>
                </c:pt>
                <c:pt idx="59">
                  <c:v>280.78762817382812</c:v>
                </c:pt>
                <c:pt idx="60">
                  <c:v>286.32659912109375</c:v>
                </c:pt>
                <c:pt idx="61">
                  <c:v>292.32879638671875</c:v>
                </c:pt>
                <c:pt idx="62">
                  <c:v>298.33096313476562</c:v>
                </c:pt>
                <c:pt idx="63">
                  <c:v>304.33316040039062</c:v>
                </c:pt>
                <c:pt idx="64">
                  <c:v>310.33535766601562</c:v>
                </c:pt>
                <c:pt idx="65">
                  <c:v>316.33755493164062</c:v>
                </c:pt>
                <c:pt idx="66">
                  <c:v>322.33975219726562</c:v>
                </c:pt>
                <c:pt idx="67">
                  <c:v>328.3419189453125</c:v>
                </c:pt>
                <c:pt idx="68">
                  <c:v>334.3441162109375</c:v>
                </c:pt>
                <c:pt idx="69">
                  <c:v>340.3463134765625</c:v>
                </c:pt>
                <c:pt idx="70">
                  <c:v>346.3485107421875</c:v>
                </c:pt>
                <c:pt idx="71">
                  <c:v>353.19754028320312</c:v>
                </c:pt>
                <c:pt idx="72">
                  <c:v>360.04660034179688</c:v>
                </c:pt>
                <c:pt idx="73">
                  <c:v>366.8956298828125</c:v>
                </c:pt>
                <c:pt idx="74">
                  <c:v>373.74465942382812</c:v>
                </c:pt>
                <c:pt idx="75">
                  <c:v>380.59371948242188</c:v>
                </c:pt>
                <c:pt idx="76">
                  <c:v>387.4427490234375</c:v>
                </c:pt>
                <c:pt idx="77">
                  <c:v>394.29180908203125</c:v>
                </c:pt>
                <c:pt idx="78">
                  <c:v>401.14083862304688</c:v>
                </c:pt>
                <c:pt idx="79">
                  <c:v>407.9898681640625</c:v>
                </c:pt>
                <c:pt idx="80">
                  <c:v>414.83892822265625</c:v>
                </c:pt>
                <c:pt idx="81">
                  <c:v>422.3092041015625</c:v>
                </c:pt>
                <c:pt idx="82">
                  <c:v>429.77944946289062</c:v>
                </c:pt>
                <c:pt idx="83">
                  <c:v>437.24972534179688</c:v>
                </c:pt>
                <c:pt idx="84">
                  <c:v>444.72000122070312</c:v>
                </c:pt>
                <c:pt idx="85">
                  <c:v>452.19027709960938</c:v>
                </c:pt>
                <c:pt idx="86">
                  <c:v>459.66055297851562</c:v>
                </c:pt>
                <c:pt idx="87">
                  <c:v>467.13082885742188</c:v>
                </c:pt>
                <c:pt idx="88">
                  <c:v>474.60110473632812</c:v>
                </c:pt>
                <c:pt idx="89">
                  <c:v>482.07135009765625</c:v>
                </c:pt>
                <c:pt idx="90">
                  <c:v>489.5416259765625</c:v>
                </c:pt>
                <c:pt idx="91">
                  <c:v>497.65249633789062</c:v>
                </c:pt>
                <c:pt idx="92">
                  <c:v>505.76336669921875</c:v>
                </c:pt>
                <c:pt idx="93">
                  <c:v>513.87420654296875</c:v>
                </c:pt>
                <c:pt idx="94">
                  <c:v>521.985107421875</c:v>
                </c:pt>
                <c:pt idx="95">
                  <c:v>530.095947265625</c:v>
                </c:pt>
                <c:pt idx="96">
                  <c:v>538.206787109375</c:v>
                </c:pt>
                <c:pt idx="97">
                  <c:v>546.31768798828125</c:v>
                </c:pt>
                <c:pt idx="98">
                  <c:v>554.42852783203125</c:v>
                </c:pt>
                <c:pt idx="99">
                  <c:v>562.53936767578125</c:v>
                </c:pt>
                <c:pt idx="100">
                  <c:v>570.6502685546875</c:v>
                </c:pt>
                <c:pt idx="101">
                  <c:v>579.4241943359375</c:v>
                </c:pt>
                <c:pt idx="102">
                  <c:v>588.19818115234375</c:v>
                </c:pt>
                <c:pt idx="103">
                  <c:v>596.97210693359375</c:v>
                </c:pt>
                <c:pt idx="104">
                  <c:v>605.74609375</c:v>
                </c:pt>
                <c:pt idx="105">
                  <c:v>614.52008056640625</c:v>
                </c:pt>
                <c:pt idx="106">
                  <c:v>623.29400634765625</c:v>
                </c:pt>
                <c:pt idx="107">
                  <c:v>632.0679931640625</c:v>
                </c:pt>
                <c:pt idx="108">
                  <c:v>640.8419189453125</c:v>
                </c:pt>
                <c:pt idx="109">
                  <c:v>649.61590576171875</c:v>
                </c:pt>
                <c:pt idx="110">
                  <c:v>658.38983154296875</c:v>
                </c:pt>
              </c:numCache>
            </c:numRef>
          </c:yVal>
          <c:smooth val="0"/>
          <c:extLst>
            <c:ext xmlns:c16="http://schemas.microsoft.com/office/drawing/2014/chart" uri="{C3380CC4-5D6E-409C-BE32-E72D297353CC}">
              <c16:uniqueId val="{00000007-2C7A-684B-8E1A-47D7C6210914}"/>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a:effectLst/>
                  </a:rPr>
                  <a:t>Trillion $2011 PPP</a:t>
                </a:r>
                <a:endParaRPr lang="en-US" sz="1400">
                  <a:effectLs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Primary Energy Intensity of GDP</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Output!$W$3:$W$113</c:f>
              <c:numCache>
                <c:formatCode>General</c:formatCode>
                <c:ptCount val="111"/>
                <c:pt idx="0">
                  <c:v>6.9460077285766602</c:v>
                </c:pt>
                <c:pt idx="1">
                  <c:v>7.0417847633361816</c:v>
                </c:pt>
                <c:pt idx="2">
                  <c:v>6.9771976470947266</c:v>
                </c:pt>
                <c:pt idx="3">
                  <c:v>6.894167423248291</c:v>
                </c:pt>
                <c:pt idx="4">
                  <c:v>6.7551655769348145</c:v>
                </c:pt>
                <c:pt idx="5">
                  <c:v>6.6091251373291016</c:v>
                </c:pt>
                <c:pt idx="6">
                  <c:v>6.4458255767822266</c:v>
                </c:pt>
                <c:pt idx="7">
                  <c:v>6.290287971496582</c:v>
                </c:pt>
                <c:pt idx="8">
                  <c:v>6.2354331016540527</c:v>
                </c:pt>
                <c:pt idx="9">
                  <c:v>6.1166033744812012</c:v>
                </c:pt>
                <c:pt idx="10">
                  <c:v>5.9492282867431641</c:v>
                </c:pt>
                <c:pt idx="11">
                  <c:v>5.9725050926208496</c:v>
                </c:pt>
                <c:pt idx="12">
                  <c:v>5.9245023727416992</c:v>
                </c:pt>
                <c:pt idx="13">
                  <c:v>5.7987771034240723</c:v>
                </c:pt>
                <c:pt idx="14">
                  <c:v>5.5955486297607422</c:v>
                </c:pt>
                <c:pt idx="15">
                  <c:v>5.4625053405761719</c:v>
                </c:pt>
                <c:pt idx="16">
                  <c:v>5.3122391700744629</c:v>
                </c:pt>
                <c:pt idx="17">
                  <c:v>5.1652569770812988</c:v>
                </c:pt>
                <c:pt idx="18">
                  <c:v>5.1777305603027344</c:v>
                </c:pt>
                <c:pt idx="19">
                  <c:v>5.3649406433105469</c:v>
                </c:pt>
                <c:pt idx="20">
                  <c:v>5.2328743934631348</c:v>
                </c:pt>
                <c:pt idx="21">
                  <c:v>5.1428403854370117</c:v>
                </c:pt>
                <c:pt idx="22">
                  <c:v>5.1023736000061035</c:v>
                </c:pt>
                <c:pt idx="23">
                  <c:v>5.0617084503173828</c:v>
                </c:pt>
                <c:pt idx="24">
                  <c:v>5.0144977569580078</c:v>
                </c:pt>
                <c:pt idx="25">
                  <c:v>4.9682064056396484</c:v>
                </c:pt>
                <c:pt idx="26">
                  <c:v>4.9221968650817871</c:v>
                </c:pt>
                <c:pt idx="27">
                  <c:v>4.840205192565918</c:v>
                </c:pt>
                <c:pt idx="28">
                  <c:v>4.7495589256286621</c:v>
                </c:pt>
                <c:pt idx="29">
                  <c:v>4.6571793556213379</c:v>
                </c:pt>
                <c:pt idx="30">
                  <c:v>4.5741620063781738</c:v>
                </c:pt>
                <c:pt idx="31">
                  <c:v>4.4966888427734375</c:v>
                </c:pt>
                <c:pt idx="32">
                  <c:v>4.4242191314697266</c:v>
                </c:pt>
                <c:pt idx="33">
                  <c:v>4.3558297157287598</c:v>
                </c:pt>
                <c:pt idx="34">
                  <c:v>4.2907438278198242</c:v>
                </c:pt>
                <c:pt idx="35">
                  <c:v>4.2284026145935059</c:v>
                </c:pt>
                <c:pt idx="36">
                  <c:v>4.1684956550598145</c:v>
                </c:pt>
                <c:pt idx="37">
                  <c:v>4.1108636856079102</c:v>
                </c:pt>
                <c:pt idx="38">
                  <c:v>4.0554347038269043</c:v>
                </c:pt>
                <c:pt idx="39">
                  <c:v>4.0021781921386719</c:v>
                </c:pt>
                <c:pt idx="40">
                  <c:v>3.9510138034820557</c:v>
                </c:pt>
                <c:pt idx="41">
                  <c:v>3.901947021484375</c:v>
                </c:pt>
                <c:pt idx="42">
                  <c:v>3.854823112487793</c:v>
                </c:pt>
                <c:pt idx="43">
                  <c:v>3.8094286918640137</c:v>
                </c:pt>
                <c:pt idx="44">
                  <c:v>3.7656152248382568</c:v>
                </c:pt>
                <c:pt idx="45">
                  <c:v>3.7232558727264404</c:v>
                </c:pt>
                <c:pt idx="46">
                  <c:v>3.6821892261505127</c:v>
                </c:pt>
                <c:pt idx="47">
                  <c:v>3.6423039436340332</c:v>
                </c:pt>
                <c:pt idx="48">
                  <c:v>3.6035184860229492</c:v>
                </c:pt>
                <c:pt idx="49">
                  <c:v>3.5657503604888916</c:v>
                </c:pt>
                <c:pt idx="50">
                  <c:v>3.5289356708526611</c:v>
                </c:pt>
                <c:pt idx="51">
                  <c:v>3.4930334091186523</c:v>
                </c:pt>
                <c:pt idx="52">
                  <c:v>3.4580154418945312</c:v>
                </c:pt>
                <c:pt idx="53">
                  <c:v>3.4238653182983398</c:v>
                </c:pt>
                <c:pt idx="54">
                  <c:v>3.3905794620513916</c:v>
                </c:pt>
                <c:pt idx="55">
                  <c:v>3.3581526279449463</c:v>
                </c:pt>
                <c:pt idx="56">
                  <c:v>3.3265697956085205</c:v>
                </c:pt>
                <c:pt idx="57">
                  <c:v>3.2958085536956787</c:v>
                </c:pt>
                <c:pt idx="58">
                  <c:v>3.265836238861084</c:v>
                </c:pt>
                <c:pt idx="59">
                  <c:v>3.236609935760498</c:v>
                </c:pt>
                <c:pt idx="60">
                  <c:v>3.2080841064453125</c:v>
                </c:pt>
                <c:pt idx="61">
                  <c:v>3.1802089214324951</c:v>
                </c:pt>
                <c:pt idx="62">
                  <c:v>3.1529304981231689</c:v>
                </c:pt>
                <c:pt idx="63">
                  <c:v>3.1261916160583496</c:v>
                </c:pt>
                <c:pt idx="64">
                  <c:v>3.0999343395233154</c:v>
                </c:pt>
                <c:pt idx="65">
                  <c:v>3.0741024017333984</c:v>
                </c:pt>
                <c:pt idx="66">
                  <c:v>3.0486462116241455</c:v>
                </c:pt>
                <c:pt idx="67">
                  <c:v>3.0235185623168945</c:v>
                </c:pt>
                <c:pt idx="68">
                  <c:v>2.9986739158630371</c:v>
                </c:pt>
                <c:pt idx="69">
                  <c:v>2.9740736484527588</c:v>
                </c:pt>
                <c:pt idx="70">
                  <c:v>2.9496865272521973</c:v>
                </c:pt>
                <c:pt idx="71">
                  <c:v>2.9254961013793945</c:v>
                </c:pt>
                <c:pt idx="72">
                  <c:v>2.9014978408813477</c:v>
                </c:pt>
                <c:pt idx="73">
                  <c:v>2.8776929378509521</c:v>
                </c:pt>
                <c:pt idx="74">
                  <c:v>2.8540892601013184</c:v>
                </c:pt>
                <c:pt idx="75">
                  <c:v>2.8306982517242432</c:v>
                </c:pt>
                <c:pt idx="76">
                  <c:v>2.8075323104858398</c:v>
                </c:pt>
                <c:pt idx="77">
                  <c:v>2.7846035957336426</c:v>
                </c:pt>
                <c:pt idx="78">
                  <c:v>2.7619264125823975</c:v>
                </c:pt>
                <c:pt idx="79">
                  <c:v>2.739511251449585</c:v>
                </c:pt>
                <c:pt idx="80">
                  <c:v>2.7173643112182617</c:v>
                </c:pt>
                <c:pt idx="81">
                  <c:v>2.6954843997955322</c:v>
                </c:pt>
                <c:pt idx="82">
                  <c:v>2.6738684177398682</c:v>
                </c:pt>
                <c:pt idx="83">
                  <c:v>2.6525120735168457</c:v>
                </c:pt>
                <c:pt idx="84">
                  <c:v>2.6314113140106201</c:v>
                </c:pt>
                <c:pt idx="85">
                  <c:v>2.6105582714080811</c:v>
                </c:pt>
                <c:pt idx="86">
                  <c:v>2.5899450778961182</c:v>
                </c:pt>
                <c:pt idx="87">
                  <c:v>2.5695633888244629</c:v>
                </c:pt>
                <c:pt idx="88">
                  <c:v>2.5494067668914795</c:v>
                </c:pt>
                <c:pt idx="89">
                  <c:v>2.5294692516326904</c:v>
                </c:pt>
                <c:pt idx="90">
                  <c:v>2.5097463130950928</c:v>
                </c:pt>
                <c:pt idx="91">
                  <c:v>2.4902360439300537</c:v>
                </c:pt>
                <c:pt idx="92">
                  <c:v>2.470935583114624</c:v>
                </c:pt>
                <c:pt idx="93">
                  <c:v>2.4518392086029053</c:v>
                </c:pt>
                <c:pt idx="94">
                  <c:v>2.4329421520233154</c:v>
                </c:pt>
                <c:pt idx="95">
                  <c:v>2.4142429828643799</c:v>
                </c:pt>
                <c:pt idx="96">
                  <c:v>2.3957455158233643</c:v>
                </c:pt>
                <c:pt idx="97">
                  <c:v>2.3774542808532715</c:v>
                </c:pt>
                <c:pt idx="98">
                  <c:v>2.3593699932098389</c:v>
                </c:pt>
                <c:pt idx="99">
                  <c:v>2.3414983749389648</c:v>
                </c:pt>
                <c:pt idx="100">
                  <c:v>2.3238580226898193</c:v>
                </c:pt>
                <c:pt idx="101">
                  <c:v>2.3064529895782471</c:v>
                </c:pt>
                <c:pt idx="102">
                  <c:v>2.2892827987670898</c:v>
                </c:pt>
                <c:pt idx="103">
                  <c:v>2.2723462581634521</c:v>
                </c:pt>
                <c:pt idx="104">
                  <c:v>2.2556407451629639</c:v>
                </c:pt>
                <c:pt idx="105">
                  <c:v>2.2391612529754639</c:v>
                </c:pt>
                <c:pt idx="106">
                  <c:v>2.2229049205780029</c:v>
                </c:pt>
                <c:pt idx="107">
                  <c:v>2.20686936378479</c:v>
                </c:pt>
                <c:pt idx="108">
                  <c:v>2.1910529136657715</c:v>
                </c:pt>
                <c:pt idx="109">
                  <c:v>2.1754534244537354</c:v>
                </c:pt>
                <c:pt idx="110">
                  <c:v>2.1600689888000488</c:v>
                </c:pt>
              </c:numCache>
            </c:numRef>
          </c:yVal>
          <c:smooth val="0"/>
          <c:extLst>
            <c:ext xmlns:c16="http://schemas.microsoft.com/office/drawing/2014/chart" uri="{C3380CC4-5D6E-409C-BE32-E72D297353CC}">
              <c16:uniqueId val="{00000000-7F4A-4E47-859F-3E3A47F95B25}"/>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Output!$X$3:$X$113</c:f>
              <c:numCache>
                <c:formatCode>General</c:formatCode>
                <c:ptCount val="111"/>
                <c:pt idx="15">
                  <c:v>5.3351593017578125</c:v>
                </c:pt>
                <c:pt idx="16">
                  <c:v>5.3137774467468262</c:v>
                </c:pt>
                <c:pt idx="17">
                  <c:v>5.2985868453979492</c:v>
                </c:pt>
                <c:pt idx="18">
                  <c:v>5.2891330718994141</c:v>
                </c:pt>
                <c:pt idx="19">
                  <c:v>5.2850332260131836</c:v>
                </c:pt>
                <c:pt idx="20">
                  <c:v>5.2859654426574707</c:v>
                </c:pt>
                <c:pt idx="21">
                  <c:v>5.2029590606689453</c:v>
                </c:pt>
                <c:pt idx="22">
                  <c:v>5.131807804107666</c:v>
                </c:pt>
                <c:pt idx="23">
                  <c:v>5.071202278137207</c:v>
                </c:pt>
                <c:pt idx="24">
                  <c:v>5.0200567245483398</c:v>
                </c:pt>
                <c:pt idx="25">
                  <c:v>4.9774670600891113</c:v>
                </c:pt>
                <c:pt idx="26">
                  <c:v>4.8666348457336426</c:v>
                </c:pt>
                <c:pt idx="27">
                  <c:v>4.763817310333252</c:v>
                </c:pt>
                <c:pt idx="28">
                  <c:v>4.668175220489502</c:v>
                </c:pt>
                <c:pt idx="29">
                  <c:v>4.5789823532104492</c:v>
                </c:pt>
                <c:pt idx="30">
                  <c:v>4.4956088066101074</c:v>
                </c:pt>
                <c:pt idx="31">
                  <c:v>4.3719687461853027</c:v>
                </c:pt>
                <c:pt idx="32">
                  <c:v>4.258021354675293</c:v>
                </c:pt>
                <c:pt idx="33">
                  <c:v>4.1526694297790527</c:v>
                </c:pt>
                <c:pt idx="34">
                  <c:v>4.0549759864807129</c:v>
                </c:pt>
                <c:pt idx="35">
                  <c:v>3.964134693145752</c:v>
                </c:pt>
                <c:pt idx="36">
                  <c:v>3.8794493675231934</c:v>
                </c:pt>
                <c:pt idx="37">
                  <c:v>3.8003149032592773</c:v>
                </c:pt>
                <c:pt idx="38">
                  <c:v>3.7262027263641357</c:v>
                </c:pt>
                <c:pt idx="39">
                  <c:v>3.6566495895385742</c:v>
                </c:pt>
                <c:pt idx="40">
                  <c:v>3.5912470817565918</c:v>
                </c:pt>
                <c:pt idx="41">
                  <c:v>3.5271573066711426</c:v>
                </c:pt>
                <c:pt idx="42">
                  <c:v>3.4667143821716309</c:v>
                </c:pt>
                <c:pt idx="43">
                  <c:v>3.4096152782440186</c:v>
                </c:pt>
                <c:pt idx="44">
                  <c:v>3.3555901050567627</c:v>
                </c:pt>
                <c:pt idx="45">
                  <c:v>3.3043971061706543</c:v>
                </c:pt>
                <c:pt idx="46">
                  <c:v>3.2558193206787109</c:v>
                </c:pt>
                <c:pt idx="47">
                  <c:v>3.2096614837646484</c:v>
                </c:pt>
                <c:pt idx="48">
                  <c:v>3.1657469272613525</c:v>
                </c:pt>
                <c:pt idx="49">
                  <c:v>3.1239161491394043</c:v>
                </c:pt>
                <c:pt idx="50">
                  <c:v>3.0840239524841309</c:v>
                </c:pt>
                <c:pt idx="51">
                  <c:v>3.0418796539306641</c:v>
                </c:pt>
                <c:pt idx="52">
                  <c:v>3.0016846656799316</c:v>
                </c:pt>
                <c:pt idx="53">
                  <c:v>2.9633073806762695</c:v>
                </c:pt>
                <c:pt idx="54">
                  <c:v>2.9266269207000732</c:v>
                </c:pt>
                <c:pt idx="55">
                  <c:v>2.891533374786377</c:v>
                </c:pt>
                <c:pt idx="56">
                  <c:v>2.8579258918762207</c:v>
                </c:pt>
                <c:pt idx="57">
                  <c:v>2.8257119655609131</c:v>
                </c:pt>
                <c:pt idx="58">
                  <c:v>2.7948067188262939</c:v>
                </c:pt>
                <c:pt idx="59">
                  <c:v>2.765131950378418</c:v>
                </c:pt>
                <c:pt idx="60">
                  <c:v>2.7366156578063965</c:v>
                </c:pt>
                <c:pt idx="61">
                  <c:v>2.7057695388793945</c:v>
                </c:pt>
                <c:pt idx="62">
                  <c:v>2.6761629581451416</c:v>
                </c:pt>
                <c:pt idx="63">
                  <c:v>2.6477229595184326</c:v>
                </c:pt>
                <c:pt idx="64">
                  <c:v>2.6203818321228027</c:v>
                </c:pt>
                <c:pt idx="65">
                  <c:v>2.5940771102905273</c:v>
                </c:pt>
                <c:pt idx="66">
                  <c:v>2.5687510967254639</c:v>
                </c:pt>
                <c:pt idx="67">
                  <c:v>2.5443499088287354</c:v>
                </c:pt>
                <c:pt idx="68">
                  <c:v>2.5208237171173096</c:v>
                </c:pt>
                <c:pt idx="69">
                  <c:v>2.498126745223999</c:v>
                </c:pt>
                <c:pt idx="70">
                  <c:v>2.4762153625488281</c:v>
                </c:pt>
                <c:pt idx="71">
                  <c:v>2.4465336799621582</c:v>
                </c:pt>
                <c:pt idx="72">
                  <c:v>2.4179742336273193</c:v>
                </c:pt>
                <c:pt idx="73">
                  <c:v>2.3904745578765869</c:v>
                </c:pt>
                <c:pt idx="74">
                  <c:v>2.3639767169952393</c:v>
                </c:pt>
                <c:pt idx="75">
                  <c:v>2.3384270668029785</c:v>
                </c:pt>
                <c:pt idx="76">
                  <c:v>2.3137755393981934</c:v>
                </c:pt>
                <c:pt idx="77">
                  <c:v>2.2899754047393799</c:v>
                </c:pt>
                <c:pt idx="78">
                  <c:v>2.2669837474822998</c:v>
                </c:pt>
                <c:pt idx="79">
                  <c:v>2.2447595596313477</c:v>
                </c:pt>
                <c:pt idx="80">
                  <c:v>2.2232654094696045</c:v>
                </c:pt>
                <c:pt idx="81">
                  <c:v>2.1979401111602783</c:v>
                </c:pt>
                <c:pt idx="82">
                  <c:v>2.1734919548034668</c:v>
                </c:pt>
                <c:pt idx="83">
                  <c:v>2.1498761177062988</c:v>
                </c:pt>
                <c:pt idx="84">
                  <c:v>2.1270506381988525</c:v>
                </c:pt>
                <c:pt idx="85">
                  <c:v>2.1049766540527344</c:v>
                </c:pt>
                <c:pt idx="86">
                  <c:v>2.0836174488067627</c:v>
                </c:pt>
                <c:pt idx="87">
                  <c:v>2.062938928604126</c:v>
                </c:pt>
                <c:pt idx="88">
                  <c:v>2.0429093837738037</c:v>
                </c:pt>
                <c:pt idx="89">
                  <c:v>2.0234982967376709</c:v>
                </c:pt>
                <c:pt idx="90">
                  <c:v>2.0046775341033936</c:v>
                </c:pt>
                <c:pt idx="91">
                  <c:v>1.9830411672592163</c:v>
                </c:pt>
                <c:pt idx="92">
                  <c:v>1.9620997905731201</c:v>
                </c:pt>
                <c:pt idx="93">
                  <c:v>1.9418203830718994</c:v>
                </c:pt>
                <c:pt idx="94">
                  <c:v>1.9221721887588501</c:v>
                </c:pt>
                <c:pt idx="95">
                  <c:v>1.9031261205673218</c:v>
                </c:pt>
                <c:pt idx="96">
                  <c:v>1.8846549987792969</c:v>
                </c:pt>
                <c:pt idx="97">
                  <c:v>1.8667330741882324</c:v>
                </c:pt>
                <c:pt idx="98">
                  <c:v>1.8493362665176392</c:v>
                </c:pt>
                <c:pt idx="99">
                  <c:v>1.8324418067932129</c:v>
                </c:pt>
                <c:pt idx="100">
                  <c:v>1.8160282373428345</c:v>
                </c:pt>
                <c:pt idx="101">
                  <c:v>1.7976226806640625</c:v>
                </c:pt>
                <c:pt idx="102">
                  <c:v>1.7797706127166748</c:v>
                </c:pt>
                <c:pt idx="103">
                  <c:v>1.7624472379684448</c:v>
                </c:pt>
                <c:pt idx="104">
                  <c:v>1.7456295490264893</c:v>
                </c:pt>
                <c:pt idx="105">
                  <c:v>1.7292956113815308</c:v>
                </c:pt>
                <c:pt idx="106">
                  <c:v>1.7134250402450562</c:v>
                </c:pt>
                <c:pt idx="107">
                  <c:v>1.6979982852935791</c:v>
                </c:pt>
                <c:pt idx="108">
                  <c:v>1.6829968690872192</c:v>
                </c:pt>
                <c:pt idx="109">
                  <c:v>1.6684036254882812</c:v>
                </c:pt>
                <c:pt idx="110">
                  <c:v>1.6542021036148071</c:v>
                </c:pt>
              </c:numCache>
            </c:numRef>
          </c:yVal>
          <c:smooth val="0"/>
          <c:extLst>
            <c:ext xmlns:c16="http://schemas.microsoft.com/office/drawing/2014/chart" uri="{C3380CC4-5D6E-409C-BE32-E72D297353CC}">
              <c16:uniqueId val="{00000001-7F4A-4E47-859F-3E3A47F95B25}"/>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7F4A-4E47-859F-3E3A47F95B25}"/>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Output!$Y$3:$Y$113</c:f>
              <c:numCache>
                <c:formatCode>General</c:formatCode>
                <c:ptCount val="111"/>
                <c:pt idx="15">
                  <c:v>5.4769735336303711</c:v>
                </c:pt>
                <c:pt idx="16">
                  <c:v>5.4272589683532715</c:v>
                </c:pt>
                <c:pt idx="17">
                  <c:v>5.3852362632751465</c:v>
                </c:pt>
                <c:pt idx="18">
                  <c:v>5.3502664566040039</c:v>
                </c:pt>
                <c:pt idx="19">
                  <c:v>5.321805477142334</c:v>
                </c:pt>
                <c:pt idx="20">
                  <c:v>5.2993903160095215</c:v>
                </c:pt>
                <c:pt idx="21">
                  <c:v>5.2017149925231934</c:v>
                </c:pt>
                <c:pt idx="22">
                  <c:v>5.1172404289245605</c:v>
                </c:pt>
                <c:pt idx="23">
                  <c:v>5.0444331169128418</c:v>
                </c:pt>
                <c:pt idx="24">
                  <c:v>4.9820246696472168</c:v>
                </c:pt>
                <c:pt idx="25">
                  <c:v>4.9289608001708984</c:v>
                </c:pt>
                <c:pt idx="26">
                  <c:v>4.8092169761657715</c:v>
                </c:pt>
                <c:pt idx="27">
                  <c:v>4.698333740234375</c:v>
                </c:pt>
                <c:pt idx="28">
                  <c:v>4.595362663269043</c:v>
                </c:pt>
                <c:pt idx="29">
                  <c:v>4.499485969543457</c:v>
                </c:pt>
                <c:pt idx="30">
                  <c:v>4.4099946022033691</c:v>
                </c:pt>
                <c:pt idx="31">
                  <c:v>4.298102855682373</c:v>
                </c:pt>
                <c:pt idx="32">
                  <c:v>4.1947503089904785</c:v>
                </c:pt>
                <c:pt idx="33">
                  <c:v>4.0989952087402344</c:v>
                </c:pt>
                <c:pt idx="34">
                  <c:v>4.0100293159484863</c:v>
                </c:pt>
                <c:pt idx="35">
                  <c:v>3.9271562099456787</c:v>
                </c:pt>
                <c:pt idx="36">
                  <c:v>3.8497700691223145</c:v>
                </c:pt>
                <c:pt idx="37">
                  <c:v>3.7773432731628418</c:v>
                </c:pt>
                <c:pt idx="38">
                  <c:v>3.7094142436981201</c:v>
                </c:pt>
                <c:pt idx="39">
                  <c:v>3.6455767154693604</c:v>
                </c:pt>
                <c:pt idx="40">
                  <c:v>3.5854713916778564</c:v>
                </c:pt>
                <c:pt idx="41">
                  <c:v>3.5249667167663574</c:v>
                </c:pt>
                <c:pt idx="42">
                  <c:v>3.4678840637207031</c:v>
                </c:pt>
                <c:pt idx="43">
                  <c:v>3.4139411449432373</c:v>
                </c:pt>
                <c:pt idx="44">
                  <c:v>3.3628857135772705</c:v>
                </c:pt>
                <c:pt idx="45">
                  <c:v>3.3144922256469727</c:v>
                </c:pt>
                <c:pt idx="46">
                  <c:v>3.2685577869415283</c:v>
                </c:pt>
                <c:pt idx="47">
                  <c:v>3.2248992919921875</c:v>
                </c:pt>
                <c:pt idx="48">
                  <c:v>3.183351993560791</c:v>
                </c:pt>
                <c:pt idx="49">
                  <c:v>3.1437661647796631</c:v>
                </c:pt>
                <c:pt idx="50">
                  <c:v>3.106006383895874</c:v>
                </c:pt>
                <c:pt idx="51">
                  <c:v>3.069042444229126</c:v>
                </c:pt>
                <c:pt idx="52">
                  <c:v>3.0337975025177002</c:v>
                </c:pt>
                <c:pt idx="53">
                  <c:v>3.0001542568206787</c:v>
                </c:pt>
                <c:pt idx="54">
                  <c:v>2.9680061340332031</c:v>
                </c:pt>
                <c:pt idx="55">
                  <c:v>2.9372553825378418</c:v>
                </c:pt>
                <c:pt idx="56">
                  <c:v>2.9078128337860107</c:v>
                </c:pt>
                <c:pt idx="57">
                  <c:v>2.8795969486236572</c:v>
                </c:pt>
                <c:pt idx="58">
                  <c:v>2.8525326251983643</c:v>
                </c:pt>
                <c:pt idx="59">
                  <c:v>2.8265507221221924</c:v>
                </c:pt>
                <c:pt idx="60">
                  <c:v>2.8015873432159424</c:v>
                </c:pt>
                <c:pt idx="61">
                  <c:v>2.7719795703887939</c:v>
                </c:pt>
                <c:pt idx="62">
                  <c:v>2.7435803413391113</c:v>
                </c:pt>
                <c:pt idx="63">
                  <c:v>2.7163171768188477</c:v>
                </c:pt>
                <c:pt idx="64">
                  <c:v>2.6901233196258545</c:v>
                </c:pt>
                <c:pt idx="65">
                  <c:v>2.6649367809295654</c:v>
                </c:pt>
                <c:pt idx="66">
                  <c:v>2.6407008171081543</c:v>
                </c:pt>
                <c:pt idx="67">
                  <c:v>2.6173624992370605</c:v>
                </c:pt>
                <c:pt idx="68">
                  <c:v>2.5948727130889893</c:v>
                </c:pt>
                <c:pt idx="69">
                  <c:v>2.5731863975524902</c:v>
                </c:pt>
                <c:pt idx="70">
                  <c:v>2.5522608757019043</c:v>
                </c:pt>
                <c:pt idx="71">
                  <c:v>2.5237250328063965</c:v>
                </c:pt>
                <c:pt idx="72">
                  <c:v>2.496290922164917</c:v>
                </c:pt>
                <c:pt idx="73">
                  <c:v>2.4698960781097412</c:v>
                </c:pt>
                <c:pt idx="74">
                  <c:v>2.4444825649261475</c:v>
                </c:pt>
                <c:pt idx="75">
                  <c:v>2.4199965000152588</c:v>
                </c:pt>
                <c:pt idx="76">
                  <c:v>2.3963882923126221</c:v>
                </c:pt>
                <c:pt idx="77">
                  <c:v>2.3736114501953125</c:v>
                </c:pt>
                <c:pt idx="78">
                  <c:v>2.3516225814819336</c:v>
                </c:pt>
                <c:pt idx="79">
                  <c:v>2.3303818702697754</c:v>
                </c:pt>
                <c:pt idx="80">
                  <c:v>2.3098516464233398</c:v>
                </c:pt>
                <c:pt idx="81">
                  <c:v>2.2911550998687744</c:v>
                </c:pt>
                <c:pt idx="82">
                  <c:v>2.2731187343597412</c:v>
                </c:pt>
                <c:pt idx="83">
                  <c:v>2.2557082176208496</c:v>
                </c:pt>
                <c:pt idx="84">
                  <c:v>2.2388916015625</c:v>
                </c:pt>
                <c:pt idx="85">
                  <c:v>2.2226388454437256</c:v>
                </c:pt>
                <c:pt idx="86">
                  <c:v>2.2069220542907715</c:v>
                </c:pt>
                <c:pt idx="87">
                  <c:v>2.1917152404785156</c:v>
                </c:pt>
                <c:pt idx="88">
                  <c:v>2.1769940853118896</c:v>
                </c:pt>
                <c:pt idx="89">
                  <c:v>2.1627357006072998</c:v>
                </c:pt>
                <c:pt idx="90">
                  <c:v>2.1489181518554688</c:v>
                </c:pt>
                <c:pt idx="91">
                  <c:v>2.1315696239471436</c:v>
                </c:pt>
                <c:pt idx="92">
                  <c:v>2.114788293838501</c:v>
                </c:pt>
                <c:pt idx="93">
                  <c:v>2.0985467433929443</c:v>
                </c:pt>
                <c:pt idx="94">
                  <c:v>2.0828194618225098</c:v>
                </c:pt>
                <c:pt idx="95">
                  <c:v>2.067582368850708</c:v>
                </c:pt>
                <c:pt idx="96">
                  <c:v>2.0528130531311035</c:v>
                </c:pt>
                <c:pt idx="97">
                  <c:v>2.038489818572998</c:v>
                </c:pt>
                <c:pt idx="98">
                  <c:v>2.0245933532714844</c:v>
                </c:pt>
                <c:pt idx="99">
                  <c:v>2.0111043453216553</c:v>
                </c:pt>
                <c:pt idx="100">
                  <c:v>1.9980055093765259</c:v>
                </c:pt>
                <c:pt idx="101">
                  <c:v>1.9823107719421387</c:v>
                </c:pt>
                <c:pt idx="102">
                  <c:v>1.9670960903167725</c:v>
                </c:pt>
                <c:pt idx="103">
                  <c:v>1.9523396492004395</c:v>
                </c:pt>
                <c:pt idx="104">
                  <c:v>1.938021183013916</c:v>
                </c:pt>
                <c:pt idx="105">
                  <c:v>1.9241214990615845</c:v>
                </c:pt>
                <c:pt idx="106">
                  <c:v>1.9106223583221436</c:v>
                </c:pt>
                <c:pt idx="107">
                  <c:v>1.8975067138671875</c:v>
                </c:pt>
                <c:pt idx="108">
                  <c:v>1.884758472442627</c:v>
                </c:pt>
                <c:pt idx="109">
                  <c:v>1.872362494468689</c:v>
                </c:pt>
                <c:pt idx="110">
                  <c:v>1.8603043556213379</c:v>
                </c:pt>
              </c:numCache>
            </c:numRef>
          </c:yVal>
          <c:smooth val="0"/>
          <c:extLst>
            <c:ext xmlns:c16="http://schemas.microsoft.com/office/drawing/2014/chart" uri="{C3380CC4-5D6E-409C-BE32-E72D297353CC}">
              <c16:uniqueId val="{00000003-7F4A-4E47-859F-3E3A47F95B25}"/>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Output!$Z$3:$Z$30</c:f>
              <c:numCache>
                <c:formatCode>General</c:formatCode>
                <c:ptCount val="28"/>
                <c:pt idx="15">
                  <c:v>5.4607653617858887</c:v>
                </c:pt>
                <c:pt idx="16">
                  <c:v>5.4328689575195312</c:v>
                </c:pt>
                <c:pt idx="17">
                  <c:v>5.4112882614135742</c:v>
                </c:pt>
                <c:pt idx="18">
                  <c:v>5.3955707550048828</c:v>
                </c:pt>
                <c:pt idx="19">
                  <c:v>5.3853325843811035</c:v>
                </c:pt>
                <c:pt idx="20">
                  <c:v>5.3802475929260254</c:v>
                </c:pt>
                <c:pt idx="21">
                  <c:v>5.300452709197998</c:v>
                </c:pt>
                <c:pt idx="22">
                  <c:v>5.2332706451416016</c:v>
                </c:pt>
                <c:pt idx="23">
                  <c:v>5.1772332191467285</c:v>
                </c:pt>
                <c:pt idx="24">
                  <c:v>5.1311354637145996</c:v>
                </c:pt>
                <c:pt idx="25">
                  <c:v>5.0939831733703613</c:v>
                </c:pt>
                <c:pt idx="26">
                  <c:v>4.9870305061340332</c:v>
                </c:pt>
                <c:pt idx="27">
                  <c:v>4.8881793022155762</c:v>
                </c:pt>
              </c:numCache>
            </c:numRef>
          </c:yVal>
          <c:smooth val="0"/>
          <c:extLst>
            <c:ext xmlns:c16="http://schemas.microsoft.com/office/drawing/2014/chart" uri="{C3380CC4-5D6E-409C-BE32-E72D297353CC}">
              <c16:uniqueId val="{00000004-7F4A-4E47-859F-3E3A47F95B25}"/>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Output!$AA$3:$AA$113</c:f>
              <c:numCache>
                <c:formatCode>General</c:formatCode>
                <c:ptCount val="111"/>
                <c:pt idx="15">
                  <c:v>5.4197397232055664</c:v>
                </c:pt>
                <c:pt idx="16">
                  <c:v>5.4112224578857422</c:v>
                </c:pt>
                <c:pt idx="17">
                  <c:v>5.4080452919006348</c:v>
                </c:pt>
                <c:pt idx="18">
                  <c:v>5.4098801612854004</c:v>
                </c:pt>
                <c:pt idx="19">
                  <c:v>5.4164490699768066</c:v>
                </c:pt>
                <c:pt idx="20">
                  <c:v>5.4275202751159668</c:v>
                </c:pt>
                <c:pt idx="21">
                  <c:v>5.3786053657531738</c:v>
                </c:pt>
                <c:pt idx="22">
                  <c:v>5.3400030136108398</c:v>
                </c:pt>
                <c:pt idx="23">
                  <c:v>5.3106217384338379</c:v>
                </c:pt>
                <c:pt idx="24">
                  <c:v>5.2895655632019043</c:v>
                </c:pt>
                <c:pt idx="25">
                  <c:v>5.2760977745056152</c:v>
                </c:pt>
                <c:pt idx="26">
                  <c:v>5.1885390281677246</c:v>
                </c:pt>
                <c:pt idx="27">
                  <c:v>5.1074585914611816</c:v>
                </c:pt>
                <c:pt idx="28">
                  <c:v>5.032163143157959</c:v>
                </c:pt>
                <c:pt idx="29">
                  <c:v>4.9620542526245117</c:v>
                </c:pt>
                <c:pt idx="30">
                  <c:v>4.8966150283813477</c:v>
                </c:pt>
                <c:pt idx="31">
                  <c:v>4.8058047294616699</c:v>
                </c:pt>
                <c:pt idx="32">
                  <c:v>4.7219352722167969</c:v>
                </c:pt>
                <c:pt idx="33">
                  <c:v>4.6442403793334961</c:v>
                </c:pt>
                <c:pt idx="34">
                  <c:v>4.5720624923706055</c:v>
                </c:pt>
                <c:pt idx="35">
                  <c:v>4.5048336982727051</c:v>
                </c:pt>
                <c:pt idx="36">
                  <c:v>4.4420623779296875</c:v>
                </c:pt>
                <c:pt idx="37">
                  <c:v>4.3833189010620117</c:v>
                </c:pt>
                <c:pt idx="38">
                  <c:v>4.3282275199890137</c:v>
                </c:pt>
                <c:pt idx="39">
                  <c:v>4.276458740234375</c:v>
                </c:pt>
                <c:pt idx="40">
                  <c:v>4.2277202606201172</c:v>
                </c:pt>
                <c:pt idx="41">
                  <c:v>4.1623497009277344</c:v>
                </c:pt>
                <c:pt idx="42">
                  <c:v>4.1006832122802734</c:v>
                </c:pt>
                <c:pt idx="43">
                  <c:v>4.042414665222168</c:v>
                </c:pt>
                <c:pt idx="44">
                  <c:v>3.9872708320617676</c:v>
                </c:pt>
                <c:pt idx="45">
                  <c:v>3.935006856918335</c:v>
                </c:pt>
                <c:pt idx="46">
                  <c:v>3.8854026794433594</c:v>
                </c:pt>
                <c:pt idx="47">
                  <c:v>3.8382606506347656</c:v>
                </c:pt>
                <c:pt idx="48">
                  <c:v>3.7934017181396484</c:v>
                </c:pt>
                <c:pt idx="49">
                  <c:v>3.7506637573242188</c:v>
                </c:pt>
                <c:pt idx="50">
                  <c:v>3.7099001407623291</c:v>
                </c:pt>
                <c:pt idx="51">
                  <c:v>3.6583583354949951</c:v>
                </c:pt>
                <c:pt idx="52">
                  <c:v>3.6092216968536377</c:v>
                </c:pt>
                <c:pt idx="53">
                  <c:v>3.5623259544372559</c:v>
                </c:pt>
                <c:pt idx="54">
                  <c:v>3.5175209045410156</c:v>
                </c:pt>
                <c:pt idx="55">
                  <c:v>3.4746699333190918</c:v>
                </c:pt>
                <c:pt idx="56">
                  <c:v>3.4336481094360352</c:v>
                </c:pt>
                <c:pt idx="57">
                  <c:v>3.3943405151367188</c:v>
                </c:pt>
                <c:pt idx="58">
                  <c:v>3.3566420078277588</c:v>
                </c:pt>
                <c:pt idx="59">
                  <c:v>3.32045578956604</c:v>
                </c:pt>
                <c:pt idx="60">
                  <c:v>3.2856924533843994</c:v>
                </c:pt>
                <c:pt idx="61">
                  <c:v>3.2446708679199219</c:v>
                </c:pt>
                <c:pt idx="62">
                  <c:v>3.205331563949585</c:v>
                </c:pt>
                <c:pt idx="63">
                  <c:v>3.1675732135772705</c:v>
                </c:pt>
                <c:pt idx="64">
                  <c:v>3.1313025951385498</c:v>
                </c:pt>
                <c:pt idx="65">
                  <c:v>3.0964334011077881</c:v>
                </c:pt>
                <c:pt idx="66">
                  <c:v>3.0628857612609863</c:v>
                </c:pt>
                <c:pt idx="67">
                  <c:v>3.0305862426757812</c:v>
                </c:pt>
                <c:pt idx="68">
                  <c:v>2.9994661808013916</c:v>
                </c:pt>
                <c:pt idx="69">
                  <c:v>2.9694623947143555</c:v>
                </c:pt>
                <c:pt idx="70">
                  <c:v>2.9405155181884766</c:v>
                </c:pt>
                <c:pt idx="71">
                  <c:v>2.9007925987243652</c:v>
                </c:pt>
                <c:pt idx="72">
                  <c:v>2.8626086711883545</c:v>
                </c:pt>
                <c:pt idx="73">
                  <c:v>2.8258757591247559</c:v>
                </c:pt>
                <c:pt idx="74">
                  <c:v>2.7905130386352539</c:v>
                </c:pt>
                <c:pt idx="75">
                  <c:v>2.7564451694488525</c:v>
                </c:pt>
                <c:pt idx="76">
                  <c:v>2.723602294921875</c:v>
                </c:pt>
                <c:pt idx="77">
                  <c:v>2.6919193267822266</c:v>
                </c:pt>
                <c:pt idx="78">
                  <c:v>2.6613361835479736</c:v>
                </c:pt>
                <c:pt idx="79">
                  <c:v>2.6317963600158691</c:v>
                </c:pt>
                <c:pt idx="80">
                  <c:v>2.6032474040985107</c:v>
                </c:pt>
                <c:pt idx="81">
                  <c:v>2.5664029121398926</c:v>
                </c:pt>
                <c:pt idx="82">
                  <c:v>2.5308654308319092</c:v>
                </c:pt>
                <c:pt idx="83">
                  <c:v>2.4965665340423584</c:v>
                </c:pt>
                <c:pt idx="84">
                  <c:v>2.463442325592041</c:v>
                </c:pt>
                <c:pt idx="85">
                  <c:v>2.4314336776733398</c:v>
                </c:pt>
                <c:pt idx="86">
                  <c:v>2.4004850387573242</c:v>
                </c:pt>
                <c:pt idx="87">
                  <c:v>2.3705449104309082</c:v>
                </c:pt>
                <c:pt idx="88">
                  <c:v>2.341564416885376</c:v>
                </c:pt>
                <c:pt idx="89">
                  <c:v>2.3134984970092773</c:v>
                </c:pt>
                <c:pt idx="90">
                  <c:v>2.286304235458374</c:v>
                </c:pt>
                <c:pt idx="91">
                  <c:v>2.255530834197998</c:v>
                </c:pt>
                <c:pt idx="92">
                  <c:v>2.2257680892944336</c:v>
                </c:pt>
                <c:pt idx="93">
                  <c:v>2.1969666481018066</c:v>
                </c:pt>
                <c:pt idx="94">
                  <c:v>2.1690807342529297</c:v>
                </c:pt>
                <c:pt idx="95">
                  <c:v>2.1420676708221436</c:v>
                </c:pt>
                <c:pt idx="96">
                  <c:v>2.1158866882324219</c:v>
                </c:pt>
                <c:pt idx="97">
                  <c:v>2.0905001163482666</c:v>
                </c:pt>
                <c:pt idx="98">
                  <c:v>2.0658724308013916</c:v>
                </c:pt>
                <c:pt idx="99">
                  <c:v>2.0419700145721436</c:v>
                </c:pt>
                <c:pt idx="100">
                  <c:v>2.018761157989502</c:v>
                </c:pt>
                <c:pt idx="101">
                  <c:v>1.9926071166992188</c:v>
                </c:pt>
                <c:pt idx="102">
                  <c:v>1.9672539234161377</c:v>
                </c:pt>
                <c:pt idx="103">
                  <c:v>1.9426655769348145</c:v>
                </c:pt>
                <c:pt idx="104">
                  <c:v>1.9188079833984375</c:v>
                </c:pt>
                <c:pt idx="105">
                  <c:v>1.8956488370895386</c:v>
                </c:pt>
                <c:pt idx="106">
                  <c:v>1.8731580972671509</c:v>
                </c:pt>
                <c:pt idx="107">
                  <c:v>1.8513071537017822</c:v>
                </c:pt>
                <c:pt idx="108">
                  <c:v>1.8300691843032837</c:v>
                </c:pt>
                <c:pt idx="109">
                  <c:v>1.8094185590744019</c:v>
                </c:pt>
                <c:pt idx="110">
                  <c:v>1.7893314361572266</c:v>
                </c:pt>
              </c:numCache>
            </c:numRef>
          </c:yVal>
          <c:smooth val="0"/>
          <c:extLst>
            <c:ext xmlns:c16="http://schemas.microsoft.com/office/drawing/2014/chart" uri="{C3380CC4-5D6E-409C-BE32-E72D297353CC}">
              <c16:uniqueId val="{00000005-7F4A-4E47-859F-3E3A47F95B25}"/>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Output!$AB$3:$AB$113</c:f>
              <c:numCache>
                <c:formatCode>General</c:formatCode>
                <c:ptCount val="111"/>
                <c:pt idx="15">
                  <c:v>5.4642205238342285</c:v>
                </c:pt>
                <c:pt idx="16">
                  <c:v>5.4080677032470703</c:v>
                </c:pt>
                <c:pt idx="17">
                  <c:v>5.3598432540893555</c:v>
                </c:pt>
                <c:pt idx="18">
                  <c:v>5.3188791275024414</c:v>
                </c:pt>
                <c:pt idx="19">
                  <c:v>5.2846055030822754</c:v>
                </c:pt>
                <c:pt idx="20">
                  <c:v>5.2565350532531738</c:v>
                </c:pt>
                <c:pt idx="21">
                  <c:v>5.1939716339111328</c:v>
                </c:pt>
                <c:pt idx="22">
                  <c:v>5.1423354148864746</c:v>
                </c:pt>
                <c:pt idx="23">
                  <c:v>5.1004300117492676</c:v>
                </c:pt>
                <c:pt idx="24">
                  <c:v>5.0672707557678223</c:v>
                </c:pt>
                <c:pt idx="25">
                  <c:v>5.0420427322387695</c:v>
                </c:pt>
                <c:pt idx="26">
                  <c:v>4.9467778205871582</c:v>
                </c:pt>
                <c:pt idx="27">
                  <c:v>4.858555793762207</c:v>
                </c:pt>
                <c:pt idx="28">
                  <c:v>4.7766232490539551</c:v>
                </c:pt>
                <c:pt idx="29">
                  <c:v>4.7003307342529297</c:v>
                </c:pt>
                <c:pt idx="30">
                  <c:v>4.6291155815124512</c:v>
                </c:pt>
                <c:pt idx="31">
                  <c:v>4.5194368362426758</c:v>
                </c:pt>
                <c:pt idx="32">
                  <c:v>4.418093204498291</c:v>
                </c:pt>
                <c:pt idx="33">
                  <c:v>4.3241696357727051</c:v>
                </c:pt>
                <c:pt idx="34">
                  <c:v>4.236879825592041</c:v>
                </c:pt>
                <c:pt idx="35">
                  <c:v>4.1555452346801758</c:v>
                </c:pt>
                <c:pt idx="36">
                  <c:v>4.0795760154724121</c:v>
                </c:pt>
                <c:pt idx="37">
                  <c:v>4.0084586143493652</c:v>
                </c:pt>
                <c:pt idx="38">
                  <c:v>3.9417426586151123</c:v>
                </c:pt>
                <c:pt idx="39">
                  <c:v>3.8790316581726074</c:v>
                </c:pt>
                <c:pt idx="40">
                  <c:v>3.8199753761291504</c:v>
                </c:pt>
                <c:pt idx="41">
                  <c:v>3.7540028095245361</c:v>
                </c:pt>
                <c:pt idx="42">
                  <c:v>3.6918928623199463</c:v>
                </c:pt>
                <c:pt idx="43">
                  <c:v>3.6333162784576416</c:v>
                </c:pt>
                <c:pt idx="44">
                  <c:v>3.5779798030853271</c:v>
                </c:pt>
                <c:pt idx="45">
                  <c:v>3.5256218910217285</c:v>
                </c:pt>
                <c:pt idx="46">
                  <c:v>3.4760081768035889</c:v>
                </c:pt>
                <c:pt idx="47">
                  <c:v>3.4289286136627197</c:v>
                </c:pt>
                <c:pt idx="48">
                  <c:v>3.3841936588287354</c:v>
                </c:pt>
                <c:pt idx="49">
                  <c:v>3.3416328430175781</c:v>
                </c:pt>
                <c:pt idx="50">
                  <c:v>3.3010909557342529</c:v>
                </c:pt>
                <c:pt idx="51">
                  <c:v>3.2602558135986328</c:v>
                </c:pt>
                <c:pt idx="52">
                  <c:v>3.2213454246520996</c:v>
                </c:pt>
                <c:pt idx="53">
                  <c:v>3.1842269897460938</c:v>
                </c:pt>
                <c:pt idx="54">
                  <c:v>3.1487793922424316</c:v>
                </c:pt>
                <c:pt idx="55">
                  <c:v>3.1148922443389893</c:v>
                </c:pt>
                <c:pt idx="56">
                  <c:v>3.0824646949768066</c:v>
                </c:pt>
                <c:pt idx="57">
                  <c:v>3.0514044761657715</c:v>
                </c:pt>
                <c:pt idx="58">
                  <c:v>3.0216269493103027</c:v>
                </c:pt>
                <c:pt idx="59">
                  <c:v>2.9930543899536133</c:v>
                </c:pt>
                <c:pt idx="60">
                  <c:v>2.9656147956848145</c:v>
                </c:pt>
                <c:pt idx="61">
                  <c:v>2.9330933094024658</c:v>
                </c:pt>
                <c:pt idx="62">
                  <c:v>2.9019227027893066</c:v>
                </c:pt>
                <c:pt idx="63">
                  <c:v>2.8720202445983887</c:v>
                </c:pt>
                <c:pt idx="64">
                  <c:v>2.8433103561401367</c:v>
                </c:pt>
                <c:pt idx="65">
                  <c:v>2.8157229423522949</c:v>
                </c:pt>
                <c:pt idx="66">
                  <c:v>2.7891931533813477</c:v>
                </c:pt>
                <c:pt idx="67">
                  <c:v>2.7636618614196777</c:v>
                </c:pt>
                <c:pt idx="68">
                  <c:v>2.7390735149383545</c:v>
                </c:pt>
                <c:pt idx="69">
                  <c:v>2.715376615524292</c:v>
                </c:pt>
                <c:pt idx="70">
                  <c:v>2.6925239562988281</c:v>
                </c:pt>
                <c:pt idx="71">
                  <c:v>2.6638762950897217</c:v>
                </c:pt>
                <c:pt idx="72">
                  <c:v>2.6363449096679688</c:v>
                </c:pt>
                <c:pt idx="73">
                  <c:v>2.6098651885986328</c:v>
                </c:pt>
                <c:pt idx="74">
                  <c:v>2.5843784809112549</c:v>
                </c:pt>
                <c:pt idx="75">
                  <c:v>2.5598297119140625</c:v>
                </c:pt>
                <c:pt idx="76">
                  <c:v>2.5361683368682861</c:v>
                </c:pt>
                <c:pt idx="77">
                  <c:v>2.5133466720581055</c:v>
                </c:pt>
                <c:pt idx="78">
                  <c:v>2.4913210868835449</c:v>
                </c:pt>
                <c:pt idx="79">
                  <c:v>2.470050573348999</c:v>
                </c:pt>
                <c:pt idx="80">
                  <c:v>2.4494967460632324</c:v>
                </c:pt>
                <c:pt idx="81">
                  <c:v>2.4251000881195068</c:v>
                </c:pt>
                <c:pt idx="82">
                  <c:v>2.4015665054321289</c:v>
                </c:pt>
                <c:pt idx="83">
                  <c:v>2.3788511753082275</c:v>
                </c:pt>
                <c:pt idx="84">
                  <c:v>2.3569121360778809</c:v>
                </c:pt>
                <c:pt idx="85">
                  <c:v>2.3357102870941162</c:v>
                </c:pt>
                <c:pt idx="86">
                  <c:v>2.315208911895752</c:v>
                </c:pt>
                <c:pt idx="87">
                  <c:v>2.2953741550445557</c:v>
                </c:pt>
                <c:pt idx="88">
                  <c:v>2.2761738300323486</c:v>
                </c:pt>
                <c:pt idx="89">
                  <c:v>2.2575781345367432</c:v>
                </c:pt>
                <c:pt idx="90">
                  <c:v>2.2395589351654053</c:v>
                </c:pt>
                <c:pt idx="91">
                  <c:v>2.2074277400970459</c:v>
                </c:pt>
                <c:pt idx="92">
                  <c:v>2.1763458251953125</c:v>
                </c:pt>
                <c:pt idx="93">
                  <c:v>2.1462626457214355</c:v>
                </c:pt>
                <c:pt idx="94">
                  <c:v>2.1171309947967529</c:v>
                </c:pt>
                <c:pt idx="95">
                  <c:v>2.0889062881469727</c:v>
                </c:pt>
                <c:pt idx="96">
                  <c:v>2.061546802520752</c:v>
                </c:pt>
                <c:pt idx="97">
                  <c:v>2.0350134372711182</c:v>
                </c:pt>
                <c:pt idx="98">
                  <c:v>2.0092692375183105</c:v>
                </c:pt>
                <c:pt idx="99">
                  <c:v>1.9842796325683594</c:v>
                </c:pt>
                <c:pt idx="100">
                  <c:v>1.9600118398666382</c:v>
                </c:pt>
                <c:pt idx="101">
                  <c:v>1.9319440126419067</c:v>
                </c:pt>
                <c:pt idx="102">
                  <c:v>1.9047411680221558</c:v>
                </c:pt>
                <c:pt idx="103">
                  <c:v>1.8783639669418335</c:v>
                </c:pt>
                <c:pt idx="104">
                  <c:v>1.8527754545211792</c:v>
                </c:pt>
                <c:pt idx="105">
                  <c:v>1.8279407024383545</c:v>
                </c:pt>
                <c:pt idx="106">
                  <c:v>1.8038268089294434</c:v>
                </c:pt>
                <c:pt idx="107">
                  <c:v>1.7804030179977417</c:v>
                </c:pt>
                <c:pt idx="108">
                  <c:v>1.7576398849487305</c:v>
                </c:pt>
                <c:pt idx="109">
                  <c:v>1.7355101108551025</c:v>
                </c:pt>
                <c:pt idx="110">
                  <c:v>1.7139874696731567</c:v>
                </c:pt>
              </c:numCache>
            </c:numRef>
          </c:yVal>
          <c:smooth val="0"/>
          <c:extLst>
            <c:ext xmlns:c16="http://schemas.microsoft.com/office/drawing/2014/chart" uri="{C3380CC4-5D6E-409C-BE32-E72D297353CC}">
              <c16:uniqueId val="{00000006-7F4A-4E47-859F-3E3A47F95B25}"/>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Output!$AC$3:$AC$113</c:f>
              <c:numCache>
                <c:formatCode>General</c:formatCode>
                <c:ptCount val="111"/>
                <c:pt idx="15">
                  <c:v>5.2070932388305664</c:v>
                </c:pt>
                <c:pt idx="16">
                  <c:v>5.2311935424804688</c:v>
                </c:pt>
                <c:pt idx="17">
                  <c:v>5.2590198516845703</c:v>
                </c:pt>
                <c:pt idx="18">
                  <c:v>5.2904329299926758</c:v>
                </c:pt>
                <c:pt idx="19">
                  <c:v>5.3253211975097656</c:v>
                </c:pt>
                <c:pt idx="20">
                  <c:v>5.3635993003845215</c:v>
                </c:pt>
                <c:pt idx="21">
                  <c:v>5.3329687118530273</c:v>
                </c:pt>
                <c:pt idx="22">
                  <c:v>5.3112578392028809</c:v>
                </c:pt>
                <c:pt idx="23">
                  <c:v>5.2975878715515137</c:v>
                </c:pt>
                <c:pt idx="24">
                  <c:v>5.2912392616271973</c:v>
                </c:pt>
                <c:pt idx="25">
                  <c:v>5.2916216850280762</c:v>
                </c:pt>
                <c:pt idx="26">
                  <c:v>5.216740608215332</c:v>
                </c:pt>
                <c:pt idx="27">
                  <c:v>5.1473259925842285</c:v>
                </c:pt>
                <c:pt idx="28">
                  <c:v>5.082801342010498</c:v>
                </c:pt>
                <c:pt idx="29">
                  <c:v>5.0226664543151855</c:v>
                </c:pt>
                <c:pt idx="30">
                  <c:v>4.966489315032959</c:v>
                </c:pt>
                <c:pt idx="31">
                  <c:v>4.8733358383178711</c:v>
                </c:pt>
                <c:pt idx="32">
                  <c:v>4.7871427536010742</c:v>
                </c:pt>
                <c:pt idx="33">
                  <c:v>4.707158088684082</c:v>
                </c:pt>
                <c:pt idx="34">
                  <c:v>4.6327342987060547</c:v>
                </c:pt>
                <c:pt idx="35">
                  <c:v>4.5633111000061035</c:v>
                </c:pt>
                <c:pt idx="36">
                  <c:v>4.4984006881713867</c:v>
                </c:pt>
                <c:pt idx="37">
                  <c:v>4.4375767707824707</c:v>
                </c:pt>
                <c:pt idx="38">
                  <c:v>4.3804655075073242</c:v>
                </c:pt>
                <c:pt idx="39">
                  <c:v>4.3267364501953125</c:v>
                </c:pt>
                <c:pt idx="40">
                  <c:v>4.2760987281799316</c:v>
                </c:pt>
                <c:pt idx="41">
                  <c:v>4.2116880416870117</c:v>
                </c:pt>
                <c:pt idx="42">
                  <c:v>4.150855541229248</c:v>
                </c:pt>
                <c:pt idx="43">
                  <c:v>4.0933103561401367</c:v>
                </c:pt>
                <c:pt idx="44">
                  <c:v>4.0387935638427734</c:v>
                </c:pt>
                <c:pt idx="45">
                  <c:v>3.9870719909667969</c:v>
                </c:pt>
                <c:pt idx="46">
                  <c:v>3.9379363059997559</c:v>
                </c:pt>
                <c:pt idx="47">
                  <c:v>3.8911969661712646</c:v>
                </c:pt>
                <c:pt idx="48">
                  <c:v>3.8466830253601074</c:v>
                </c:pt>
                <c:pt idx="49">
                  <c:v>3.8042392730712891</c:v>
                </c:pt>
                <c:pt idx="50">
                  <c:v>3.7637245655059814</c:v>
                </c:pt>
                <c:pt idx="51">
                  <c:v>3.7137088775634766</c:v>
                </c:pt>
                <c:pt idx="52">
                  <c:v>3.665982723236084</c:v>
                </c:pt>
                <c:pt idx="53">
                  <c:v>3.6203920841217041</c:v>
                </c:pt>
                <c:pt idx="54">
                  <c:v>3.5767970085144043</c:v>
                </c:pt>
                <c:pt idx="55">
                  <c:v>3.535069465637207</c:v>
                </c:pt>
                <c:pt idx="56">
                  <c:v>3.495091438293457</c:v>
                </c:pt>
                <c:pt idx="57">
                  <c:v>3.4567556381225586</c:v>
                </c:pt>
                <c:pt idx="58">
                  <c:v>3.4199626445770264</c:v>
                </c:pt>
                <c:pt idx="59">
                  <c:v>3.3846211433410645</c:v>
                </c:pt>
                <c:pt idx="60">
                  <c:v>3.3506472110748291</c:v>
                </c:pt>
                <c:pt idx="61">
                  <c:v>3.3088340759277344</c:v>
                </c:pt>
                <c:pt idx="62">
                  <c:v>3.2687032222747803</c:v>
                </c:pt>
                <c:pt idx="63">
                  <c:v>3.2301554679870605</c:v>
                </c:pt>
                <c:pt idx="64">
                  <c:v>3.193098783493042</c:v>
                </c:pt>
                <c:pt idx="65">
                  <c:v>3.1574482917785645</c:v>
                </c:pt>
                <c:pt idx="66">
                  <c:v>3.1231253147125244</c:v>
                </c:pt>
                <c:pt idx="67">
                  <c:v>3.090057373046875</c:v>
                </c:pt>
                <c:pt idx="68">
                  <c:v>3.0581767559051514</c:v>
                </c:pt>
                <c:pt idx="69">
                  <c:v>3.0274205207824707</c:v>
                </c:pt>
                <c:pt idx="70">
                  <c:v>2.9977304935455322</c:v>
                </c:pt>
                <c:pt idx="71">
                  <c:v>2.9602766036987305</c:v>
                </c:pt>
                <c:pt idx="72">
                  <c:v>2.9242475032806396</c:v>
                </c:pt>
                <c:pt idx="73">
                  <c:v>2.8895637989044189</c:v>
                </c:pt>
                <c:pt idx="74">
                  <c:v>2.8561511039733887</c:v>
                </c:pt>
                <c:pt idx="75">
                  <c:v>2.8239412307739258</c:v>
                </c:pt>
                <c:pt idx="76">
                  <c:v>2.7928698062896729</c:v>
                </c:pt>
                <c:pt idx="77">
                  <c:v>2.7628779411315918</c:v>
                </c:pt>
                <c:pt idx="78">
                  <c:v>2.7339103221893311</c:v>
                </c:pt>
                <c:pt idx="79">
                  <c:v>2.7059152126312256</c:v>
                </c:pt>
                <c:pt idx="80">
                  <c:v>2.678844690322876</c:v>
                </c:pt>
                <c:pt idx="81">
                  <c:v>2.6465146541595459</c:v>
                </c:pt>
                <c:pt idx="82">
                  <c:v>2.6153085231781006</c:v>
                </c:pt>
                <c:pt idx="83">
                  <c:v>2.5851686000823975</c:v>
                </c:pt>
                <c:pt idx="84">
                  <c:v>2.5560414791107178</c:v>
                </c:pt>
                <c:pt idx="85">
                  <c:v>2.5278763771057129</c:v>
                </c:pt>
                <c:pt idx="86">
                  <c:v>2.5006270408630371</c:v>
                </c:pt>
                <c:pt idx="87">
                  <c:v>2.4742491245269775</c:v>
                </c:pt>
                <c:pt idx="88">
                  <c:v>2.4487016201019287</c:v>
                </c:pt>
                <c:pt idx="89">
                  <c:v>2.4239459037780762</c:v>
                </c:pt>
                <c:pt idx="90">
                  <c:v>2.3999457359313965</c:v>
                </c:pt>
                <c:pt idx="91">
                  <c:v>2.3719732761383057</c:v>
                </c:pt>
                <c:pt idx="92">
                  <c:v>2.3448982238769531</c:v>
                </c:pt>
                <c:pt idx="93">
                  <c:v>2.3186779022216797</c:v>
                </c:pt>
                <c:pt idx="94">
                  <c:v>2.2932722568511963</c:v>
                </c:pt>
                <c:pt idx="95">
                  <c:v>2.2686443328857422</c:v>
                </c:pt>
                <c:pt idx="96">
                  <c:v>2.2447583675384521</c:v>
                </c:pt>
                <c:pt idx="97">
                  <c:v>2.2215819358825684</c:v>
                </c:pt>
                <c:pt idx="98">
                  <c:v>2.1990833282470703</c:v>
                </c:pt>
                <c:pt idx="99">
                  <c:v>2.1772336959838867</c:v>
                </c:pt>
                <c:pt idx="100">
                  <c:v>2.1560051441192627</c:v>
                </c:pt>
                <c:pt idx="101">
                  <c:v>2.1316249370574951</c:v>
                </c:pt>
                <c:pt idx="102">
                  <c:v>2.1079719066619873</c:v>
                </c:pt>
                <c:pt idx="103">
                  <c:v>2.0850143432617188</c:v>
                </c:pt>
                <c:pt idx="104">
                  <c:v>2.0627217292785645</c:v>
                </c:pt>
                <c:pt idx="105">
                  <c:v>2.0410656929016113</c:v>
                </c:pt>
                <c:pt idx="106">
                  <c:v>2.0200192928314209</c:v>
                </c:pt>
                <c:pt idx="107">
                  <c:v>1.9995573759078979</c:v>
                </c:pt>
                <c:pt idx="108">
                  <c:v>1.9796556234359741</c:v>
                </c:pt>
                <c:pt idx="109">
                  <c:v>1.9602915048599243</c:v>
                </c:pt>
                <c:pt idx="110">
                  <c:v>1.9414434432983398</c:v>
                </c:pt>
              </c:numCache>
            </c:numRef>
          </c:yVal>
          <c:smooth val="0"/>
          <c:extLst>
            <c:ext xmlns:c16="http://schemas.microsoft.com/office/drawing/2014/chart" uri="{C3380CC4-5D6E-409C-BE32-E72D297353CC}">
              <c16:uniqueId val="{00000007-7F4A-4E47-859F-3E3A47F95B25}"/>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81216"/>
        <c:crosses val="autoZero"/>
        <c:crossBetween val="midCat"/>
        <c:majorUnit val="10"/>
      </c:valAx>
      <c:valAx>
        <c:axId val="6386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a:effectLst/>
                  </a:rPr>
                  <a:t>Exajoule per Trillion $2011 PPP</a:t>
                </a:r>
                <a:endParaRPr lang="en-US" sz="1400">
                  <a:effectLs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8679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0.64329</cdr:x>
      <cdr:y>0.19259</cdr:y>
    </cdr:from>
    <cdr:to>
      <cdr:x>0.83868</cdr:x>
      <cdr:y>0.23951</cdr:y>
    </cdr:to>
    <cdr:sp macro="" textlink="">
      <cdr:nvSpPr>
        <cdr:cNvPr id="2"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18"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0.68893</cdr:x>
      <cdr:y>0.12672</cdr:y>
    </cdr:from>
    <cdr:to>
      <cdr:x>0.88424</cdr:x>
      <cdr:y>0.71788</cdr:y>
    </cdr:to>
    <cdr:grpSp>
      <cdr:nvGrpSpPr>
        <cdr:cNvPr id="19" name="Group 8">
          <a:extLst xmlns:a="http://schemas.openxmlformats.org/drawingml/2006/main">
            <a:ext uri="{FF2B5EF4-FFF2-40B4-BE49-F238E27FC236}">
              <a16:creationId xmlns:a16="http://schemas.microsoft.com/office/drawing/2014/main" id="{09873524-DA13-A545-8172-4D578E0C8F68}"/>
            </a:ext>
          </a:extLst>
        </cdr:cNvPr>
        <cdr:cNvGrpSpPr/>
      </cdr:nvGrpSpPr>
      <cdr:grpSpPr>
        <a:xfrm xmlns:a="http://schemas.openxmlformats.org/drawingml/2006/main">
          <a:off x="6874299" y="705427"/>
          <a:ext cx="1948817" cy="3290731"/>
          <a:chOff x="6151120" y="1353613"/>
          <a:chExt cx="2771081" cy="5676678"/>
        </a:xfrm>
      </cdr:grpSpPr>
      <cdr:sp macro="" textlink="">
        <cdr:nvSpPr>
          <cdr:cNvPr id="20" name="TextBox 2">
            <a:extLst xmlns:a="http://schemas.openxmlformats.org/drawingml/2006/main">
              <a:ext uri="{FF2B5EF4-FFF2-40B4-BE49-F238E27FC236}">
                <a16:creationId xmlns:a16="http://schemas.microsoft.com/office/drawing/2014/main" id="{712895CD-FD5E-5246-BD08-C8DA8473C2E6}"/>
              </a:ext>
            </a:extLst>
          </cdr:cNvPr>
          <cdr:cNvSpPr txBox="1"/>
        </cdr:nvSpPr>
        <cdr:spPr>
          <a:xfrm xmlns:a="http://schemas.openxmlformats.org/drawingml/2006/main">
            <a:off x="6151120" y="1353613"/>
            <a:ext cx="2257898" cy="17005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200" b="1" dirty="0">
                <a:solidFill>
                  <a:srgbClr val="C00000"/>
                </a:solidFill>
              </a:rPr>
              <a:t>SSP2 Baseline</a:t>
            </a:r>
          </a:p>
        </cdr:txBody>
      </cdr:sp>
      <cdr:sp macro="" textlink="">
        <cdr:nvSpPr>
          <cdr:cNvPr id="21"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215076" y="3037638"/>
            <a:ext cx="2456216" cy="3983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solidFill>
                  <a:schemeClr val="accent2"/>
                </a:solidFill>
              </a:rPr>
              <a:t>SSP2 6.0</a:t>
            </a:r>
          </a:p>
        </cdr:txBody>
      </cdr:sp>
      <cdr:sp macro="" textlink="">
        <cdr:nvSpPr>
          <cdr:cNvPr id="22"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215076" y="4220713"/>
            <a:ext cx="2342163" cy="3418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solidFill>
                  <a:schemeClr val="accent4"/>
                </a:solidFill>
              </a:rPr>
              <a:t>SSP2 4.5</a:t>
            </a:r>
          </a:p>
        </cdr:txBody>
      </cdr:sp>
      <cdr:sp macro="" textlink="">
        <cdr:nvSpPr>
          <cdr:cNvPr id="23"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215076" y="4964901"/>
            <a:ext cx="2524646" cy="3894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solidFill>
                  <a:srgbClr val="7030A0"/>
                </a:solidFill>
              </a:rPr>
              <a:t>SSP2 3.4</a:t>
            </a:r>
          </a:p>
        </cdr:txBody>
      </cdr:sp>
      <cdr:sp macro="" textlink="">
        <cdr:nvSpPr>
          <cdr:cNvPr id="24"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215076" y="5689129"/>
            <a:ext cx="2387781" cy="6285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solidFill>
                  <a:schemeClr val="accent6"/>
                </a:solidFill>
              </a:rPr>
              <a:t>SSP2 2.6</a:t>
            </a:r>
          </a:p>
        </cdr:txBody>
      </cdr:sp>
      <cdr:sp macro="" textlink="">
        <cdr:nvSpPr>
          <cdr:cNvPr id="25"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215076" y="6482705"/>
            <a:ext cx="2707125" cy="5475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solidFill>
                  <a:schemeClr val="accent6">
                    <a:lumMod val="75000"/>
                  </a:schemeClr>
                </a:solidFill>
              </a:rPr>
              <a:t>SSP2 1.9</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0.64329</cdr:x>
      <cdr:y>0.19259</cdr:y>
    </cdr:from>
    <cdr:to>
      <cdr:x>0.83868</cdr:x>
      <cdr:y>0.23951</cdr:y>
    </cdr:to>
    <cdr:sp macro="" textlink="">
      <cdr:nvSpPr>
        <cdr:cNvPr id="2"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0.69495</cdr:x>
      <cdr:y>0.18654</cdr:y>
    </cdr:from>
    <cdr:to>
      <cdr:x>0.8612</cdr:x>
      <cdr:y>0.95294</cdr:y>
    </cdr:to>
    <cdr:grpSp>
      <cdr:nvGrpSpPr>
        <cdr:cNvPr id="9" name="Group 8">
          <a:extLst xmlns:a="http://schemas.openxmlformats.org/drawingml/2006/main">
            <a:ext uri="{FF2B5EF4-FFF2-40B4-BE49-F238E27FC236}">
              <a16:creationId xmlns:a16="http://schemas.microsoft.com/office/drawing/2014/main" id="{09873524-DA13-A545-8172-4D578E0C8F68}"/>
            </a:ext>
          </a:extLst>
        </cdr:cNvPr>
        <cdr:cNvGrpSpPr/>
      </cdr:nvGrpSpPr>
      <cdr:grpSpPr>
        <a:xfrm xmlns:a="http://schemas.openxmlformats.org/drawingml/2006/main">
          <a:off x="7068124" y="1017448"/>
          <a:ext cx="1690879" cy="4180187"/>
          <a:chOff x="6300813" y="1445370"/>
          <a:chExt cx="2358740" cy="7359482"/>
        </a:xfrm>
      </cdr:grpSpPr>
      <cdr:sp macro="" textlink="">
        <cdr:nvSpPr>
          <cdr:cNvPr id="3" name="TextBox 2">
            <a:extLst xmlns:a="http://schemas.openxmlformats.org/drawingml/2006/main">
              <a:ext uri="{FF2B5EF4-FFF2-40B4-BE49-F238E27FC236}">
                <a16:creationId xmlns:a16="http://schemas.microsoft.com/office/drawing/2014/main" id="{712895CD-FD5E-5246-BD08-C8DA8473C2E6}"/>
              </a:ext>
            </a:extLst>
          </cdr:cNvPr>
          <cdr:cNvSpPr txBox="1"/>
        </cdr:nvSpPr>
        <cdr:spPr>
          <a:xfrm xmlns:a="http://schemas.openxmlformats.org/drawingml/2006/main">
            <a:off x="6300814" y="1445370"/>
            <a:ext cx="1954113" cy="15518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200" b="1" dirty="0">
                <a:solidFill>
                  <a:srgbClr val="C00000"/>
                </a:solidFill>
              </a:rPr>
              <a:t>SSP2 Baseline</a:t>
            </a:r>
          </a:p>
        </cdr:txBody>
      </cdr:sp>
      <cdr:sp macro="" textlink="">
        <cdr:nvSpPr>
          <cdr:cNvPr id="4"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300814" y="3589253"/>
            <a:ext cx="2112574" cy="5272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solidFill>
                  <a:schemeClr val="accent2"/>
                </a:solidFill>
              </a:rPr>
              <a:t>SSP2 6.0</a:t>
            </a:r>
          </a:p>
        </cdr:txBody>
      </cdr:sp>
      <cdr:sp macro="" textlink="">
        <cdr:nvSpPr>
          <cdr:cNvPr id="5"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300814" y="5461852"/>
            <a:ext cx="2246846" cy="46220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solidFill>
                  <a:schemeClr val="accent4"/>
                </a:solidFill>
              </a:rPr>
              <a:t>SSP2 4.5</a:t>
            </a:r>
          </a:p>
        </cdr:txBody>
      </cdr:sp>
      <cdr:sp macro="" textlink="">
        <cdr:nvSpPr>
          <cdr:cNvPr id="6"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300813" y="6406493"/>
            <a:ext cx="2112574" cy="3648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solidFill>
                  <a:srgbClr val="7030A0"/>
                </a:solidFill>
              </a:rPr>
              <a:t>SSP2 3.4</a:t>
            </a:r>
          </a:p>
        </cdr:txBody>
      </cdr:sp>
      <cdr:sp macro="" textlink="">
        <cdr:nvSpPr>
          <cdr:cNvPr id="7"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300814" y="7224154"/>
            <a:ext cx="2313979" cy="3944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solidFill>
                  <a:schemeClr val="accent6"/>
                </a:solidFill>
              </a:rPr>
              <a:t>SSP2 2.6</a:t>
            </a:r>
          </a:p>
        </cdr:txBody>
      </cdr:sp>
      <cdr:sp macro="" textlink="">
        <cdr:nvSpPr>
          <cdr:cNvPr id="8"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300813" y="8022637"/>
            <a:ext cx="2358740" cy="78221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solidFill>
                  <a:schemeClr val="accent6">
                    <a:lumMod val="75000"/>
                  </a:schemeClr>
                </a:solidFill>
              </a:rPr>
              <a:t>SSP2 1.9</a:t>
            </a:r>
          </a:p>
        </cdr:txBody>
      </cdr:sp>
    </cdr:grpSp>
  </cdr:relSizeAnchor>
</c:userShapes>
</file>

<file path=ppt/drawings/drawing3.xml><?xml version="1.0" encoding="utf-8"?>
<c:userShapes xmlns:c="http://schemas.openxmlformats.org/drawingml/2006/chart">
  <cdr:relSizeAnchor xmlns:cdr="http://schemas.openxmlformats.org/drawingml/2006/chartDrawing">
    <cdr:from>
      <cdr:x>0.64329</cdr:x>
      <cdr:y>0.19259</cdr:y>
    </cdr:from>
    <cdr:to>
      <cdr:x>0.83868</cdr:x>
      <cdr:y>0.23951</cdr:y>
    </cdr:to>
    <cdr:sp macro="" textlink="">
      <cdr:nvSpPr>
        <cdr:cNvPr id="2"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0.69207</cdr:x>
      <cdr:y>0.25811</cdr:y>
    </cdr:from>
    <cdr:to>
      <cdr:x>0.93779</cdr:x>
      <cdr:y>0.90141</cdr:y>
    </cdr:to>
    <cdr:grpSp>
      <cdr:nvGrpSpPr>
        <cdr:cNvPr id="9" name="Group 8">
          <a:extLst xmlns:a="http://schemas.openxmlformats.org/drawingml/2006/main">
            <a:ext uri="{FF2B5EF4-FFF2-40B4-BE49-F238E27FC236}">
              <a16:creationId xmlns:a16="http://schemas.microsoft.com/office/drawing/2014/main" id="{09873524-DA13-A545-8172-4D578E0C8F68}"/>
            </a:ext>
          </a:extLst>
        </cdr:cNvPr>
        <cdr:cNvGrpSpPr/>
      </cdr:nvGrpSpPr>
      <cdr:grpSpPr>
        <a:xfrm xmlns:a="http://schemas.openxmlformats.org/drawingml/2006/main">
          <a:off x="6999622" y="1367497"/>
          <a:ext cx="2485222" cy="3408278"/>
          <a:chOff x="6116130" y="2215670"/>
          <a:chExt cx="3486172" cy="6177414"/>
        </a:xfrm>
      </cdr:grpSpPr>
      <cdr:sp macro="" textlink="">
        <cdr:nvSpPr>
          <cdr:cNvPr id="3" name="TextBox 2">
            <a:extLst xmlns:a="http://schemas.openxmlformats.org/drawingml/2006/main">
              <a:ext uri="{FF2B5EF4-FFF2-40B4-BE49-F238E27FC236}">
                <a16:creationId xmlns:a16="http://schemas.microsoft.com/office/drawing/2014/main" id="{712895CD-FD5E-5246-BD08-C8DA8473C2E6}"/>
              </a:ext>
            </a:extLst>
          </cdr:cNvPr>
          <cdr:cNvSpPr txBox="1"/>
        </cdr:nvSpPr>
        <cdr:spPr>
          <a:xfrm xmlns:a="http://schemas.openxmlformats.org/drawingml/2006/main">
            <a:off x="6116130" y="2215670"/>
            <a:ext cx="3189789" cy="9598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200" b="1" dirty="0">
                <a:solidFill>
                  <a:srgbClr val="C00000"/>
                </a:solidFill>
              </a:rPr>
              <a:t>SSP2 Baseline</a:t>
            </a:r>
          </a:p>
        </cdr:txBody>
      </cdr:sp>
      <cdr:sp macro="" textlink="">
        <cdr:nvSpPr>
          <cdr:cNvPr id="5"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140428" y="6372207"/>
            <a:ext cx="3461874" cy="6177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solidFill>
                  <a:schemeClr val="accent4"/>
                </a:solidFill>
              </a:rPr>
              <a:t>SSP2 4.5</a:t>
            </a:r>
          </a:p>
        </cdr:txBody>
      </cdr:sp>
      <cdr:sp macro="" textlink="">
        <cdr:nvSpPr>
          <cdr:cNvPr id="7"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140425" y="7985663"/>
            <a:ext cx="3461874" cy="4074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solidFill>
                  <a:schemeClr val="accent6"/>
                </a:solidFill>
              </a:rPr>
              <a:t>SSP2 2.6</a:t>
            </a:r>
          </a:p>
        </cdr:txBody>
      </cdr:sp>
    </cdr:grpSp>
  </cdr:relSizeAnchor>
  <cdr:relSizeAnchor xmlns:cdr="http://schemas.openxmlformats.org/drawingml/2006/chartDrawing">
    <cdr:from>
      <cdr:x>0.64329</cdr:x>
      <cdr:y>0.19259</cdr:y>
    </cdr:from>
    <cdr:to>
      <cdr:x>0.83868</cdr:x>
      <cdr:y>0.23951</cdr:y>
    </cdr:to>
    <cdr:sp macro="" textlink="">
      <cdr:nvSpPr>
        <cdr:cNvPr id="10"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26"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18"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34"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11"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20"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21"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22"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23"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4.xml><?xml version="1.0" encoding="utf-8"?>
<c:userShapes xmlns:c="http://schemas.openxmlformats.org/drawingml/2006/chart">
  <cdr:relSizeAnchor xmlns:cdr="http://schemas.openxmlformats.org/drawingml/2006/chartDrawing">
    <cdr:from>
      <cdr:x>0.64329</cdr:x>
      <cdr:y>0.19259</cdr:y>
    </cdr:from>
    <cdr:to>
      <cdr:x>0.83868</cdr:x>
      <cdr:y>0.23951</cdr:y>
    </cdr:to>
    <cdr:sp macro="" textlink="">
      <cdr:nvSpPr>
        <cdr:cNvPr id="2"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10"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18"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26"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34"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0.6316</cdr:x>
      <cdr:y>0.24232</cdr:y>
    </cdr:from>
    <cdr:to>
      <cdr:x>0.87183</cdr:x>
      <cdr:y>0.75767</cdr:y>
    </cdr:to>
    <cdr:grpSp>
      <cdr:nvGrpSpPr>
        <cdr:cNvPr id="35" name="Group 8">
          <a:extLst xmlns:a="http://schemas.openxmlformats.org/drawingml/2006/main">
            <a:ext uri="{FF2B5EF4-FFF2-40B4-BE49-F238E27FC236}">
              <a16:creationId xmlns:a16="http://schemas.microsoft.com/office/drawing/2014/main" id="{09873524-DA13-A545-8172-4D578E0C8F68}"/>
            </a:ext>
          </a:extLst>
        </cdr:cNvPr>
        <cdr:cNvGrpSpPr/>
      </cdr:nvGrpSpPr>
      <cdr:grpSpPr>
        <a:xfrm xmlns:a="http://schemas.openxmlformats.org/drawingml/2006/main">
          <a:off x="6342754" y="1368338"/>
          <a:ext cx="2412476" cy="2910089"/>
          <a:chOff x="6282734" y="1445368"/>
          <a:chExt cx="3408401" cy="4948732"/>
        </a:xfrm>
      </cdr:grpSpPr>
      <cdr:sp macro="" textlink="">
        <cdr:nvSpPr>
          <cdr:cNvPr id="36" name="TextBox 2">
            <a:extLst xmlns:a="http://schemas.openxmlformats.org/drawingml/2006/main">
              <a:ext uri="{FF2B5EF4-FFF2-40B4-BE49-F238E27FC236}">
                <a16:creationId xmlns:a16="http://schemas.microsoft.com/office/drawing/2014/main" id="{712895CD-FD5E-5246-BD08-C8DA8473C2E6}"/>
              </a:ext>
            </a:extLst>
          </cdr:cNvPr>
          <cdr:cNvSpPr txBox="1"/>
        </cdr:nvSpPr>
        <cdr:spPr>
          <a:xfrm xmlns:a="http://schemas.openxmlformats.org/drawingml/2006/main">
            <a:off x="6282734" y="1445368"/>
            <a:ext cx="3028784" cy="7830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200" b="1" dirty="0">
                <a:solidFill>
                  <a:schemeClr val="accent5">
                    <a:lumMod val="60000"/>
                    <a:lumOff val="40000"/>
                  </a:schemeClr>
                </a:solidFill>
              </a:rPr>
              <a:t>SSP5 Baseline</a:t>
            </a:r>
          </a:p>
        </cdr:txBody>
      </cdr:sp>
      <cdr:sp macro="" textlink="">
        <cdr:nvSpPr>
          <cdr:cNvPr id="37"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282734" y="2695199"/>
            <a:ext cx="3408401" cy="4338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solidFill>
                  <a:schemeClr val="accent2">
                    <a:lumMod val="60000"/>
                    <a:lumOff val="40000"/>
                  </a:schemeClr>
                </a:solidFill>
              </a:rPr>
              <a:t>SSP3 Baseline</a:t>
            </a:r>
          </a:p>
        </cdr:txBody>
      </cdr:sp>
      <cdr:sp macro="" textlink="">
        <cdr:nvSpPr>
          <cdr:cNvPr id="38"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282734" y="3876170"/>
            <a:ext cx="3119172" cy="40001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a:solidFill>
                  <a:srgbClr val="C27CC5"/>
                </a:solidFill>
              </a:rPr>
              <a:t>SSP2 Baseline</a:t>
            </a:r>
          </a:p>
        </cdr:txBody>
      </cdr:sp>
      <cdr:sp macro="" textlink="">
        <cdr:nvSpPr>
          <cdr:cNvPr id="39"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282734" y="5013721"/>
            <a:ext cx="3146053" cy="4601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a:solidFill>
                  <a:schemeClr val="accent6">
                    <a:lumMod val="60000"/>
                    <a:lumOff val="40000"/>
                  </a:schemeClr>
                </a:solidFill>
              </a:rPr>
              <a:t>SSP4 Baseline</a:t>
            </a:r>
          </a:p>
        </cdr:txBody>
      </cdr:sp>
      <cdr:sp macro="" textlink="">
        <cdr:nvSpPr>
          <cdr:cNvPr id="40"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282734" y="5955736"/>
            <a:ext cx="3359268" cy="4383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a:solidFill>
                  <a:srgbClr val="46E3B7"/>
                </a:solidFill>
              </a:rPr>
              <a:t>SSP1 Baseline</a:t>
            </a:r>
          </a:p>
        </cdr:txBody>
      </cdr:sp>
    </cdr:grpSp>
  </cdr:relSizeAnchor>
  <cdr:relSizeAnchor xmlns:cdr="http://schemas.openxmlformats.org/drawingml/2006/chartDrawing">
    <cdr:from>
      <cdr:x>0.64329</cdr:x>
      <cdr:y>0.19259</cdr:y>
    </cdr:from>
    <cdr:to>
      <cdr:x>0.83868</cdr:x>
      <cdr:y>0.23951</cdr:y>
    </cdr:to>
    <cdr:sp macro="" textlink="">
      <cdr:nvSpPr>
        <cdr:cNvPr id="42"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5.xml><?xml version="1.0" encoding="utf-8"?>
<c:userShapes xmlns:c="http://schemas.openxmlformats.org/drawingml/2006/chart">
  <cdr:relSizeAnchor xmlns:cdr="http://schemas.openxmlformats.org/drawingml/2006/chartDrawing">
    <cdr:from>
      <cdr:x>0.64329</cdr:x>
      <cdr:y>0.19259</cdr:y>
    </cdr:from>
    <cdr:to>
      <cdr:x>0.83868</cdr:x>
      <cdr:y>0.23951</cdr:y>
    </cdr:to>
    <cdr:sp macro="" textlink="">
      <cdr:nvSpPr>
        <cdr:cNvPr id="2"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0.69207</cdr:x>
      <cdr:y>0.25811</cdr:y>
    </cdr:from>
    <cdr:to>
      <cdr:x>0.93779</cdr:x>
      <cdr:y>0.90141</cdr:y>
    </cdr:to>
    <cdr:grpSp>
      <cdr:nvGrpSpPr>
        <cdr:cNvPr id="9" name="Group 8">
          <a:extLst xmlns:a="http://schemas.openxmlformats.org/drawingml/2006/main">
            <a:ext uri="{FF2B5EF4-FFF2-40B4-BE49-F238E27FC236}">
              <a16:creationId xmlns:a16="http://schemas.microsoft.com/office/drawing/2014/main" id="{09873524-DA13-A545-8172-4D578E0C8F68}"/>
            </a:ext>
          </a:extLst>
        </cdr:cNvPr>
        <cdr:cNvGrpSpPr/>
      </cdr:nvGrpSpPr>
      <cdr:grpSpPr>
        <a:xfrm xmlns:a="http://schemas.openxmlformats.org/drawingml/2006/main">
          <a:off x="6999622" y="1367497"/>
          <a:ext cx="2485221" cy="3408278"/>
          <a:chOff x="6116131" y="2215670"/>
          <a:chExt cx="3486171" cy="6177414"/>
        </a:xfrm>
      </cdr:grpSpPr>
      <cdr:sp macro="" textlink="">
        <cdr:nvSpPr>
          <cdr:cNvPr id="3" name="TextBox 2">
            <a:extLst xmlns:a="http://schemas.openxmlformats.org/drawingml/2006/main">
              <a:ext uri="{FF2B5EF4-FFF2-40B4-BE49-F238E27FC236}">
                <a16:creationId xmlns:a16="http://schemas.microsoft.com/office/drawing/2014/main" id="{712895CD-FD5E-5246-BD08-C8DA8473C2E6}"/>
              </a:ext>
            </a:extLst>
          </cdr:cNvPr>
          <cdr:cNvSpPr txBox="1"/>
        </cdr:nvSpPr>
        <cdr:spPr>
          <a:xfrm xmlns:a="http://schemas.openxmlformats.org/drawingml/2006/main">
            <a:off x="6116131" y="2215670"/>
            <a:ext cx="1883866" cy="18956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200" b="1" dirty="0">
                <a:solidFill>
                  <a:srgbClr val="C00000"/>
                </a:solidFill>
              </a:rPr>
              <a:t>SSP2 Baseline</a:t>
            </a:r>
          </a:p>
        </cdr:txBody>
      </cdr:sp>
      <cdr:sp macro="" textlink="">
        <cdr:nvSpPr>
          <cdr:cNvPr id="5"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140428" y="6372207"/>
            <a:ext cx="3461874" cy="6177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solidFill>
                  <a:schemeClr val="accent4"/>
                </a:solidFill>
              </a:rPr>
              <a:t>SSP2 4.5</a:t>
            </a:r>
          </a:p>
        </cdr:txBody>
      </cdr:sp>
      <cdr:sp macro="" textlink="">
        <cdr:nvSpPr>
          <cdr:cNvPr id="7" name="TextBox 1">
            <a:extLst xmlns:a="http://schemas.openxmlformats.org/drawingml/2006/main">
              <a:ext uri="{FF2B5EF4-FFF2-40B4-BE49-F238E27FC236}">
                <a16:creationId xmlns:a16="http://schemas.microsoft.com/office/drawing/2014/main" id="{821F3C52-ED26-DE45-9408-4D9F3D0F6C73}"/>
              </a:ext>
            </a:extLst>
          </cdr:cNvPr>
          <cdr:cNvSpPr txBox="1"/>
        </cdr:nvSpPr>
        <cdr:spPr>
          <a:xfrm xmlns:a="http://schemas.openxmlformats.org/drawingml/2006/main">
            <a:off x="6140425" y="7985663"/>
            <a:ext cx="3461874" cy="4074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b="1" dirty="0">
                <a:solidFill>
                  <a:schemeClr val="accent6"/>
                </a:solidFill>
              </a:rPr>
              <a:t>SSP2 2.6</a:t>
            </a:r>
          </a:p>
        </cdr:txBody>
      </cdr:sp>
    </cdr:grpSp>
  </cdr:relSizeAnchor>
  <cdr:relSizeAnchor xmlns:cdr="http://schemas.openxmlformats.org/drawingml/2006/chartDrawing">
    <cdr:from>
      <cdr:x>0.64329</cdr:x>
      <cdr:y>0.19259</cdr:y>
    </cdr:from>
    <cdr:to>
      <cdr:x>0.83868</cdr:x>
      <cdr:y>0.23951</cdr:y>
    </cdr:to>
    <cdr:sp macro="" textlink="">
      <cdr:nvSpPr>
        <cdr:cNvPr id="10"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26"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18"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34"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11"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20"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21"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22"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0.64329</cdr:x>
      <cdr:y>0.19259</cdr:y>
    </cdr:from>
    <cdr:to>
      <cdr:x>0.83868</cdr:x>
      <cdr:y>0.23951</cdr:y>
    </cdr:to>
    <cdr:sp macro="" textlink="">
      <cdr:nvSpPr>
        <cdr:cNvPr id="23" name="TextBox 1">
          <a:extLst xmlns:a="http://schemas.openxmlformats.org/drawingml/2006/main">
            <a:ext uri="{FF2B5EF4-FFF2-40B4-BE49-F238E27FC236}">
              <a16:creationId xmlns:a16="http://schemas.microsoft.com/office/drawing/2014/main" id="{3D81CBEE-7B0C-3C48-B6D7-B140F6F349EF}"/>
            </a:ext>
          </a:extLst>
        </cdr:cNvPr>
        <cdr:cNvSpPr txBox="1"/>
      </cdr:nvSpPr>
      <cdr:spPr>
        <a:xfrm xmlns:a="http://schemas.openxmlformats.org/drawingml/2006/main">
          <a:off x="6375148" y="1961587"/>
          <a:ext cx="1936436" cy="477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14D2CD-AC78-0142-8FD2-5D74AEB197D1}" type="datetimeFigureOut">
              <a:rPr lang="en-US" smtClean="0"/>
              <a:t>7/7/20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71822-4AE1-0C4F-9E46-A000B667AE44}" type="slidenum">
              <a:rPr lang="en-US" smtClean="0"/>
              <a:t>‹#›</a:t>
            </a:fld>
            <a:endParaRPr lang="en-US"/>
          </a:p>
        </p:txBody>
      </p:sp>
    </p:spTree>
    <p:extLst>
      <p:ext uri="{BB962C8B-B14F-4D97-AF65-F5344CB8AC3E}">
        <p14:creationId xmlns:p14="http://schemas.microsoft.com/office/powerpoint/2010/main" val="4186904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dramatically increases the cost</a:t>
            </a:r>
            <a:r>
              <a:rPr lang="en-US" baseline="0" dirty="0"/>
              <a:t> of coal (and other FF) to end users</a:t>
            </a:r>
          </a:p>
          <a:p>
            <a:endParaRPr lang="en-US" baseline="0" dirty="0"/>
          </a:p>
          <a:p>
            <a:r>
              <a:rPr lang="en-US" baseline="0" dirty="0"/>
              <a:t>Note that scales are nonzero here to maximize visible variance – not how we normally present to users</a:t>
            </a:r>
            <a:endParaRPr lang="en-US" dirty="0"/>
          </a:p>
        </p:txBody>
      </p:sp>
      <p:sp>
        <p:nvSpPr>
          <p:cNvPr id="4" name="Slide Number Placeholder 3"/>
          <p:cNvSpPr>
            <a:spLocks noGrp="1"/>
          </p:cNvSpPr>
          <p:nvPr>
            <p:ph type="sldNum" sz="quarter" idx="10"/>
          </p:nvPr>
        </p:nvSpPr>
        <p:spPr/>
        <p:txBody>
          <a:bodyPr/>
          <a:lstStyle/>
          <a:p>
            <a:fld id="{66441C80-EF82-894D-996A-626F07F0A9DC}" type="slidenum">
              <a:rPr lang="en-US" smtClean="0"/>
              <a:pPr/>
              <a:t>9</a:t>
            </a:fld>
            <a:endParaRPr lang="en-US" dirty="0"/>
          </a:p>
        </p:txBody>
      </p:sp>
    </p:spTree>
    <p:extLst>
      <p:ext uri="{BB962C8B-B14F-4D97-AF65-F5344CB8AC3E}">
        <p14:creationId xmlns:p14="http://schemas.microsoft.com/office/powerpoint/2010/main" val="925509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to the 11 is 2048. and 2 to the 12 is 4096</a:t>
            </a:r>
          </a:p>
        </p:txBody>
      </p:sp>
      <p:sp>
        <p:nvSpPr>
          <p:cNvPr id="4" name="Slide Number Placeholder 3"/>
          <p:cNvSpPr>
            <a:spLocks noGrp="1"/>
          </p:cNvSpPr>
          <p:nvPr>
            <p:ph type="sldNum" sz="quarter" idx="5"/>
          </p:nvPr>
        </p:nvSpPr>
        <p:spPr/>
        <p:txBody>
          <a:bodyPr/>
          <a:lstStyle/>
          <a:p>
            <a:fld id="{AD371822-4AE1-0C4F-9E46-A000B667AE44}" type="slidenum">
              <a:rPr lang="en-US" smtClean="0"/>
              <a:t>10</a:t>
            </a:fld>
            <a:endParaRPr lang="en-US"/>
          </a:p>
        </p:txBody>
      </p:sp>
    </p:spTree>
    <p:extLst>
      <p:ext uri="{BB962C8B-B14F-4D97-AF65-F5344CB8AC3E}">
        <p14:creationId xmlns:p14="http://schemas.microsoft.com/office/powerpoint/2010/main" val="83690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a:solidFill>
                  <a:schemeClr val="bg1">
                    <a:lumMod val="95000"/>
                  </a:schemeClr>
                </a:solidFill>
              </a:rPr>
              <a:t>En</a:t>
            </a:r>
            <a:r>
              <a:rPr lang="en-US" sz="1200" b="1" dirty="0">
                <a:solidFill>
                  <a:schemeClr val="bg1">
                    <a:lumMod val="95000"/>
                  </a:schemeClr>
                </a:solidFill>
              </a:rPr>
              <a:t>-ROADS in the Context of Other Tools to Help Navigate Climate Complexity</a:t>
            </a:r>
          </a:p>
          <a:p>
            <a:r>
              <a:rPr lang="en-US" sz="1200" dirty="0">
                <a:solidFill>
                  <a:schemeClr val="bg1">
                    <a:lumMod val="95000"/>
                  </a:schemeClr>
                </a:solidFill>
              </a:rPr>
              <a:t>Other more complex and disaggregated models are important for giving decision-makers information on possible futures with higher degrees of spatial resolution and more details on climate impacts and economic considerations than simple models such as </a:t>
            </a:r>
            <a:r>
              <a:rPr lang="en-US" sz="1200" dirty="0" err="1">
                <a:solidFill>
                  <a:schemeClr val="bg1">
                    <a:lumMod val="95000"/>
                  </a:schemeClr>
                </a:solidFill>
              </a:rPr>
              <a:t>En</a:t>
            </a:r>
            <a:r>
              <a:rPr lang="en-US" sz="1200" dirty="0">
                <a:solidFill>
                  <a:schemeClr val="bg1">
                    <a:lumMod val="95000"/>
                  </a:schemeClr>
                </a:solidFill>
              </a:rPr>
              <a:t>-ROADS. Simple models thus </a:t>
            </a:r>
            <a:r>
              <a:rPr lang="en-US" sz="1200" b="1" dirty="0">
                <a:solidFill>
                  <a:schemeClr val="bg1">
                    <a:lumMod val="95000"/>
                  </a:schemeClr>
                </a:solidFill>
              </a:rPr>
              <a:t>complement</a:t>
            </a:r>
            <a:r>
              <a:rPr lang="en-US" sz="1200" dirty="0">
                <a:solidFill>
                  <a:schemeClr val="bg1">
                    <a:lumMod val="95000"/>
                  </a:schemeClr>
                </a:solidFill>
              </a:rPr>
              <a:t> these more disaggregated models, allowing users to gain general insights that can be refined with more complex models as needed. In turn, the insights of more complex models can be incorporated into simple models (as has been done for </a:t>
            </a:r>
            <a:r>
              <a:rPr lang="en-US" sz="1200" dirty="0" err="1">
                <a:solidFill>
                  <a:schemeClr val="bg1">
                    <a:lumMod val="95000"/>
                  </a:schemeClr>
                </a:solidFill>
              </a:rPr>
              <a:t>En</a:t>
            </a:r>
            <a:r>
              <a:rPr lang="en-US" sz="1200" dirty="0">
                <a:solidFill>
                  <a:schemeClr val="bg1">
                    <a:lumMod val="95000"/>
                  </a:schemeClr>
                </a:solidFill>
              </a:rPr>
              <a:t>-ROADS) in order to improve the performance of the simpler models and enhancing their ability to bring analysis and scenario testing into policy debate, negotiation, and decision-making in real time.</a:t>
            </a:r>
          </a:p>
          <a:p>
            <a:endParaRPr lang="en-US" dirty="0"/>
          </a:p>
        </p:txBody>
      </p:sp>
      <p:sp>
        <p:nvSpPr>
          <p:cNvPr id="4" name="Slide Number Placeholder 3"/>
          <p:cNvSpPr>
            <a:spLocks noGrp="1"/>
          </p:cNvSpPr>
          <p:nvPr>
            <p:ph type="sldNum" sz="quarter" idx="5"/>
          </p:nvPr>
        </p:nvSpPr>
        <p:spPr/>
        <p:txBody>
          <a:bodyPr/>
          <a:lstStyle/>
          <a:p>
            <a:pPr>
              <a:defRPr/>
            </a:pPr>
            <a:fld id="{FC0D24E3-3D57-DF45-82EC-A44EA77C12AA}" type="slidenum">
              <a:rPr lang="en-US" smtClean="0"/>
              <a:pPr>
                <a:defRPr/>
              </a:pPr>
              <a:t>22</a:t>
            </a:fld>
            <a:endParaRPr lang="en-US" dirty="0"/>
          </a:p>
        </p:txBody>
      </p:sp>
    </p:spTree>
    <p:extLst>
      <p:ext uri="{BB962C8B-B14F-4D97-AF65-F5344CB8AC3E}">
        <p14:creationId xmlns:p14="http://schemas.microsoft.com/office/powerpoint/2010/main" val="683226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arise from tradeoffs:</a:t>
            </a:r>
          </a:p>
          <a:p>
            <a:r>
              <a:rPr lang="en-US" dirty="0"/>
              <a:t>Detail</a:t>
            </a:r>
          </a:p>
          <a:p>
            <a:r>
              <a:rPr lang="en-US" dirty="0"/>
              <a:t>Data hunger</a:t>
            </a:r>
          </a:p>
          <a:p>
            <a:r>
              <a:rPr lang="en-US" dirty="0"/>
              <a:t>Execution time</a:t>
            </a:r>
          </a:p>
          <a:p>
            <a:r>
              <a:rPr lang="en-US" dirty="0"/>
              <a:t>Interactivity</a:t>
            </a:r>
          </a:p>
          <a:p>
            <a:r>
              <a:rPr lang="en-US" dirty="0"/>
              <a:t>Transparency</a:t>
            </a:r>
          </a:p>
          <a:p>
            <a:r>
              <a:rPr lang="en-US" dirty="0"/>
              <a:t>Sensitivity analysis</a:t>
            </a:r>
          </a:p>
          <a:p>
            <a:endParaRPr lang="en-US" dirty="0"/>
          </a:p>
        </p:txBody>
      </p:sp>
      <p:sp>
        <p:nvSpPr>
          <p:cNvPr id="4" name="Slide Number Placeholder 3"/>
          <p:cNvSpPr>
            <a:spLocks noGrp="1"/>
          </p:cNvSpPr>
          <p:nvPr>
            <p:ph type="sldNum" sz="quarter" idx="10"/>
          </p:nvPr>
        </p:nvSpPr>
        <p:spPr/>
        <p:txBody>
          <a:bodyPr/>
          <a:lstStyle/>
          <a:p>
            <a:fld id="{66441C80-EF82-894D-996A-626F07F0A9DC}" type="slidenum">
              <a:rPr lang="en-US" smtClean="0"/>
              <a:pPr/>
              <a:t>75</a:t>
            </a:fld>
            <a:endParaRPr lang="en-US" dirty="0"/>
          </a:p>
        </p:txBody>
      </p:sp>
    </p:spTree>
    <p:extLst>
      <p:ext uri="{BB962C8B-B14F-4D97-AF65-F5344CB8AC3E}">
        <p14:creationId xmlns:p14="http://schemas.microsoft.com/office/powerpoint/2010/main" val="2327689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Logo blurry</a:t>
            </a:r>
          </a:p>
          <a:p>
            <a:endParaRPr lang="en-US" dirty="0"/>
          </a:p>
        </p:txBody>
      </p:sp>
      <p:sp>
        <p:nvSpPr>
          <p:cNvPr id="4" name="Slide Number Placeholder 3"/>
          <p:cNvSpPr>
            <a:spLocks noGrp="1"/>
          </p:cNvSpPr>
          <p:nvPr>
            <p:ph type="sldNum" sz="quarter" idx="5"/>
          </p:nvPr>
        </p:nvSpPr>
        <p:spPr/>
        <p:txBody>
          <a:bodyPr/>
          <a:lstStyle/>
          <a:p>
            <a:fld id="{B4CE737C-27B4-6041-89A5-2A7CDFCB001C}" type="slidenum">
              <a:rPr lang="en-US" smtClean="0"/>
              <a:t>79</a:t>
            </a:fld>
            <a:endParaRPr lang="en-US" dirty="0"/>
          </a:p>
        </p:txBody>
      </p:sp>
    </p:spTree>
    <p:extLst>
      <p:ext uri="{BB962C8B-B14F-4D97-AF65-F5344CB8AC3E}">
        <p14:creationId xmlns:p14="http://schemas.microsoft.com/office/powerpoint/2010/main" val="141165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Logo blurry</a:t>
            </a:r>
          </a:p>
          <a:p>
            <a:endParaRPr lang="en-US" dirty="0"/>
          </a:p>
        </p:txBody>
      </p:sp>
      <p:sp>
        <p:nvSpPr>
          <p:cNvPr id="4" name="Slide Number Placeholder 3"/>
          <p:cNvSpPr>
            <a:spLocks noGrp="1"/>
          </p:cNvSpPr>
          <p:nvPr>
            <p:ph type="sldNum" sz="quarter" idx="5"/>
          </p:nvPr>
        </p:nvSpPr>
        <p:spPr/>
        <p:txBody>
          <a:bodyPr/>
          <a:lstStyle/>
          <a:p>
            <a:fld id="{B4CE737C-27B4-6041-89A5-2A7CDFCB001C}" type="slidenum">
              <a:rPr lang="en-US" smtClean="0"/>
              <a:t>80</a:t>
            </a:fld>
            <a:endParaRPr lang="en-US" dirty="0"/>
          </a:p>
        </p:txBody>
      </p:sp>
    </p:spTree>
    <p:extLst>
      <p:ext uri="{BB962C8B-B14F-4D97-AF65-F5344CB8AC3E}">
        <p14:creationId xmlns:p14="http://schemas.microsoft.com/office/powerpoint/2010/main" val="3336389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A4A8D"/>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3E448A8-CC63-2C46-B35C-DE4B5D8E7B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43"/>
          <a:stretch/>
        </p:blipFill>
        <p:spPr>
          <a:xfrm>
            <a:off x="0" y="6019800"/>
            <a:ext cx="12192000" cy="901771"/>
          </a:xfrm>
          <a:prstGeom prst="rect">
            <a:avLst/>
          </a:prstGeom>
        </p:spPr>
      </p:pic>
      <p:sp>
        <p:nvSpPr>
          <p:cNvPr id="2" name="Title 1">
            <a:extLst>
              <a:ext uri="{FF2B5EF4-FFF2-40B4-BE49-F238E27FC236}">
                <a16:creationId xmlns:a16="http://schemas.microsoft.com/office/drawing/2014/main" id="{9020FBC4-AF44-F04D-BB8B-2AB842BD9A50}"/>
              </a:ext>
            </a:extLst>
          </p:cNvPr>
          <p:cNvSpPr>
            <a:spLocks noGrp="1"/>
          </p:cNvSpPr>
          <p:nvPr>
            <p:ph type="ctrTitle" hasCustomPrompt="1"/>
          </p:nvPr>
        </p:nvSpPr>
        <p:spPr>
          <a:xfrm>
            <a:off x="1524000" y="1122363"/>
            <a:ext cx="9144000" cy="2387600"/>
          </a:xfrm>
        </p:spPr>
        <p:txBody>
          <a:bodyPr anchor="ctr">
            <a:normAutofit/>
          </a:bodyPr>
          <a:lstStyle>
            <a:lvl1pPr algn="ctr">
              <a:defRPr sz="4800" b="1" i="0">
                <a:solidFill>
                  <a:schemeClr val="bg1"/>
                </a:solidFill>
                <a:latin typeface="Helvetica" pitchFamily="2" charset="0"/>
              </a:defRPr>
            </a:lvl1pPr>
          </a:lstStyle>
          <a:p>
            <a:r>
              <a:rPr lang="en-US" dirty="0"/>
              <a:t>Click to edit Master Slide title</a:t>
            </a:r>
          </a:p>
        </p:txBody>
      </p:sp>
      <p:sp>
        <p:nvSpPr>
          <p:cNvPr id="3" name="Subtitle 2">
            <a:extLst>
              <a:ext uri="{FF2B5EF4-FFF2-40B4-BE49-F238E27FC236}">
                <a16:creationId xmlns:a16="http://schemas.microsoft.com/office/drawing/2014/main" id="{C90A36ED-3C10-7446-AA1A-724B1D6C43B3}"/>
              </a:ext>
            </a:extLst>
          </p:cNvPr>
          <p:cNvSpPr>
            <a:spLocks noGrp="1"/>
          </p:cNvSpPr>
          <p:nvPr>
            <p:ph type="subTitle" idx="1" hasCustomPrompt="1"/>
          </p:nvPr>
        </p:nvSpPr>
        <p:spPr>
          <a:xfrm>
            <a:off x="1524000" y="4006898"/>
            <a:ext cx="9144000" cy="1655762"/>
          </a:xfrm>
        </p:spPr>
        <p:txBody>
          <a:bodyPr/>
          <a:lstStyle>
            <a:lvl1pPr marL="0" indent="0" algn="ctr">
              <a:buNone/>
              <a:defRPr sz="240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pic>
        <p:nvPicPr>
          <p:cNvPr id="8" name="Picture 7">
            <a:extLst>
              <a:ext uri="{FF2B5EF4-FFF2-40B4-BE49-F238E27FC236}">
                <a16:creationId xmlns:a16="http://schemas.microsoft.com/office/drawing/2014/main" id="{47834453-16CA-D444-8AB8-0A45AF86E28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885825"/>
          </a:xfrm>
          <a:prstGeom prst="rect">
            <a:avLst/>
          </a:prstGeom>
        </p:spPr>
      </p:pic>
      <p:pic>
        <p:nvPicPr>
          <p:cNvPr id="13" name="Content Placeholder 6">
            <a:extLst>
              <a:ext uri="{FF2B5EF4-FFF2-40B4-BE49-F238E27FC236}">
                <a16:creationId xmlns:a16="http://schemas.microsoft.com/office/drawing/2014/main" id="{0C9DEC7B-0B49-4446-8BE2-D106EC2A04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58313" y="6162827"/>
            <a:ext cx="1633910" cy="615893"/>
          </a:xfrm>
          <a:prstGeom prst="rect">
            <a:avLst/>
          </a:prstGeom>
        </p:spPr>
      </p:pic>
    </p:spTree>
    <p:extLst>
      <p:ext uri="{BB962C8B-B14F-4D97-AF65-F5344CB8AC3E}">
        <p14:creationId xmlns:p14="http://schemas.microsoft.com/office/powerpoint/2010/main" val="4092602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484" t="29060"/>
          <a:stretch/>
        </p:blipFill>
        <p:spPr>
          <a:xfrm>
            <a:off x="0" y="1211637"/>
            <a:ext cx="12191999" cy="5646363"/>
          </a:xfrm>
          <a:prstGeom prst="rect">
            <a:avLst/>
          </a:prstGeom>
        </p:spPr>
      </p:pic>
      <p:sp>
        <p:nvSpPr>
          <p:cNvPr id="2" name="Title 1">
            <a:extLst>
              <a:ext uri="{FF2B5EF4-FFF2-40B4-BE49-F238E27FC236}">
                <a16:creationId xmlns:a16="http://schemas.microsoft.com/office/drawing/2014/main" id="{7A842174-B19C-364C-B0B2-4507242E3F9F}"/>
              </a:ext>
            </a:extLst>
          </p:cNvPr>
          <p:cNvSpPr>
            <a:spLocks noGrp="1"/>
          </p:cNvSpPr>
          <p:nvPr>
            <p:ph type="title"/>
          </p:nvPr>
        </p:nvSpPr>
        <p:spPr>
          <a:xfrm>
            <a:off x="838200" y="178593"/>
            <a:ext cx="10515600" cy="896517"/>
          </a:xfrm>
        </p:spPr>
        <p:txBody>
          <a:bodyPr>
            <a:normAutofit/>
          </a:bodyPr>
          <a:lstStyle>
            <a:lvl1pPr>
              <a:defRPr sz="4000" b="1" i="0">
                <a:solidFill>
                  <a:schemeClr val="tx1">
                    <a:lumMod val="75000"/>
                    <a:lumOff val="25000"/>
                  </a:schemeClr>
                </a:solidFill>
                <a:latin typeface="Helvetica" pitchFamily="2" charset="0"/>
              </a:defRPr>
            </a:lvl1pPr>
          </a:lstStyle>
          <a:p>
            <a:r>
              <a:rPr lang="en-US"/>
              <a:t>Click to edit Master title style</a:t>
            </a:r>
            <a:endParaRPr lang="en-US" dirty="0"/>
          </a:p>
        </p:txBody>
      </p:sp>
      <p:pic>
        <p:nvPicPr>
          <p:cNvPr id="8" name="Content Placeholder 6">
            <a:extLst>
              <a:ext uri="{FF2B5EF4-FFF2-40B4-BE49-F238E27FC236}">
                <a16:creationId xmlns:a16="http://schemas.microsoft.com/office/drawing/2014/main" id="{C52F9075-3E96-D143-8BFC-8B1276C551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
        <p:nvSpPr>
          <p:cNvPr id="10" name="Text Placeholder 9">
            <a:extLst>
              <a:ext uri="{FF2B5EF4-FFF2-40B4-BE49-F238E27FC236}">
                <a16:creationId xmlns:a16="http://schemas.microsoft.com/office/drawing/2014/main" id="{6E366F55-092A-9B41-B112-DD3743D17DF4}"/>
              </a:ext>
            </a:extLst>
          </p:cNvPr>
          <p:cNvSpPr>
            <a:spLocks noGrp="1"/>
          </p:cNvSpPr>
          <p:nvPr>
            <p:ph type="body" sz="quarter" idx="13"/>
          </p:nvPr>
        </p:nvSpPr>
        <p:spPr>
          <a:xfrm>
            <a:off x="838200" y="1419225"/>
            <a:ext cx="10515600" cy="4591260"/>
          </a:xfrm>
        </p:spPr>
        <p:txBody>
          <a:bodyPr/>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89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E4C28E5-9D1A-FF4C-AC4A-CDC3AD10D3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58300" y="0"/>
            <a:ext cx="6533700" cy="6858000"/>
          </a:xfrm>
          <a:prstGeom prst="rect">
            <a:avLst/>
          </a:prstGeom>
        </p:spPr>
      </p:pic>
      <p:sp>
        <p:nvSpPr>
          <p:cNvPr id="2" name="Title 1">
            <a:extLst>
              <a:ext uri="{FF2B5EF4-FFF2-40B4-BE49-F238E27FC236}">
                <a16:creationId xmlns:a16="http://schemas.microsoft.com/office/drawing/2014/main" id="{76493D01-C021-1F41-ACCF-BB6B395774B8}"/>
              </a:ext>
            </a:extLst>
          </p:cNvPr>
          <p:cNvSpPr>
            <a:spLocks noGrp="1"/>
          </p:cNvSpPr>
          <p:nvPr>
            <p:ph type="title"/>
          </p:nvPr>
        </p:nvSpPr>
        <p:spPr>
          <a:xfrm>
            <a:off x="504825" y="365125"/>
            <a:ext cx="4676775" cy="1325563"/>
          </a:xfrm>
        </p:spPr>
        <p:txBody>
          <a:bodyPr/>
          <a:lstStyle>
            <a:lvl1pPr>
              <a:defRPr b="1" i="0">
                <a:solidFill>
                  <a:schemeClr val="tx1">
                    <a:lumMod val="75000"/>
                    <a:lumOff val="25000"/>
                  </a:schemeClr>
                </a:solidFill>
                <a:latin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C0AB66-4FFB-FE41-96F4-F6ABEE59B9A4}"/>
              </a:ext>
            </a:extLst>
          </p:cNvPr>
          <p:cNvSpPr>
            <a:spLocks noGrp="1"/>
          </p:cNvSpPr>
          <p:nvPr>
            <p:ph sz="half" idx="1"/>
          </p:nvPr>
        </p:nvSpPr>
        <p:spPr>
          <a:xfrm>
            <a:off x="504825" y="1825625"/>
            <a:ext cx="4676775" cy="4351338"/>
          </a:xfrm>
        </p:spPr>
        <p:txBody>
          <a:bodyPr/>
          <a:lstStyle>
            <a:lvl1pPr>
              <a:defRPr>
                <a:solidFill>
                  <a:schemeClr val="tx1">
                    <a:lumMod val="75000"/>
                    <a:lumOff val="25000"/>
                  </a:schemeClr>
                </a:solidFill>
                <a:latin typeface="Helvetica" pitchFamily="2" charset="0"/>
              </a:defRPr>
            </a:lvl1pPr>
            <a:lvl2pPr>
              <a:defRPr>
                <a:solidFill>
                  <a:schemeClr val="tx1">
                    <a:lumMod val="75000"/>
                    <a:lumOff val="25000"/>
                  </a:schemeClr>
                </a:solidFill>
                <a:latin typeface="Helvetica" pitchFamily="2" charset="0"/>
              </a:defRPr>
            </a:lvl2pPr>
            <a:lvl3pPr>
              <a:defRPr>
                <a:solidFill>
                  <a:schemeClr val="tx1">
                    <a:lumMod val="75000"/>
                    <a:lumOff val="25000"/>
                  </a:schemeClr>
                </a:solidFill>
                <a:latin typeface="Helvetica" pitchFamily="2" charset="0"/>
              </a:defRPr>
            </a:lvl3pPr>
            <a:lvl4pPr>
              <a:defRPr>
                <a:solidFill>
                  <a:schemeClr val="tx1">
                    <a:lumMod val="75000"/>
                    <a:lumOff val="25000"/>
                  </a:schemeClr>
                </a:solidFill>
                <a:latin typeface="Helvetica" pitchFamily="2" charset="0"/>
              </a:defRPr>
            </a:lvl4pPr>
            <a:lvl5pPr>
              <a:defRPr>
                <a:solidFill>
                  <a:schemeClr val="tx1">
                    <a:lumMod val="75000"/>
                    <a:lumOff val="2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6E55DC0-F2DA-2E43-A4D0-2584A2BD5F46}"/>
              </a:ext>
            </a:extLst>
          </p:cNvPr>
          <p:cNvSpPr>
            <a:spLocks noGrp="1"/>
          </p:cNvSpPr>
          <p:nvPr>
            <p:ph sz="half" idx="2"/>
          </p:nvPr>
        </p:nvSpPr>
        <p:spPr>
          <a:xfrm>
            <a:off x="6210299" y="365124"/>
            <a:ext cx="5495925" cy="4930775"/>
          </a:xfrm>
        </p:spPr>
        <p:txBody>
          <a:bodyPr/>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Content Placeholder 6">
            <a:extLst>
              <a:ext uri="{FF2B5EF4-FFF2-40B4-BE49-F238E27FC236}">
                <a16:creationId xmlns:a16="http://schemas.microsoft.com/office/drawing/2014/main" id="{26607FD9-0CD3-3645-95DD-DF35557B052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312437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4F4038B-4A3E-944D-A396-311349C51B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533700" cy="6858000"/>
          </a:xfrm>
          <a:prstGeom prst="rect">
            <a:avLst/>
          </a:prstGeom>
        </p:spPr>
      </p:pic>
      <p:pic>
        <p:nvPicPr>
          <p:cNvPr id="6" name="Picture 5">
            <a:extLst>
              <a:ext uri="{FF2B5EF4-FFF2-40B4-BE49-F238E27FC236}">
                <a16:creationId xmlns:a16="http://schemas.microsoft.com/office/drawing/2014/main" id="{366BAF7B-A0A5-9948-9923-3634FC957B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72738" y="6140871"/>
            <a:ext cx="1523999" cy="573592"/>
          </a:xfrm>
          <a:prstGeom prst="rect">
            <a:avLst/>
          </a:prstGeom>
        </p:spPr>
      </p:pic>
      <p:sp>
        <p:nvSpPr>
          <p:cNvPr id="7" name="Text Placeholder 6">
            <a:extLst>
              <a:ext uri="{FF2B5EF4-FFF2-40B4-BE49-F238E27FC236}">
                <a16:creationId xmlns:a16="http://schemas.microsoft.com/office/drawing/2014/main" id="{3D6FC642-0891-5C49-AAD4-E07CED5895FF}"/>
              </a:ext>
            </a:extLst>
          </p:cNvPr>
          <p:cNvSpPr>
            <a:spLocks noGrp="1"/>
          </p:cNvSpPr>
          <p:nvPr>
            <p:ph type="body" sz="quarter" idx="10"/>
          </p:nvPr>
        </p:nvSpPr>
        <p:spPr>
          <a:xfrm>
            <a:off x="6981375" y="365125"/>
            <a:ext cx="4773612" cy="5664200"/>
          </a:xfrm>
        </p:spPr>
        <p:txBody>
          <a:bodyPr/>
          <a:lstStyle>
            <a:lvl1pPr>
              <a:defRPr>
                <a:solidFill>
                  <a:schemeClr val="tx1">
                    <a:lumMod val="75000"/>
                    <a:lumOff val="25000"/>
                  </a:schemeClr>
                </a:solidFill>
                <a:latin typeface="Helvetica" pitchFamily="2" charset="0"/>
              </a:defRPr>
            </a:lvl1pPr>
            <a:lvl2pPr>
              <a:defRPr>
                <a:solidFill>
                  <a:schemeClr val="tx1">
                    <a:lumMod val="75000"/>
                    <a:lumOff val="25000"/>
                  </a:schemeClr>
                </a:solidFill>
                <a:latin typeface="Helvetica" pitchFamily="2" charset="0"/>
              </a:defRPr>
            </a:lvl2pPr>
            <a:lvl3pPr>
              <a:defRPr>
                <a:solidFill>
                  <a:schemeClr val="tx1">
                    <a:lumMod val="75000"/>
                    <a:lumOff val="25000"/>
                  </a:schemeClr>
                </a:solidFill>
                <a:latin typeface="Helvetica" pitchFamily="2" charset="0"/>
              </a:defRPr>
            </a:lvl3pPr>
            <a:lvl4pPr>
              <a:defRPr>
                <a:solidFill>
                  <a:schemeClr val="tx1">
                    <a:lumMod val="75000"/>
                    <a:lumOff val="25000"/>
                  </a:schemeClr>
                </a:solidFill>
                <a:latin typeface="Helvetica" pitchFamily="2" charset="0"/>
              </a:defRPr>
            </a:lvl4pPr>
            <a:lvl5pPr>
              <a:defRPr>
                <a:solidFill>
                  <a:schemeClr val="tx1">
                    <a:lumMod val="75000"/>
                    <a:lumOff val="2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D4FD9317-9FE6-B14B-8FD9-EA159A5C70CF}"/>
              </a:ext>
            </a:extLst>
          </p:cNvPr>
          <p:cNvSpPr>
            <a:spLocks noGrp="1"/>
          </p:cNvSpPr>
          <p:nvPr>
            <p:ph type="title"/>
          </p:nvPr>
        </p:nvSpPr>
        <p:spPr>
          <a:xfrm>
            <a:off x="447675" y="365125"/>
            <a:ext cx="5600700" cy="1325563"/>
          </a:xfrm>
        </p:spPr>
        <p:txBody>
          <a:bodyPr/>
          <a:lstStyle>
            <a:lvl1pPr>
              <a:defRPr b="1" i="0">
                <a:solidFill>
                  <a:schemeClr val="bg1"/>
                </a:solidFill>
                <a:latin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49D2E3AD-1CBA-5647-9A7F-75A00774A1A9}"/>
              </a:ext>
            </a:extLst>
          </p:cNvPr>
          <p:cNvSpPr>
            <a:spLocks noGrp="1"/>
          </p:cNvSpPr>
          <p:nvPr>
            <p:ph sz="half" idx="1"/>
          </p:nvPr>
        </p:nvSpPr>
        <p:spPr>
          <a:xfrm>
            <a:off x="447675" y="1825625"/>
            <a:ext cx="5600700" cy="4351338"/>
          </a:xfrm>
        </p:spPr>
        <p:txBody>
          <a:bodyPr/>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7804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76D25-9170-DC42-BC56-D603A4BAC9A6}"/>
              </a:ext>
            </a:extLst>
          </p:cNvPr>
          <p:cNvSpPr>
            <a:spLocks noGrp="1"/>
          </p:cNvSpPr>
          <p:nvPr>
            <p:ph type="title"/>
          </p:nvPr>
        </p:nvSpPr>
        <p:spPr>
          <a:xfrm>
            <a:off x="503662" y="264764"/>
            <a:ext cx="11294327" cy="861509"/>
          </a:xfrm>
        </p:spPr>
        <p:txBody>
          <a:bodyPr>
            <a:normAutofit/>
          </a:bodyPr>
          <a:lstStyle>
            <a:lvl1pPr>
              <a:defRPr sz="4000" b="1" i="0">
                <a:solidFill>
                  <a:schemeClr val="tx1">
                    <a:lumMod val="75000"/>
                    <a:lumOff val="25000"/>
                  </a:schemeClr>
                </a:solidFill>
                <a:latin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2A87891-5EE2-0B4E-85BE-B924108E3AC1}"/>
              </a:ext>
            </a:extLst>
          </p:cNvPr>
          <p:cNvSpPr>
            <a:spLocks noGrp="1"/>
          </p:cNvSpPr>
          <p:nvPr>
            <p:ph idx="1"/>
          </p:nvPr>
        </p:nvSpPr>
        <p:spPr>
          <a:xfrm>
            <a:off x="503662" y="1304693"/>
            <a:ext cx="11294327" cy="4573982"/>
          </a:xfrm>
          <a:noFill/>
          <a:ln w="107950" cmpd="sng">
            <a:noFill/>
          </a:ln>
        </p:spPr>
        <p:txBody>
          <a:bodyPr lIns="274320" tIns="274320" rIns="274320"/>
          <a:lstStyle>
            <a:lvl1pPr>
              <a:defRPr>
                <a:solidFill>
                  <a:schemeClr val="tx1">
                    <a:lumMod val="75000"/>
                    <a:lumOff val="25000"/>
                  </a:schemeClr>
                </a:solidFill>
                <a:latin typeface="Helvetica" pitchFamily="2" charset="0"/>
              </a:defRPr>
            </a:lvl1pPr>
            <a:lvl2pPr>
              <a:defRPr>
                <a:solidFill>
                  <a:schemeClr val="tx1">
                    <a:lumMod val="75000"/>
                    <a:lumOff val="25000"/>
                  </a:schemeClr>
                </a:solidFill>
                <a:latin typeface="Helvetica" pitchFamily="2" charset="0"/>
              </a:defRPr>
            </a:lvl2pPr>
            <a:lvl3pPr>
              <a:defRPr>
                <a:solidFill>
                  <a:schemeClr val="tx1">
                    <a:lumMod val="75000"/>
                    <a:lumOff val="25000"/>
                  </a:schemeClr>
                </a:solidFill>
                <a:latin typeface="Helvetica" pitchFamily="2" charset="0"/>
              </a:defRPr>
            </a:lvl3pPr>
            <a:lvl4pPr>
              <a:defRPr>
                <a:solidFill>
                  <a:schemeClr val="tx1">
                    <a:lumMod val="75000"/>
                    <a:lumOff val="25000"/>
                  </a:schemeClr>
                </a:solidFill>
                <a:latin typeface="Helvetica" pitchFamily="2" charset="0"/>
              </a:defRPr>
            </a:lvl4pPr>
            <a:lvl5pPr>
              <a:defRPr>
                <a:solidFill>
                  <a:schemeClr val="tx1">
                    <a:lumMod val="75000"/>
                    <a:lumOff val="2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a:extLst>
              <a:ext uri="{FF2B5EF4-FFF2-40B4-BE49-F238E27FC236}">
                <a16:creationId xmlns:a16="http://schemas.microsoft.com/office/drawing/2014/main" id="{D7D4110C-8168-484A-8E67-6D0512A08F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577967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A38769-523E-9E44-91E1-CF698C6412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2560664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22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84" t="29060"/>
          <a:stretch/>
        </p:blipFill>
        <p:spPr>
          <a:xfrm>
            <a:off x="0" y="1416846"/>
            <a:ext cx="12191999" cy="5441154"/>
          </a:xfrm>
          <a:prstGeom prst="rect">
            <a:avLst/>
          </a:prstGeom>
        </p:spPr>
      </p:pic>
      <p:sp>
        <p:nvSpPr>
          <p:cNvPr id="6" name="Title 1">
            <a:extLst>
              <a:ext uri="{FF2B5EF4-FFF2-40B4-BE49-F238E27FC236}">
                <a16:creationId xmlns:a16="http://schemas.microsoft.com/office/drawing/2014/main" id="{CE4E7A3D-014E-924A-BB63-7421F5433EFB}"/>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D5FEB4A-7614-CB42-BCEF-CF474F8DA2B6}"/>
              </a:ext>
            </a:extLst>
          </p:cNvPr>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1681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3964" y="894828"/>
            <a:ext cx="10972800" cy="1143000"/>
          </a:xfrm>
          <a:prstGeom prst="rect">
            <a:avLst/>
          </a:prstGeom>
        </p:spPr>
        <p:txBody>
          <a:bodyPr>
            <a:normAutofit/>
          </a:bodyPr>
          <a:lstStyle>
            <a:lvl1pPr>
              <a:defRPr sz="3600">
                <a:solidFill>
                  <a:schemeClr val="bg2">
                    <a:lumMod val="25000"/>
                  </a:schemeClr>
                </a:solidFill>
              </a:defRPr>
            </a:lvl1pPr>
          </a:lstStyle>
          <a:p>
            <a:r>
              <a:rPr lang="en-US"/>
              <a:t>Click to edit Master title style</a:t>
            </a:r>
            <a:endParaRPr lang="en-US" dirty="0"/>
          </a:p>
        </p:txBody>
      </p:sp>
      <p:pic>
        <p:nvPicPr>
          <p:cNvPr id="11" name="Graphic 10">
            <a:extLst>
              <a:ext uri="{FF2B5EF4-FFF2-40B4-BE49-F238E27FC236}">
                <a16:creationId xmlns:a16="http://schemas.microsoft.com/office/drawing/2014/main" id="{B908DDA0-EE6F-0C45-B297-B9E05CD86C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933244"/>
          </a:xfrm>
          <a:prstGeom prst="rect">
            <a:avLst/>
          </a:prstGeom>
        </p:spPr>
      </p:pic>
      <p:pic>
        <p:nvPicPr>
          <p:cNvPr id="13" name="Graphic 12">
            <a:extLst>
              <a:ext uri="{FF2B5EF4-FFF2-40B4-BE49-F238E27FC236}">
                <a16:creationId xmlns:a16="http://schemas.microsoft.com/office/drawing/2014/main" id="{DD5E4349-7232-9C42-A950-33CA0D70982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4083" r="2870"/>
          <a:stretch/>
        </p:blipFill>
        <p:spPr>
          <a:xfrm>
            <a:off x="-106484" y="6236677"/>
            <a:ext cx="12298484" cy="633045"/>
          </a:xfrm>
          <a:prstGeom prst="rect">
            <a:avLst/>
          </a:prstGeom>
        </p:spPr>
      </p:pic>
    </p:spTree>
    <p:extLst>
      <p:ext uri="{BB962C8B-B14F-4D97-AF65-F5344CB8AC3E}">
        <p14:creationId xmlns:p14="http://schemas.microsoft.com/office/powerpoint/2010/main" val="504829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Slide2-w/-logo-CI 2020">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itle 1">
            <a:extLst>
              <a:ext uri="{FF2B5EF4-FFF2-40B4-BE49-F238E27FC236}">
                <a16:creationId xmlns:a16="http://schemas.microsoft.com/office/drawing/2014/main" id="{FC86E5D8-94C5-DE47-8B67-4DE1C848749C}"/>
              </a:ext>
            </a:extLst>
          </p:cNvPr>
          <p:cNvSpPr>
            <a:spLocks noGrp="1"/>
          </p:cNvSpPr>
          <p:nvPr>
            <p:ph type="ctrTitle"/>
          </p:nvPr>
        </p:nvSpPr>
        <p:spPr>
          <a:xfrm>
            <a:off x="362811" y="376635"/>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AE670344-122E-C64D-8B02-B6ED54838E90}"/>
              </a:ext>
            </a:extLst>
          </p:cNvPr>
          <p:cNvSpPr>
            <a:spLocks noGrp="1"/>
          </p:cNvSpPr>
          <p:nvPr>
            <p:ph idx="1"/>
          </p:nvPr>
        </p:nvSpPr>
        <p:spPr>
          <a:xfrm>
            <a:off x="362812"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50B51321-8822-1B48-8723-64F5D7DBB859}"/>
              </a:ext>
            </a:extLst>
          </p:cNvPr>
          <p:cNvSpPr>
            <a:spLocks noGrp="1"/>
          </p:cNvSpPr>
          <p:nvPr>
            <p:ph idx="10"/>
          </p:nvPr>
        </p:nvSpPr>
        <p:spPr>
          <a:xfrm>
            <a:off x="6254456"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Content Placeholder 6">
            <a:extLst>
              <a:ext uri="{FF2B5EF4-FFF2-40B4-BE49-F238E27FC236}">
                <a16:creationId xmlns:a16="http://schemas.microsoft.com/office/drawing/2014/main" id="{DEE2E70D-7D62-6142-A480-9724860A2025}"/>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1323014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Dark Background w Text">
    <p:bg>
      <p:bgPr>
        <a:solidFill>
          <a:srgbClr val="114C8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2DD3F7D-4F0C-4044-8EA6-ACED65F77B0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pic>
        <p:nvPicPr>
          <p:cNvPr id="4" name="Content Placeholder 6">
            <a:extLst>
              <a:ext uri="{FF2B5EF4-FFF2-40B4-BE49-F238E27FC236}">
                <a16:creationId xmlns:a16="http://schemas.microsoft.com/office/drawing/2014/main" id="{4C7C6121-6BC0-DA46-BBD5-F10F27FFA38A}"/>
              </a:ext>
            </a:extLst>
          </p:cNvPr>
          <p:cNvPicPr>
            <a:picLocks noChangeAspect="1"/>
          </p:cNvPicPr>
          <p:nvPr userDrawn="1"/>
        </p:nvPicPr>
        <p:blipFill>
          <a:blip r:embed="rId4"/>
          <a:stretch>
            <a:fillRect/>
          </a:stretch>
        </p:blipFill>
        <p:spPr>
          <a:xfrm>
            <a:off x="10472738" y="6147011"/>
            <a:ext cx="1523999" cy="574463"/>
          </a:xfrm>
          <a:prstGeom prst="rect">
            <a:avLst/>
          </a:prstGeom>
        </p:spPr>
      </p:pic>
      <p:sp>
        <p:nvSpPr>
          <p:cNvPr id="9" name="Text Placeholder 8"/>
          <p:cNvSpPr>
            <a:spLocks noGrp="1"/>
          </p:cNvSpPr>
          <p:nvPr>
            <p:ph type="body" sz="quarter" idx="10"/>
          </p:nvPr>
        </p:nvSpPr>
        <p:spPr>
          <a:xfrm>
            <a:off x="1219200" y="685800"/>
            <a:ext cx="9855200" cy="5105400"/>
          </a:xfrm>
        </p:spPr>
        <p:txBody>
          <a:bodyPr/>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1192181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hite ">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F346857-5742-884D-9E9B-F1A6BA2E49E1}"/>
              </a:ext>
            </a:extLst>
          </p:cNvPr>
          <p:cNvSpPr>
            <a:spLocks noGrp="1"/>
          </p:cNvSpPr>
          <p:nvPr>
            <p:ph type="ctrTitle" hasCustomPrompt="1"/>
          </p:nvPr>
        </p:nvSpPr>
        <p:spPr>
          <a:xfrm>
            <a:off x="1524000" y="1122363"/>
            <a:ext cx="9144000" cy="2387600"/>
          </a:xfrm>
        </p:spPr>
        <p:txBody>
          <a:bodyPr anchor="ctr">
            <a:normAutofit/>
          </a:bodyPr>
          <a:lstStyle>
            <a:lvl1pPr algn="ctr">
              <a:defRPr sz="4800" b="1" i="0">
                <a:solidFill>
                  <a:schemeClr val="bg2">
                    <a:lumMod val="25000"/>
                  </a:schemeClr>
                </a:solidFill>
                <a:latin typeface="Helvetica" pitchFamily="2" charset="0"/>
              </a:defRPr>
            </a:lvl1pPr>
          </a:lstStyle>
          <a:p>
            <a:r>
              <a:rPr lang="en-US" dirty="0"/>
              <a:t>Click to edit Master Slide title</a:t>
            </a:r>
          </a:p>
        </p:txBody>
      </p:sp>
      <p:sp>
        <p:nvSpPr>
          <p:cNvPr id="9" name="Subtitle 2">
            <a:extLst>
              <a:ext uri="{FF2B5EF4-FFF2-40B4-BE49-F238E27FC236}">
                <a16:creationId xmlns:a16="http://schemas.microsoft.com/office/drawing/2014/main" id="{F6E66ACE-5A69-6648-B04D-6A23B6D609CD}"/>
              </a:ext>
            </a:extLst>
          </p:cNvPr>
          <p:cNvSpPr>
            <a:spLocks noGrp="1"/>
          </p:cNvSpPr>
          <p:nvPr>
            <p:ph type="subTitle" idx="1" hasCustomPrompt="1"/>
          </p:nvPr>
        </p:nvSpPr>
        <p:spPr>
          <a:xfrm>
            <a:off x="1524000" y="4022725"/>
            <a:ext cx="9144000" cy="1655762"/>
          </a:xfrm>
        </p:spPr>
        <p:txBody>
          <a:bodyPr/>
          <a:lstStyle>
            <a:lvl1pPr marL="0" indent="0" algn="ctr">
              <a:buNone/>
              <a:defRPr sz="2400">
                <a:solidFill>
                  <a:schemeClr val="bg2">
                    <a:lumMod val="25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pic>
        <p:nvPicPr>
          <p:cNvPr id="14" name="Picture 13">
            <a:extLst>
              <a:ext uri="{FF2B5EF4-FFF2-40B4-BE49-F238E27FC236}">
                <a16:creationId xmlns:a16="http://schemas.microsoft.com/office/drawing/2014/main" id="{9FE3F03E-3648-DD44-93D5-A18F0C11F5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43"/>
          <a:stretch/>
        </p:blipFill>
        <p:spPr>
          <a:xfrm>
            <a:off x="0" y="6019800"/>
            <a:ext cx="12192000" cy="901771"/>
          </a:xfrm>
          <a:prstGeom prst="rect">
            <a:avLst/>
          </a:prstGeom>
        </p:spPr>
      </p:pic>
      <p:pic>
        <p:nvPicPr>
          <p:cNvPr id="15" name="Picture 14">
            <a:extLst>
              <a:ext uri="{FF2B5EF4-FFF2-40B4-BE49-F238E27FC236}">
                <a16:creationId xmlns:a16="http://schemas.microsoft.com/office/drawing/2014/main" id="{DCDA10CD-F421-5B4C-A25D-543ED5EC00B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876300"/>
          </a:xfrm>
          <a:prstGeom prst="rect">
            <a:avLst/>
          </a:prstGeom>
        </p:spPr>
      </p:pic>
      <p:pic>
        <p:nvPicPr>
          <p:cNvPr id="16" name="Content Placeholder 6">
            <a:extLst>
              <a:ext uri="{FF2B5EF4-FFF2-40B4-BE49-F238E27FC236}">
                <a16:creationId xmlns:a16="http://schemas.microsoft.com/office/drawing/2014/main" id="{FF8C8925-9345-FA4C-8E80-82AE18F68A2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58313" y="6162827"/>
            <a:ext cx="1633910" cy="615893"/>
          </a:xfrm>
          <a:prstGeom prst="rect">
            <a:avLst/>
          </a:prstGeom>
        </p:spPr>
      </p:pic>
    </p:spTree>
    <p:extLst>
      <p:ext uri="{BB962C8B-B14F-4D97-AF65-F5344CB8AC3E}">
        <p14:creationId xmlns:p14="http://schemas.microsoft.com/office/powerpoint/2010/main" val="3045228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443053" cy="524156"/>
          </a:xfrm>
          <a:prstGeom prst="rect">
            <a:avLst/>
          </a:prstGeom>
          <a:solidFill>
            <a:srgbClr val="FFFFFF"/>
          </a:solidFill>
        </p:spPr>
        <p:txBody>
          <a:bodyPr anchor="b">
            <a:noAutofit/>
          </a:bodyPr>
          <a:lstStyle>
            <a:lvl1pPr algn="l">
              <a:defRPr sz="3200" b="1" i="0">
                <a:solidFill>
                  <a:schemeClr val="bg2">
                    <a:lumMod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443053" cy="4606924"/>
          </a:xfrm>
        </p:spPr>
        <p:txBody>
          <a:bodyPr/>
          <a:lstStyle>
            <a:lvl1pPr>
              <a:lnSpc>
                <a:spcPct val="100000"/>
              </a:lnSpc>
              <a:defRPr>
                <a:solidFill>
                  <a:schemeClr val="bg2">
                    <a:lumMod val="25000"/>
                  </a:schemeClr>
                </a:solidFill>
              </a:defRPr>
            </a:lvl1pPr>
            <a:lvl2pPr>
              <a:lnSpc>
                <a:spcPct val="100000"/>
              </a:lnSpc>
              <a:defRPr>
                <a:solidFill>
                  <a:schemeClr val="bg2">
                    <a:lumMod val="25000"/>
                  </a:schemeClr>
                </a:solidFill>
              </a:defRPr>
            </a:lvl2pPr>
            <a:lvl3pPr>
              <a:lnSpc>
                <a:spcPct val="100000"/>
              </a:lnSpc>
              <a:defRPr>
                <a:solidFill>
                  <a:schemeClr val="bg2">
                    <a:lumMod val="25000"/>
                  </a:schemeClr>
                </a:solidFill>
              </a:defRPr>
            </a:lvl3pPr>
            <a:lvl4pPr>
              <a:lnSpc>
                <a:spcPct val="100000"/>
              </a:lnSpc>
              <a:defRPr>
                <a:solidFill>
                  <a:schemeClr val="bg2">
                    <a:lumMod val="25000"/>
                  </a:schemeClr>
                </a:solidFill>
              </a:defRPr>
            </a:lvl4pPr>
            <a:lvl5pPr>
              <a:lnSpc>
                <a:spcPct val="100000"/>
              </a:lnSpc>
              <a:defRPr>
                <a:solidFill>
                  <a:schemeClr val="bg2">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3175"/>
            <a:ext cx="12192000" cy="504825"/>
          </a:xfrm>
          <a:prstGeom prst="rect">
            <a:avLst/>
          </a:prstGeom>
        </p:spPr>
      </p:pic>
      <p:pic>
        <p:nvPicPr>
          <p:cNvPr id="11" name="Content Placeholder 6">
            <a:extLst>
              <a:ext uri="{FF2B5EF4-FFF2-40B4-BE49-F238E27FC236}">
                <a16:creationId xmlns:a16="http://schemas.microsoft.com/office/drawing/2014/main" id="{AA2C29F1-4368-734D-9F76-2811EBD418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53624" y="6411635"/>
            <a:ext cx="1029073" cy="387903"/>
          </a:xfrm>
          <a:prstGeom prst="rect">
            <a:avLst/>
          </a:prstGeom>
        </p:spPr>
      </p:pic>
    </p:spTree>
    <p:extLst>
      <p:ext uri="{BB962C8B-B14F-4D97-AF65-F5344CB8AC3E}">
        <p14:creationId xmlns:p14="http://schemas.microsoft.com/office/powerpoint/2010/main" val="404147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443053" cy="524156"/>
          </a:xfrm>
          <a:prstGeom prst="rect">
            <a:avLst/>
          </a:prstGeom>
          <a:solidFill>
            <a:srgbClr val="FFFFFF"/>
          </a:solidFill>
        </p:spPr>
        <p:txBody>
          <a:bodyPr anchor="b">
            <a:noAutofit/>
          </a:bodyPr>
          <a:lstStyle>
            <a:lvl1pPr algn="l">
              <a:defRPr sz="3200" b="1" i="0">
                <a:solidFill>
                  <a:schemeClr val="bg2">
                    <a:lumMod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443053" cy="4606924"/>
          </a:xfrm>
        </p:spPr>
        <p:txBody>
          <a:bodyPr/>
          <a:lstStyle>
            <a:lvl1pPr>
              <a:lnSpc>
                <a:spcPct val="100000"/>
              </a:lnSpc>
              <a:defRPr>
                <a:solidFill>
                  <a:schemeClr val="bg2">
                    <a:lumMod val="25000"/>
                  </a:schemeClr>
                </a:solidFill>
              </a:defRPr>
            </a:lvl1pPr>
            <a:lvl2pPr>
              <a:lnSpc>
                <a:spcPct val="100000"/>
              </a:lnSpc>
              <a:defRPr>
                <a:solidFill>
                  <a:schemeClr val="bg2">
                    <a:lumMod val="25000"/>
                  </a:schemeClr>
                </a:solidFill>
              </a:defRPr>
            </a:lvl2pPr>
            <a:lvl3pPr>
              <a:lnSpc>
                <a:spcPct val="100000"/>
              </a:lnSpc>
              <a:defRPr>
                <a:solidFill>
                  <a:schemeClr val="bg2">
                    <a:lumMod val="25000"/>
                  </a:schemeClr>
                </a:solidFill>
              </a:defRPr>
            </a:lvl3pPr>
            <a:lvl4pPr>
              <a:lnSpc>
                <a:spcPct val="100000"/>
              </a:lnSpc>
              <a:defRPr>
                <a:solidFill>
                  <a:schemeClr val="bg2">
                    <a:lumMod val="25000"/>
                  </a:schemeClr>
                </a:solidFill>
              </a:defRPr>
            </a:lvl4pPr>
            <a:lvl5pPr>
              <a:lnSpc>
                <a:spcPct val="100000"/>
              </a:lnSpc>
              <a:defRPr>
                <a:solidFill>
                  <a:schemeClr val="bg2">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3175"/>
            <a:ext cx="12192000" cy="504825"/>
          </a:xfrm>
          <a:prstGeom prst="rect">
            <a:avLst/>
          </a:prstGeom>
        </p:spPr>
      </p:pic>
    </p:spTree>
    <p:extLst>
      <p:ext uri="{BB962C8B-B14F-4D97-AF65-F5344CB8AC3E}">
        <p14:creationId xmlns:p14="http://schemas.microsoft.com/office/powerpoint/2010/main" val="994558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pic>
        <p:nvPicPr>
          <p:cNvPr id="6" name="Content Placeholder 6">
            <a:extLst>
              <a:ext uri="{FF2B5EF4-FFF2-40B4-BE49-F238E27FC236}">
                <a16:creationId xmlns:a16="http://schemas.microsoft.com/office/drawing/2014/main" id="{11E9DBDB-723C-9546-B2B5-B21119FB49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
        <p:nvSpPr>
          <p:cNvPr id="4" name="Content Placeholder 2"/>
          <p:cNvSpPr>
            <a:spLocks noGrp="1"/>
          </p:cNvSpPr>
          <p:nvPr>
            <p:ph idx="1" hasCustomPrompt="1"/>
          </p:nvPr>
        </p:nvSpPr>
        <p:spPr>
          <a:xfrm>
            <a:off x="6143625" y="990600"/>
            <a:ext cx="5276850" cy="4876800"/>
          </a:xfrm>
        </p:spPr>
        <p:txBody>
          <a:bodyPr>
            <a:normAutofit/>
          </a:bodyPr>
          <a:lstStyle>
            <a:lvl1pPr marL="0" indent="0">
              <a:lnSpc>
                <a:spcPct val="100000"/>
              </a:lnSpc>
              <a:buNone/>
              <a:defRPr baseline="0"/>
            </a:lvl1pPr>
          </a:lstStyle>
          <a:p>
            <a:pPr marL="0" indent="0">
              <a:buNone/>
            </a:pPr>
            <a:r>
              <a:rPr lang="en-US" sz="2400" dirty="0">
                <a:solidFill>
                  <a:schemeClr val="bg1"/>
                </a:solidFill>
                <a:cs typeface="Century Gothic"/>
              </a:rPr>
              <a:t>Click to add text</a:t>
            </a:r>
          </a:p>
        </p:txBody>
      </p:sp>
      <p:sp>
        <p:nvSpPr>
          <p:cNvPr id="7" name="Content Placeholder 2">
            <a:extLst>
              <a:ext uri="{FF2B5EF4-FFF2-40B4-BE49-F238E27FC236}">
                <a16:creationId xmlns:a16="http://schemas.microsoft.com/office/drawing/2014/main" id="{C5244E1B-27FC-1444-AD57-6A7EFEBC39C8}"/>
              </a:ext>
            </a:extLst>
          </p:cNvPr>
          <p:cNvSpPr>
            <a:spLocks noGrp="1"/>
          </p:cNvSpPr>
          <p:nvPr>
            <p:ph idx="10" hasCustomPrompt="1"/>
          </p:nvPr>
        </p:nvSpPr>
        <p:spPr>
          <a:xfrm>
            <a:off x="666750" y="990600"/>
            <a:ext cx="5276850" cy="4876800"/>
          </a:xfrm>
        </p:spPr>
        <p:txBody>
          <a:bodyPr>
            <a:normAutofit/>
          </a:bodyPr>
          <a:lstStyle>
            <a:lvl1pPr marL="0" indent="0">
              <a:lnSpc>
                <a:spcPct val="100000"/>
              </a:lnSpc>
              <a:buNone/>
              <a:defRPr baseline="0"/>
            </a:lvl1pPr>
          </a:lstStyle>
          <a:p>
            <a:pPr marL="0" indent="0">
              <a:buNone/>
            </a:pPr>
            <a:r>
              <a:rPr lang="en-US" sz="2400" dirty="0">
                <a:solidFill>
                  <a:schemeClr val="bg1"/>
                </a:solidFill>
                <a:cs typeface="Century Gothic"/>
              </a:rPr>
              <a:t>Click to add text</a:t>
            </a:r>
          </a:p>
        </p:txBody>
      </p:sp>
    </p:spTree>
    <p:extLst>
      <p:ext uri="{BB962C8B-B14F-4D97-AF65-F5344CB8AC3E}">
        <p14:creationId xmlns:p14="http://schemas.microsoft.com/office/powerpoint/2010/main" val="771009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Background/Text Center">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D272254-3B2E-1D47-9D4B-3297C9E73F1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pic>
        <p:nvPicPr>
          <p:cNvPr id="11" name="Content Placeholder 6">
            <a:extLst>
              <a:ext uri="{FF2B5EF4-FFF2-40B4-BE49-F238E27FC236}">
                <a16:creationId xmlns:a16="http://schemas.microsoft.com/office/drawing/2014/main" id="{FBF56442-B0C8-A045-A37E-34D0141369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
        <p:nvSpPr>
          <p:cNvPr id="6" name="Title 1">
            <a:extLst>
              <a:ext uri="{FF2B5EF4-FFF2-40B4-BE49-F238E27FC236}">
                <a16:creationId xmlns:a16="http://schemas.microsoft.com/office/drawing/2014/main" id="{5B721BFF-C8E9-8C4B-8B6D-BF4B81FB74D8}"/>
              </a:ext>
            </a:extLst>
          </p:cNvPr>
          <p:cNvSpPr>
            <a:spLocks noGrp="1"/>
          </p:cNvSpPr>
          <p:nvPr>
            <p:ph type="title"/>
          </p:nvPr>
        </p:nvSpPr>
        <p:spPr>
          <a:xfrm>
            <a:off x="838200" y="365125"/>
            <a:ext cx="10515600" cy="1325563"/>
          </a:xfrm>
        </p:spPr>
        <p:txBody>
          <a:bodyPr/>
          <a:lstStyle>
            <a:lvl1pPr>
              <a:defRPr b="1" i="0">
                <a:solidFill>
                  <a:schemeClr val="bg1"/>
                </a:solidFill>
                <a:latin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718E7644-EA5F-1342-8BFE-72BEC896A25E}"/>
              </a:ext>
            </a:extLst>
          </p:cNvPr>
          <p:cNvSpPr>
            <a:spLocks noGrp="1"/>
          </p:cNvSpPr>
          <p:nvPr>
            <p:ph idx="1"/>
          </p:nvPr>
        </p:nvSpPr>
        <p:spPr>
          <a:xfrm>
            <a:off x="838200" y="2031542"/>
            <a:ext cx="10515600" cy="3891738"/>
          </a:xfrm>
          <a:noFill/>
          <a:ln w="107950" cmpd="sng">
            <a:noFill/>
          </a:ln>
        </p:spPr>
        <p:txBody>
          <a:bodyPr lIns="274320" tIns="274320" rIns="274320"/>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5191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pic>
        <p:nvPicPr>
          <p:cNvPr id="9" name="Content Placeholder 6">
            <a:extLst>
              <a:ext uri="{FF2B5EF4-FFF2-40B4-BE49-F238E27FC236}">
                <a16:creationId xmlns:a16="http://schemas.microsoft.com/office/drawing/2014/main" id="{4C729FF5-E9AB-4D4E-AA90-BC0F2125C23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
        <p:nvSpPr>
          <p:cNvPr id="11" name="Title 1">
            <a:extLst>
              <a:ext uri="{FF2B5EF4-FFF2-40B4-BE49-F238E27FC236}">
                <a16:creationId xmlns:a16="http://schemas.microsoft.com/office/drawing/2014/main" id="{842736A4-E58B-8448-8452-68A2D57403AF}"/>
              </a:ext>
            </a:extLst>
          </p:cNvPr>
          <p:cNvSpPr>
            <a:spLocks noGrp="1"/>
          </p:cNvSpPr>
          <p:nvPr>
            <p:ph type="ctrTitle"/>
          </p:nvPr>
        </p:nvSpPr>
        <p:spPr>
          <a:xfrm>
            <a:off x="466724" y="371194"/>
            <a:ext cx="11443053" cy="524156"/>
          </a:xfrm>
          <a:prstGeom prst="rect">
            <a:avLst/>
          </a:prstGeom>
          <a:noFill/>
        </p:spPr>
        <p:txBody>
          <a:bodyPr anchor="b">
            <a:noAutofit/>
          </a:bodyPr>
          <a:lstStyle>
            <a:lvl1pPr algn="l">
              <a:defRPr sz="3200" b="1" i="0">
                <a:solidFill>
                  <a:schemeClr val="bg1"/>
                </a:solidFill>
                <a:latin typeface="Helvetica" pitchFamily="2" charset="0"/>
                <a:cs typeface="Helvetica" pitchFamily="2" charset="0"/>
              </a:defRPr>
            </a:lvl1p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77F0BE78-D10D-2D45-8EE0-BFC03CD049EB}"/>
              </a:ext>
            </a:extLst>
          </p:cNvPr>
          <p:cNvSpPr>
            <a:spLocks noGrp="1"/>
          </p:cNvSpPr>
          <p:nvPr>
            <p:ph idx="1"/>
          </p:nvPr>
        </p:nvSpPr>
        <p:spPr>
          <a:xfrm>
            <a:off x="466723" y="1184276"/>
            <a:ext cx="11443053" cy="460692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0409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Tree>
    <p:extLst>
      <p:ext uri="{BB962C8B-B14F-4D97-AF65-F5344CB8AC3E}">
        <p14:creationId xmlns:p14="http://schemas.microsoft.com/office/powerpoint/2010/main" val="403777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ue &amp; White/Text Center">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41EA2E3-0D07-3142-9139-B2AB7DF36C4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52821"/>
          <a:stretch/>
        </p:blipFill>
        <p:spPr>
          <a:xfrm>
            <a:off x="0" y="0"/>
            <a:ext cx="12192000" cy="3235570"/>
          </a:xfrm>
          <a:prstGeom prst="rect">
            <a:avLst/>
          </a:prstGeom>
        </p:spPr>
      </p:pic>
      <p:sp>
        <p:nvSpPr>
          <p:cNvPr id="4" name="Text Placeholder 2"/>
          <p:cNvSpPr>
            <a:spLocks noGrp="1"/>
          </p:cNvSpPr>
          <p:nvPr>
            <p:ph type="body" idx="1"/>
          </p:nvPr>
        </p:nvSpPr>
        <p:spPr>
          <a:xfrm>
            <a:off x="914400" y="530892"/>
            <a:ext cx="10363200" cy="2155158"/>
          </a:xfrm>
        </p:spPr>
        <p:txBody>
          <a:bodyPr/>
          <a:lstStyle>
            <a:lvl1pPr>
              <a:lnSpc>
                <a:spcPct val="100000"/>
              </a:lnSpc>
              <a:defRPr>
                <a:solidFill>
                  <a:srgbClr val="FFFFFF"/>
                </a:solidFill>
              </a:defRPr>
            </a:lvl1pPr>
          </a:lstStyle>
          <a:p>
            <a:pPr lvl="0"/>
            <a:r>
              <a:rPr lang="en-US">
                <a:solidFill>
                  <a:schemeClr val="bg1"/>
                </a:solidFill>
              </a:rPr>
              <a:t>Edit Master text styles</a:t>
            </a:r>
          </a:p>
        </p:txBody>
      </p:sp>
      <p:pic>
        <p:nvPicPr>
          <p:cNvPr id="7" name="Picture 6">
            <a:extLst>
              <a:ext uri="{FF2B5EF4-FFF2-40B4-BE49-F238E27FC236}">
                <a16:creationId xmlns:a16="http://schemas.microsoft.com/office/drawing/2014/main" id="{0916496D-64AC-424E-B9E4-09550D34E0A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2849045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313831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74" r:id="rId3"/>
    <p:sldLayoutId id="2147483682" r:id="rId4"/>
    <p:sldLayoutId id="2147483675" r:id="rId5"/>
    <p:sldLayoutId id="2147483670" r:id="rId6"/>
    <p:sldLayoutId id="2147483665" r:id="rId7"/>
    <p:sldLayoutId id="2147483681" r:id="rId8"/>
    <p:sldLayoutId id="2147483677" r:id="rId9"/>
    <p:sldLayoutId id="2147483654" r:id="rId10"/>
    <p:sldLayoutId id="2147483652" r:id="rId11"/>
    <p:sldLayoutId id="2147483669" r:id="rId12"/>
    <p:sldLayoutId id="2147483650" r:id="rId13"/>
    <p:sldLayoutId id="2147483655" r:id="rId14"/>
    <p:sldLayoutId id="2147483679" r:id="rId15"/>
    <p:sldLayoutId id="2147483683" r:id="rId16"/>
    <p:sldLayoutId id="2147483685" r:id="rId17"/>
    <p:sldLayoutId id="2147483689" r:id="rId18"/>
    <p:sldLayoutId id="2147483693" r:id="rId19"/>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chart" Target="../charts/chart28.xml"/><Relationship Id="rId13" Type="http://schemas.openxmlformats.org/officeDocument/2006/relationships/chart" Target="../charts/chart33.xml"/><Relationship Id="rId3" Type="http://schemas.openxmlformats.org/officeDocument/2006/relationships/chart" Target="../charts/chart23.xml"/><Relationship Id="rId7" Type="http://schemas.openxmlformats.org/officeDocument/2006/relationships/chart" Target="../charts/chart27.xml"/><Relationship Id="rId12" Type="http://schemas.openxmlformats.org/officeDocument/2006/relationships/chart" Target="../charts/chart32.xml"/><Relationship Id="rId2" Type="http://schemas.openxmlformats.org/officeDocument/2006/relationships/chart" Target="../charts/chart22.xml"/><Relationship Id="rId16" Type="http://schemas.openxmlformats.org/officeDocument/2006/relationships/chart" Target="../charts/chart36.xml"/><Relationship Id="rId1" Type="http://schemas.openxmlformats.org/officeDocument/2006/relationships/slideLayout" Target="../slideLayouts/slideLayout7.xml"/><Relationship Id="rId6" Type="http://schemas.openxmlformats.org/officeDocument/2006/relationships/chart" Target="../charts/chart26.xml"/><Relationship Id="rId11" Type="http://schemas.openxmlformats.org/officeDocument/2006/relationships/chart" Target="../charts/chart31.xml"/><Relationship Id="rId5" Type="http://schemas.openxmlformats.org/officeDocument/2006/relationships/chart" Target="../charts/chart25.xml"/><Relationship Id="rId15" Type="http://schemas.openxmlformats.org/officeDocument/2006/relationships/chart" Target="../charts/chart35.xml"/><Relationship Id="rId10" Type="http://schemas.openxmlformats.org/officeDocument/2006/relationships/chart" Target="../charts/chart30.xml"/><Relationship Id="rId4" Type="http://schemas.openxmlformats.org/officeDocument/2006/relationships/chart" Target="../charts/chart24.xml"/><Relationship Id="rId9" Type="http://schemas.openxmlformats.org/officeDocument/2006/relationships/chart" Target="../charts/chart29.xml"/><Relationship Id="rId14" Type="http://schemas.openxmlformats.org/officeDocument/2006/relationships/chart" Target="../charts/chart34.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4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4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tiff"/><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docs.climateinteractive.org/projects/en-roads/en/latest/guide/changelog.html" TargetMode="Externa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E796AA-8464-A248-A8E5-A3BF14930FD2}"/>
              </a:ext>
            </a:extLst>
          </p:cNvPr>
          <p:cNvSpPr>
            <a:spLocks noGrp="1"/>
          </p:cNvSpPr>
          <p:nvPr>
            <p:ph type="ctrTitle"/>
          </p:nvPr>
        </p:nvSpPr>
        <p:spPr>
          <a:xfrm>
            <a:off x="1399822" y="1691525"/>
            <a:ext cx="9144000" cy="2387600"/>
          </a:xfrm>
        </p:spPr>
        <p:txBody>
          <a:bodyPr>
            <a:normAutofit/>
          </a:bodyPr>
          <a:lstStyle/>
          <a:p>
            <a:r>
              <a:rPr lang="en-US" sz="6000" dirty="0" err="1"/>
              <a:t>En</a:t>
            </a:r>
            <a:r>
              <a:rPr lang="en-US" sz="6000" dirty="0"/>
              <a:t>-ROADS Testing and Confidence Building </a:t>
            </a:r>
          </a:p>
        </p:txBody>
      </p:sp>
      <p:sp>
        <p:nvSpPr>
          <p:cNvPr id="6" name="Subtitle 5">
            <a:extLst>
              <a:ext uri="{FF2B5EF4-FFF2-40B4-BE49-F238E27FC236}">
                <a16:creationId xmlns:a16="http://schemas.microsoft.com/office/drawing/2014/main" id="{0DA9BFAD-6E1F-0A40-ACBA-50FD7BD13C9E}"/>
              </a:ext>
            </a:extLst>
          </p:cNvPr>
          <p:cNvSpPr>
            <a:spLocks noGrp="1"/>
          </p:cNvSpPr>
          <p:nvPr>
            <p:ph type="subTitle" idx="1"/>
          </p:nvPr>
        </p:nvSpPr>
        <p:spPr>
          <a:xfrm>
            <a:off x="1524000" y="5084464"/>
            <a:ext cx="9144000" cy="1560943"/>
          </a:xfrm>
        </p:spPr>
        <p:txBody>
          <a:bodyPr>
            <a:normAutofit/>
          </a:bodyPr>
          <a:lstStyle/>
          <a:p>
            <a:r>
              <a:rPr lang="en-US" b="1" dirty="0">
                <a:solidFill>
                  <a:srgbClr val="FFC000"/>
                </a:solidFill>
              </a:rPr>
              <a:t>Andrew P. Jones</a:t>
            </a:r>
            <a:endParaRPr lang="en-US" dirty="0">
              <a:solidFill>
                <a:srgbClr val="FFC000"/>
              </a:solidFill>
            </a:endParaRPr>
          </a:p>
          <a:p>
            <a:r>
              <a:rPr lang="en-US" sz="2000" dirty="0"/>
              <a:t>9 July 2020</a:t>
            </a:r>
          </a:p>
        </p:txBody>
      </p:sp>
      <p:pic>
        <p:nvPicPr>
          <p:cNvPr id="7" name="Picture 6">
            <a:extLst>
              <a:ext uri="{FF2B5EF4-FFF2-40B4-BE49-F238E27FC236}">
                <a16:creationId xmlns:a16="http://schemas.microsoft.com/office/drawing/2014/main" id="{F0687118-5B14-9D4C-841B-329298095356}"/>
              </a:ext>
            </a:extLst>
          </p:cNvPr>
          <p:cNvPicPr>
            <a:picLocks noChangeAspect="1"/>
          </p:cNvPicPr>
          <p:nvPr/>
        </p:nvPicPr>
        <p:blipFill>
          <a:blip r:embed="rId2"/>
          <a:stretch>
            <a:fillRect/>
          </a:stretch>
        </p:blipFill>
        <p:spPr>
          <a:xfrm>
            <a:off x="261203" y="6192472"/>
            <a:ext cx="2525593" cy="665528"/>
          </a:xfrm>
          <a:prstGeom prst="rect">
            <a:avLst/>
          </a:prstGeom>
        </p:spPr>
      </p:pic>
    </p:spTree>
    <p:extLst>
      <p:ext uri="{BB962C8B-B14F-4D97-AF65-F5344CB8AC3E}">
        <p14:creationId xmlns:p14="http://schemas.microsoft.com/office/powerpoint/2010/main" val="1221118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862E4-B329-9647-83A2-8DCE96953887}"/>
              </a:ext>
            </a:extLst>
          </p:cNvPr>
          <p:cNvSpPr>
            <a:spLocks noGrp="1"/>
          </p:cNvSpPr>
          <p:nvPr>
            <p:ph type="title"/>
          </p:nvPr>
        </p:nvSpPr>
        <p:spPr/>
        <p:txBody>
          <a:bodyPr/>
          <a:lstStyle/>
          <a:p>
            <a:r>
              <a:rPr lang="en-US" dirty="0"/>
              <a:t>To Test Robustness, We Vary 23 Parameters to Their Extremes</a:t>
            </a:r>
          </a:p>
        </p:txBody>
      </p:sp>
      <p:pic>
        <p:nvPicPr>
          <p:cNvPr id="3" name="Picture 2">
            <a:extLst>
              <a:ext uri="{FF2B5EF4-FFF2-40B4-BE49-F238E27FC236}">
                <a16:creationId xmlns:a16="http://schemas.microsoft.com/office/drawing/2014/main" id="{1FBA63CF-49DA-0340-9958-983352E972AE}"/>
              </a:ext>
            </a:extLst>
          </p:cNvPr>
          <p:cNvPicPr>
            <a:picLocks noChangeAspect="1"/>
          </p:cNvPicPr>
          <p:nvPr/>
        </p:nvPicPr>
        <p:blipFill>
          <a:blip r:embed="rId3"/>
          <a:stretch>
            <a:fillRect/>
          </a:stretch>
        </p:blipFill>
        <p:spPr>
          <a:xfrm>
            <a:off x="255852" y="2572726"/>
            <a:ext cx="5730244" cy="2857229"/>
          </a:xfrm>
          <a:prstGeom prst="rect">
            <a:avLst/>
          </a:prstGeom>
        </p:spPr>
      </p:pic>
      <p:pic>
        <p:nvPicPr>
          <p:cNvPr id="4" name="Picture 3">
            <a:extLst>
              <a:ext uri="{FF2B5EF4-FFF2-40B4-BE49-F238E27FC236}">
                <a16:creationId xmlns:a16="http://schemas.microsoft.com/office/drawing/2014/main" id="{EF54E54A-0957-EC4F-BFF5-BC1C88044F63}"/>
              </a:ext>
            </a:extLst>
          </p:cNvPr>
          <p:cNvPicPr>
            <a:picLocks noChangeAspect="1"/>
          </p:cNvPicPr>
          <p:nvPr/>
        </p:nvPicPr>
        <p:blipFill>
          <a:blip r:embed="rId4"/>
          <a:stretch>
            <a:fillRect/>
          </a:stretch>
        </p:blipFill>
        <p:spPr>
          <a:xfrm>
            <a:off x="6216585" y="2455604"/>
            <a:ext cx="5844779" cy="3211417"/>
          </a:xfrm>
          <a:prstGeom prst="rect">
            <a:avLst/>
          </a:prstGeom>
        </p:spPr>
      </p:pic>
    </p:spTree>
    <p:extLst>
      <p:ext uri="{BB962C8B-B14F-4D97-AF65-F5344CB8AC3E}">
        <p14:creationId xmlns:p14="http://schemas.microsoft.com/office/powerpoint/2010/main" val="2281546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B2675E-22D9-B645-ABBA-794DD9DA0D35}"/>
              </a:ext>
            </a:extLst>
          </p:cNvPr>
          <p:cNvPicPr>
            <a:picLocks noChangeAspect="1"/>
          </p:cNvPicPr>
          <p:nvPr/>
        </p:nvPicPr>
        <p:blipFill>
          <a:blip r:embed="rId2"/>
          <a:stretch>
            <a:fillRect/>
          </a:stretch>
        </p:blipFill>
        <p:spPr>
          <a:xfrm>
            <a:off x="463680" y="2666764"/>
            <a:ext cx="5574389" cy="3458633"/>
          </a:xfrm>
          <a:prstGeom prst="rect">
            <a:avLst/>
          </a:prstGeom>
        </p:spPr>
      </p:pic>
      <p:sp>
        <p:nvSpPr>
          <p:cNvPr id="4" name="TextBox 3">
            <a:extLst>
              <a:ext uri="{FF2B5EF4-FFF2-40B4-BE49-F238E27FC236}">
                <a16:creationId xmlns:a16="http://schemas.microsoft.com/office/drawing/2014/main" id="{055B0C7A-256D-D446-8454-D6AD8FD79678}"/>
              </a:ext>
            </a:extLst>
          </p:cNvPr>
          <p:cNvSpPr txBox="1"/>
          <p:nvPr/>
        </p:nvSpPr>
        <p:spPr>
          <a:xfrm>
            <a:off x="818784" y="2226363"/>
            <a:ext cx="3220690" cy="369332"/>
          </a:xfrm>
          <a:prstGeom prst="rect">
            <a:avLst/>
          </a:prstGeom>
          <a:noFill/>
        </p:spPr>
        <p:txBody>
          <a:bodyPr wrap="none" rtlCol="0">
            <a:spAutoFit/>
          </a:bodyPr>
          <a:lstStyle/>
          <a:p>
            <a:r>
              <a:rPr lang="en-US" b="1" dirty="0"/>
              <a:t>Primary Energy Demand of Coal</a:t>
            </a:r>
          </a:p>
        </p:txBody>
      </p:sp>
      <p:sp>
        <p:nvSpPr>
          <p:cNvPr id="6" name="Title 5">
            <a:extLst>
              <a:ext uri="{FF2B5EF4-FFF2-40B4-BE49-F238E27FC236}">
                <a16:creationId xmlns:a16="http://schemas.microsoft.com/office/drawing/2014/main" id="{F81B55B5-F57A-0C47-BEB5-7AFB343CF9A6}"/>
              </a:ext>
            </a:extLst>
          </p:cNvPr>
          <p:cNvSpPr>
            <a:spLocks noGrp="1"/>
          </p:cNvSpPr>
          <p:nvPr>
            <p:ph type="title"/>
          </p:nvPr>
        </p:nvSpPr>
        <p:spPr/>
        <p:txBody>
          <a:bodyPr/>
          <a:lstStyle/>
          <a:p>
            <a:r>
              <a:rPr lang="en-US" dirty="0"/>
              <a:t>We Check Output for Anomalies</a:t>
            </a:r>
          </a:p>
        </p:txBody>
      </p:sp>
      <p:pic>
        <p:nvPicPr>
          <p:cNvPr id="7" name="Picture 6">
            <a:extLst>
              <a:ext uri="{FF2B5EF4-FFF2-40B4-BE49-F238E27FC236}">
                <a16:creationId xmlns:a16="http://schemas.microsoft.com/office/drawing/2014/main" id="{AF222B02-DECA-B845-9FA5-B584E46E5748}"/>
              </a:ext>
            </a:extLst>
          </p:cNvPr>
          <p:cNvPicPr>
            <a:picLocks noChangeAspect="1"/>
          </p:cNvPicPr>
          <p:nvPr/>
        </p:nvPicPr>
        <p:blipFill>
          <a:blip r:embed="rId3"/>
          <a:stretch>
            <a:fillRect/>
          </a:stretch>
        </p:blipFill>
        <p:spPr>
          <a:xfrm>
            <a:off x="6874860" y="2843213"/>
            <a:ext cx="5041647" cy="3116018"/>
          </a:xfrm>
          <a:prstGeom prst="rect">
            <a:avLst/>
          </a:prstGeom>
        </p:spPr>
      </p:pic>
      <p:sp>
        <p:nvSpPr>
          <p:cNvPr id="8" name="Title 1">
            <a:extLst>
              <a:ext uri="{FF2B5EF4-FFF2-40B4-BE49-F238E27FC236}">
                <a16:creationId xmlns:a16="http://schemas.microsoft.com/office/drawing/2014/main" id="{82E7FF44-F57B-E842-888C-C8C3AA99CDB1}"/>
              </a:ext>
            </a:extLst>
          </p:cNvPr>
          <p:cNvSpPr txBox="1">
            <a:spLocks/>
          </p:cNvSpPr>
          <p:nvPr/>
        </p:nvSpPr>
        <p:spPr>
          <a:xfrm>
            <a:off x="6436035" y="2037828"/>
            <a:ext cx="10972800" cy="746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2">
                    <a:lumMod val="25000"/>
                  </a:schemeClr>
                </a:solidFill>
                <a:latin typeface="Helvetica" pitchFamily="2" charset="0"/>
                <a:ea typeface="+mj-ea"/>
                <a:cs typeface="+mj-cs"/>
              </a:defRPr>
            </a:lvl1pPr>
          </a:lstStyle>
          <a:p>
            <a:r>
              <a:rPr lang="en-US" sz="1800"/>
              <a:t>Primary Energy Demand of Renewables</a:t>
            </a:r>
            <a:endParaRPr lang="en-US" sz="1800" dirty="0"/>
          </a:p>
        </p:txBody>
      </p:sp>
    </p:spTree>
    <p:extLst>
      <p:ext uri="{BB962C8B-B14F-4D97-AF65-F5344CB8AC3E}">
        <p14:creationId xmlns:p14="http://schemas.microsoft.com/office/powerpoint/2010/main" val="2185270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37E3-20D3-784B-91B8-463CC7FCDA97}"/>
              </a:ext>
            </a:extLst>
          </p:cNvPr>
          <p:cNvSpPr>
            <a:spLocks noGrp="1"/>
          </p:cNvSpPr>
          <p:nvPr>
            <p:ph type="ctrTitle"/>
          </p:nvPr>
        </p:nvSpPr>
        <p:spPr>
          <a:xfrm>
            <a:off x="323134" y="1600175"/>
            <a:ext cx="11261452" cy="3159810"/>
          </a:xfrm>
        </p:spPr>
        <p:txBody>
          <a:bodyPr/>
          <a:lstStyle/>
          <a:p>
            <a:pPr algn="ctr"/>
            <a:r>
              <a:rPr lang="en-US" sz="8000" dirty="0"/>
              <a:t>Comparison of Behavior to Measured Historical Data</a:t>
            </a:r>
          </a:p>
        </p:txBody>
      </p:sp>
      <p:pic>
        <p:nvPicPr>
          <p:cNvPr id="3" name="Content Placeholder 6">
            <a:extLst>
              <a:ext uri="{FF2B5EF4-FFF2-40B4-BE49-F238E27FC236}">
                <a16:creationId xmlns:a16="http://schemas.microsoft.com/office/drawing/2014/main" id="{2ECCD3C4-ADFA-DC42-949C-F06331B03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738" y="6168783"/>
            <a:ext cx="1523999" cy="574463"/>
          </a:xfrm>
          <a:prstGeom prst="rect">
            <a:avLst/>
          </a:prstGeom>
        </p:spPr>
      </p:pic>
    </p:spTree>
    <p:extLst>
      <p:ext uri="{BB962C8B-B14F-4D97-AF65-F5344CB8AC3E}">
        <p14:creationId xmlns:p14="http://schemas.microsoft.com/office/powerpoint/2010/main" val="339693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277153" y="315438"/>
            <a:ext cx="11443053" cy="524156"/>
          </a:xfrm>
        </p:spPr>
        <p:txBody>
          <a:bodyPr>
            <a:noAutofit/>
          </a:bodyPr>
          <a:lstStyle/>
          <a:p>
            <a:r>
              <a:rPr lang="en-US" dirty="0">
                <a:solidFill>
                  <a:srgbClr val="FFC000"/>
                </a:solidFill>
              </a:rPr>
              <a:t>Coal Powered Electricity, 1990-2020</a:t>
            </a:r>
          </a:p>
        </p:txBody>
      </p:sp>
      <p:graphicFrame>
        <p:nvGraphicFramePr>
          <p:cNvPr id="6" name="Chart 5">
            <a:extLst>
              <a:ext uri="{FF2B5EF4-FFF2-40B4-BE49-F238E27FC236}">
                <a16:creationId xmlns:a16="http://schemas.microsoft.com/office/drawing/2014/main" id="{0858FD9A-8780-9D41-8977-1336740800BC}"/>
              </a:ext>
            </a:extLst>
          </p:cNvPr>
          <p:cNvGraphicFramePr>
            <a:graphicFrameLocks noGrp="1"/>
          </p:cNvGraphicFramePr>
          <p:nvPr>
            <p:extLst/>
          </p:nvPr>
        </p:nvGraphicFramePr>
        <p:xfrm>
          <a:off x="457200" y="1280160"/>
          <a:ext cx="8732520" cy="5175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5977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277153" y="315438"/>
            <a:ext cx="11443053" cy="524156"/>
          </a:xfrm>
        </p:spPr>
        <p:txBody>
          <a:bodyPr>
            <a:noAutofit/>
          </a:bodyPr>
          <a:lstStyle/>
          <a:p>
            <a:r>
              <a:rPr lang="en-US" dirty="0">
                <a:solidFill>
                  <a:srgbClr val="FFC000"/>
                </a:solidFill>
              </a:rPr>
              <a:t>Oil Powered Electricity, 1990-2020</a:t>
            </a:r>
          </a:p>
        </p:txBody>
      </p:sp>
      <p:graphicFrame>
        <p:nvGraphicFramePr>
          <p:cNvPr id="5" name="Chart 4">
            <a:extLst>
              <a:ext uri="{FF2B5EF4-FFF2-40B4-BE49-F238E27FC236}">
                <a16:creationId xmlns:a16="http://schemas.microsoft.com/office/drawing/2014/main" id="{65C359DC-3BE4-E04C-A7B5-8F66FC95D1A4}"/>
              </a:ext>
            </a:extLst>
          </p:cNvPr>
          <p:cNvGraphicFramePr>
            <a:graphicFrameLocks noGrp="1"/>
          </p:cNvGraphicFramePr>
          <p:nvPr>
            <p:extLst/>
          </p:nvPr>
        </p:nvGraphicFramePr>
        <p:xfrm>
          <a:off x="457200" y="1280160"/>
          <a:ext cx="8732520" cy="5175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7834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277153" y="315438"/>
            <a:ext cx="11443053" cy="524156"/>
          </a:xfrm>
        </p:spPr>
        <p:txBody>
          <a:bodyPr>
            <a:noAutofit/>
          </a:bodyPr>
          <a:lstStyle/>
          <a:p>
            <a:r>
              <a:rPr lang="en-US" dirty="0">
                <a:solidFill>
                  <a:srgbClr val="FFC000"/>
                </a:solidFill>
              </a:rPr>
              <a:t>Natural Gas Powered Electricity, 1990-2020</a:t>
            </a:r>
          </a:p>
        </p:txBody>
      </p:sp>
      <p:graphicFrame>
        <p:nvGraphicFramePr>
          <p:cNvPr id="6" name="Chart 5">
            <a:extLst>
              <a:ext uri="{FF2B5EF4-FFF2-40B4-BE49-F238E27FC236}">
                <a16:creationId xmlns:a16="http://schemas.microsoft.com/office/drawing/2014/main" id="{0858FD9A-8780-9D41-8977-1336740800BC}"/>
              </a:ext>
            </a:extLst>
          </p:cNvPr>
          <p:cNvGraphicFramePr>
            <a:graphicFrameLocks noGrp="1"/>
          </p:cNvGraphicFramePr>
          <p:nvPr>
            <p:extLst/>
          </p:nvPr>
        </p:nvGraphicFramePr>
        <p:xfrm>
          <a:off x="457200" y="1280160"/>
          <a:ext cx="8732520" cy="5175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06860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277153" y="315438"/>
            <a:ext cx="11443053" cy="524156"/>
          </a:xfrm>
        </p:spPr>
        <p:txBody>
          <a:bodyPr>
            <a:noAutofit/>
          </a:bodyPr>
          <a:lstStyle/>
          <a:p>
            <a:r>
              <a:rPr lang="en-US" dirty="0">
                <a:solidFill>
                  <a:srgbClr val="FFC000"/>
                </a:solidFill>
              </a:rPr>
              <a:t>Nuclear Powered Electricity, 1990-2020</a:t>
            </a:r>
          </a:p>
        </p:txBody>
      </p:sp>
      <p:graphicFrame>
        <p:nvGraphicFramePr>
          <p:cNvPr id="6" name="Chart 5">
            <a:extLst>
              <a:ext uri="{FF2B5EF4-FFF2-40B4-BE49-F238E27FC236}">
                <a16:creationId xmlns:a16="http://schemas.microsoft.com/office/drawing/2014/main" id="{65C359DC-3BE4-E04C-A7B5-8F66FC95D1A4}"/>
              </a:ext>
            </a:extLst>
          </p:cNvPr>
          <p:cNvGraphicFramePr>
            <a:graphicFrameLocks noGrp="1"/>
          </p:cNvGraphicFramePr>
          <p:nvPr>
            <p:extLst/>
          </p:nvPr>
        </p:nvGraphicFramePr>
        <p:xfrm>
          <a:off x="457200" y="1280160"/>
          <a:ext cx="8732520" cy="5175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9875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277153" y="315438"/>
            <a:ext cx="11443053" cy="524156"/>
          </a:xfrm>
        </p:spPr>
        <p:txBody>
          <a:bodyPr>
            <a:noAutofit/>
          </a:bodyPr>
          <a:lstStyle/>
          <a:p>
            <a:r>
              <a:rPr lang="en-US" dirty="0">
                <a:solidFill>
                  <a:srgbClr val="FFC000"/>
                </a:solidFill>
              </a:rPr>
              <a:t>Renewables Powered Electricity, 1990-2020</a:t>
            </a:r>
          </a:p>
        </p:txBody>
      </p:sp>
      <p:graphicFrame>
        <p:nvGraphicFramePr>
          <p:cNvPr id="7" name="Chart 6">
            <a:extLst>
              <a:ext uri="{FF2B5EF4-FFF2-40B4-BE49-F238E27FC236}">
                <a16:creationId xmlns:a16="http://schemas.microsoft.com/office/drawing/2014/main" id="{00FC8205-FE98-6F4C-A315-1F4967191BF3}"/>
              </a:ext>
            </a:extLst>
          </p:cNvPr>
          <p:cNvGraphicFramePr>
            <a:graphicFrameLocks noGrp="1"/>
          </p:cNvGraphicFramePr>
          <p:nvPr>
            <p:extLst/>
          </p:nvPr>
        </p:nvGraphicFramePr>
        <p:xfrm>
          <a:off x="457200" y="1280160"/>
          <a:ext cx="8732520" cy="5175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60047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277153" y="315438"/>
            <a:ext cx="11443053" cy="524156"/>
          </a:xfrm>
        </p:spPr>
        <p:txBody>
          <a:bodyPr>
            <a:noAutofit/>
          </a:bodyPr>
          <a:lstStyle/>
          <a:p>
            <a:r>
              <a:rPr lang="en-US" dirty="0">
                <a:solidFill>
                  <a:srgbClr val="FFC000"/>
                </a:solidFill>
              </a:rPr>
              <a:t>Total Electricity, 1990-2020</a:t>
            </a:r>
          </a:p>
        </p:txBody>
      </p:sp>
      <p:graphicFrame>
        <p:nvGraphicFramePr>
          <p:cNvPr id="5" name="Chart 4">
            <a:extLst>
              <a:ext uri="{FF2B5EF4-FFF2-40B4-BE49-F238E27FC236}">
                <a16:creationId xmlns:a16="http://schemas.microsoft.com/office/drawing/2014/main" id="{0F102F53-5FF3-1D45-84A5-BBC7C6F28F03}"/>
              </a:ext>
            </a:extLst>
          </p:cNvPr>
          <p:cNvGraphicFramePr>
            <a:graphicFrameLocks noGrp="1"/>
          </p:cNvGraphicFramePr>
          <p:nvPr>
            <p:extLst/>
          </p:nvPr>
        </p:nvGraphicFramePr>
        <p:xfrm>
          <a:off x="457200" y="1280160"/>
          <a:ext cx="8732520" cy="5175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67951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37E3-20D3-784B-91B8-463CC7FCDA97}"/>
              </a:ext>
            </a:extLst>
          </p:cNvPr>
          <p:cNvSpPr>
            <a:spLocks noGrp="1"/>
          </p:cNvSpPr>
          <p:nvPr>
            <p:ph type="ctrTitle"/>
          </p:nvPr>
        </p:nvSpPr>
        <p:spPr>
          <a:xfrm>
            <a:off x="467513" y="2454417"/>
            <a:ext cx="11261452" cy="3159810"/>
          </a:xfrm>
        </p:spPr>
        <p:txBody>
          <a:bodyPr/>
          <a:lstStyle/>
          <a:p>
            <a:pPr algn="ctr"/>
            <a:r>
              <a:rPr lang="en-US" sz="8000" dirty="0"/>
              <a:t>Comparison of Behavior to Other Models’ Future Projections</a:t>
            </a:r>
          </a:p>
        </p:txBody>
      </p:sp>
      <p:pic>
        <p:nvPicPr>
          <p:cNvPr id="3" name="Content Placeholder 6">
            <a:extLst>
              <a:ext uri="{FF2B5EF4-FFF2-40B4-BE49-F238E27FC236}">
                <a16:creationId xmlns:a16="http://schemas.microsoft.com/office/drawing/2014/main" id="{2ECCD3C4-ADFA-DC42-949C-F06331B03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738" y="6168783"/>
            <a:ext cx="1523999" cy="574463"/>
          </a:xfrm>
          <a:prstGeom prst="rect">
            <a:avLst/>
          </a:prstGeom>
        </p:spPr>
      </p:pic>
    </p:spTree>
    <p:extLst>
      <p:ext uri="{BB962C8B-B14F-4D97-AF65-F5344CB8AC3E}">
        <p14:creationId xmlns:p14="http://schemas.microsoft.com/office/powerpoint/2010/main" val="2380632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A64E2-D6B9-814E-9619-7F8F08C4204D}"/>
              </a:ext>
            </a:extLst>
          </p:cNvPr>
          <p:cNvSpPr>
            <a:spLocks noGrp="1"/>
          </p:cNvSpPr>
          <p:nvPr>
            <p:ph type="ctrTitle"/>
          </p:nvPr>
        </p:nvSpPr>
        <p:spPr/>
        <p:txBody>
          <a:bodyPr/>
          <a:lstStyle/>
          <a:p>
            <a:r>
              <a:rPr lang="en-US" dirty="0"/>
              <a:t>The </a:t>
            </a:r>
            <a:r>
              <a:rPr lang="en-US" dirty="0" err="1"/>
              <a:t>En</a:t>
            </a:r>
            <a:r>
              <a:rPr lang="en-US" dirty="0"/>
              <a:t>-ROADS Climate Ambassador Program</a:t>
            </a:r>
          </a:p>
        </p:txBody>
      </p:sp>
      <p:sp>
        <p:nvSpPr>
          <p:cNvPr id="5" name="Content Placeholder 4">
            <a:extLst>
              <a:ext uri="{FF2B5EF4-FFF2-40B4-BE49-F238E27FC236}">
                <a16:creationId xmlns:a16="http://schemas.microsoft.com/office/drawing/2014/main" id="{CD7D42F3-A694-A943-A7F9-E93B07FD49F3}"/>
              </a:ext>
            </a:extLst>
          </p:cNvPr>
          <p:cNvSpPr>
            <a:spLocks noGrp="1"/>
          </p:cNvSpPr>
          <p:nvPr>
            <p:ph idx="1"/>
          </p:nvPr>
        </p:nvSpPr>
        <p:spPr>
          <a:xfrm>
            <a:off x="439011" y="1051645"/>
            <a:ext cx="10109246" cy="756333"/>
          </a:xfrm>
        </p:spPr>
        <p:txBody>
          <a:bodyPr>
            <a:noAutofit/>
          </a:bodyPr>
          <a:lstStyle/>
          <a:p>
            <a:pPr marL="0" indent="0">
              <a:buNone/>
            </a:pPr>
            <a:r>
              <a:rPr lang="en-US" sz="2100" dirty="0">
                <a:latin typeface="Helvetica" pitchFamily="2" charset="0"/>
              </a:rPr>
              <a:t>The </a:t>
            </a:r>
            <a:r>
              <a:rPr lang="en-US" sz="2100" dirty="0" err="1">
                <a:latin typeface="Helvetica" pitchFamily="2" charset="0"/>
              </a:rPr>
              <a:t>En</a:t>
            </a:r>
            <a:r>
              <a:rPr lang="en-US" sz="2100" dirty="0">
                <a:latin typeface="Helvetica" pitchFamily="2" charset="0"/>
              </a:rPr>
              <a:t>-ROADS Climate Ambassador Program is a unique leadership opportunity to become a climate leader in your field.  </a:t>
            </a:r>
          </a:p>
        </p:txBody>
      </p:sp>
      <p:pic>
        <p:nvPicPr>
          <p:cNvPr id="13" name="Picture 12">
            <a:extLst>
              <a:ext uri="{FF2B5EF4-FFF2-40B4-BE49-F238E27FC236}">
                <a16:creationId xmlns:a16="http://schemas.microsoft.com/office/drawing/2014/main" id="{FD6AC3D1-DCF5-1942-85BF-8D586D1C6790}"/>
              </a:ext>
            </a:extLst>
          </p:cNvPr>
          <p:cNvPicPr>
            <a:picLocks noChangeAspect="1"/>
          </p:cNvPicPr>
          <p:nvPr/>
        </p:nvPicPr>
        <p:blipFill>
          <a:blip r:embed="rId2"/>
          <a:stretch>
            <a:fillRect/>
          </a:stretch>
        </p:blipFill>
        <p:spPr>
          <a:xfrm>
            <a:off x="91818" y="1807978"/>
            <a:ext cx="11962463" cy="4298490"/>
          </a:xfrm>
          <a:prstGeom prst="rect">
            <a:avLst/>
          </a:prstGeom>
        </p:spPr>
      </p:pic>
    </p:spTree>
    <p:extLst>
      <p:ext uri="{BB962C8B-B14F-4D97-AF65-F5344CB8AC3E}">
        <p14:creationId xmlns:p14="http://schemas.microsoft.com/office/powerpoint/2010/main" val="270611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100CB9-404A-414D-87F0-D041992072B6}"/>
              </a:ext>
            </a:extLst>
          </p:cNvPr>
          <p:cNvSpPr txBox="1">
            <a:spLocks/>
          </p:cNvSpPr>
          <p:nvPr/>
        </p:nvSpPr>
        <p:spPr>
          <a:xfrm>
            <a:off x="228358" y="359205"/>
            <a:ext cx="11657972" cy="506437"/>
          </a:xfrm>
          <a:prstGeom prst="rect">
            <a:avLst/>
          </a:prstGeom>
        </p:spPr>
        <p:txBody>
          <a:bodyPr anchor="ctr"/>
          <a:lstStyle>
            <a:lvl1pPr algn="l" defTabSz="457200" rtl="0" eaLnBrk="1" latinLnBrk="0" hangingPunct="1">
              <a:spcBef>
                <a:spcPct val="0"/>
              </a:spcBef>
              <a:buNone/>
              <a:defRPr sz="3200" kern="1200">
                <a:solidFill>
                  <a:schemeClr val="bg1"/>
                </a:solidFill>
                <a:latin typeface="Century Gothic"/>
                <a:ea typeface="+mj-ea"/>
                <a:cs typeface="+mj-cs"/>
              </a:defRPr>
            </a:lvl1pPr>
          </a:lstStyle>
          <a:p>
            <a:r>
              <a:rPr lang="en-US" sz="2400" b="1" dirty="0">
                <a:solidFill>
                  <a:srgbClr val="FFC000"/>
                </a:solidFill>
                <a:latin typeface="Helvetica" pitchFamily="2" charset="0"/>
              </a:rPr>
              <a:t>The Integrated Assessment Models Against Which We Compare </a:t>
            </a:r>
            <a:r>
              <a:rPr lang="en-US" sz="2400" b="1" dirty="0" err="1">
                <a:solidFill>
                  <a:srgbClr val="FFC000"/>
                </a:solidFill>
                <a:latin typeface="Helvetica" pitchFamily="2" charset="0"/>
              </a:rPr>
              <a:t>En</a:t>
            </a:r>
            <a:r>
              <a:rPr lang="en-US" sz="2400" b="1" dirty="0">
                <a:solidFill>
                  <a:srgbClr val="FFC000"/>
                </a:solidFill>
                <a:latin typeface="Helvetica" pitchFamily="2" charset="0"/>
              </a:rPr>
              <a:t>-ROADS Model Comparisons for SSPs </a:t>
            </a:r>
            <a:endParaRPr lang="en-US" sz="2400" i="1" dirty="0">
              <a:solidFill>
                <a:srgbClr val="FFC000"/>
              </a:solidFill>
              <a:latin typeface="Helvetica Light Oblique" panose="020B0403020202020204" pitchFamily="34" charset="0"/>
            </a:endParaRPr>
          </a:p>
        </p:txBody>
      </p:sp>
      <p:sp>
        <p:nvSpPr>
          <p:cNvPr id="14" name="Subtitle 13">
            <a:extLst>
              <a:ext uri="{FF2B5EF4-FFF2-40B4-BE49-F238E27FC236}">
                <a16:creationId xmlns:a16="http://schemas.microsoft.com/office/drawing/2014/main" id="{C245F282-A051-4843-827F-7561C42D4299}"/>
              </a:ext>
            </a:extLst>
          </p:cNvPr>
          <p:cNvSpPr>
            <a:spLocks noGrp="1"/>
          </p:cNvSpPr>
          <p:nvPr>
            <p:ph type="subTitle" idx="4294967295"/>
          </p:nvPr>
        </p:nvSpPr>
        <p:spPr>
          <a:xfrm>
            <a:off x="242929" y="1330026"/>
            <a:ext cx="3821113" cy="3008312"/>
          </a:xfrm>
        </p:spPr>
        <p:txBody>
          <a:bodyPr>
            <a:normAutofit/>
          </a:bodyPr>
          <a:lstStyle/>
          <a:p>
            <a:pPr marL="0" indent="0">
              <a:buNone/>
            </a:pPr>
            <a:r>
              <a:rPr lang="en-US" sz="2400" b="1" dirty="0">
                <a:solidFill>
                  <a:schemeClr val="bg1"/>
                </a:solidFill>
              </a:rPr>
              <a:t>AIM/CGE </a:t>
            </a:r>
            <a:endParaRPr lang="en-US" sz="2400" b="1" dirty="0">
              <a:solidFill>
                <a:schemeClr val="bg1"/>
              </a:solidFill>
              <a:latin typeface="Helvetica Light" panose="020B0403020202020204" pitchFamily="34" charset="0"/>
            </a:endParaRPr>
          </a:p>
          <a:p>
            <a:pPr marL="457200" indent="-457200">
              <a:buFont typeface="Wingdings" pitchFamily="2" charset="2"/>
              <a:buChar char="Ø"/>
            </a:pPr>
            <a:r>
              <a:rPr lang="en-US" sz="1600" b="1" dirty="0">
                <a:solidFill>
                  <a:schemeClr val="bg1"/>
                </a:solidFill>
                <a:latin typeface="Helvetica Light" panose="020B0403020202020204" pitchFamily="34" charset="0"/>
              </a:rPr>
              <a:t>“</a:t>
            </a:r>
            <a:r>
              <a:rPr lang="en-US" sz="1600" dirty="0">
                <a:solidFill>
                  <a:schemeClr val="bg1"/>
                </a:solidFill>
                <a:latin typeface="Helvetica Light" panose="020B0403020202020204" pitchFamily="34" charset="0"/>
              </a:rPr>
              <a:t>Asia-Pacific Integrated </a:t>
            </a:r>
            <a:r>
              <a:rPr lang="en-US" sz="1500" dirty="0">
                <a:solidFill>
                  <a:schemeClr val="bg1"/>
                </a:solidFill>
                <a:latin typeface="Helvetica Light" panose="020B0403020202020204" pitchFamily="34" charset="0"/>
              </a:rPr>
              <a:t>Model/Computable General Equilibrium”</a:t>
            </a:r>
          </a:p>
          <a:p>
            <a:pPr marL="457200" indent="-457200">
              <a:buFont typeface="Wingdings" pitchFamily="2" charset="2"/>
              <a:buChar char="Ø"/>
            </a:pPr>
            <a:r>
              <a:rPr lang="en-US" sz="1500" dirty="0">
                <a:solidFill>
                  <a:schemeClr val="bg1"/>
                </a:solidFill>
                <a:latin typeface="Helvetica Light" panose="020B0403020202020204" pitchFamily="34" charset="0"/>
              </a:rPr>
              <a:t>Developed by the National Institute for Environmental Studies in Japan</a:t>
            </a:r>
          </a:p>
          <a:p>
            <a:pPr marL="457200" indent="-457200">
              <a:buFont typeface="Wingdings" pitchFamily="2" charset="2"/>
              <a:buChar char="Ø"/>
            </a:pPr>
            <a:r>
              <a:rPr lang="en-US" sz="1500" dirty="0">
                <a:solidFill>
                  <a:schemeClr val="bg1"/>
                </a:solidFill>
                <a:latin typeface="Helvetica Light" panose="020B0403020202020204" pitchFamily="34" charset="0"/>
              </a:rPr>
              <a:t>Shinichiro Fujimori</a:t>
            </a:r>
          </a:p>
          <a:p>
            <a:pPr marL="457200" indent="-457200">
              <a:buFont typeface="Wingdings" pitchFamily="2" charset="2"/>
              <a:buChar char="Ø"/>
            </a:pPr>
            <a:endParaRPr lang="en-US" sz="1500" dirty="0">
              <a:solidFill>
                <a:schemeClr val="bg1"/>
              </a:solidFill>
              <a:latin typeface="Helvetica Light" panose="020B0403020202020204" pitchFamily="34" charset="0"/>
            </a:endParaRPr>
          </a:p>
        </p:txBody>
      </p:sp>
      <p:sp>
        <p:nvSpPr>
          <p:cNvPr id="22" name="Subtitle 13">
            <a:extLst>
              <a:ext uri="{FF2B5EF4-FFF2-40B4-BE49-F238E27FC236}">
                <a16:creationId xmlns:a16="http://schemas.microsoft.com/office/drawing/2014/main" id="{E1A8F22F-140B-554F-B4F5-6AB157A285FB}"/>
              </a:ext>
            </a:extLst>
          </p:cNvPr>
          <p:cNvSpPr txBox="1">
            <a:spLocks/>
          </p:cNvSpPr>
          <p:nvPr/>
        </p:nvSpPr>
        <p:spPr>
          <a:xfrm>
            <a:off x="4012465" y="1328769"/>
            <a:ext cx="3886671" cy="3009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b="1" dirty="0"/>
              <a:t>WITCH-GLOBIOM </a:t>
            </a:r>
            <a:endParaRPr lang="en-US" sz="2400" b="1" dirty="0">
              <a:latin typeface="Helvetica Light" panose="020B0403020202020204" pitchFamily="34" charset="0"/>
            </a:endParaRPr>
          </a:p>
          <a:p>
            <a:pPr marL="457200" indent="-457200">
              <a:buFont typeface="Wingdings" pitchFamily="2" charset="2"/>
              <a:buChar char="Ø"/>
            </a:pPr>
            <a:r>
              <a:rPr lang="en-US" sz="1500" b="1" dirty="0">
                <a:latin typeface="Helvetica Light" panose="020B0403020202020204" pitchFamily="34" charset="0"/>
              </a:rPr>
              <a:t>“</a:t>
            </a:r>
            <a:r>
              <a:rPr lang="en-US" sz="1500" dirty="0">
                <a:latin typeface="Helvetica Light" panose="020B0403020202020204" pitchFamily="34" charset="0"/>
              </a:rPr>
              <a:t>World Induced Technical Change Hybrid-Global Biosphere Management Model ”</a:t>
            </a:r>
          </a:p>
          <a:p>
            <a:pPr marL="457200" indent="-457200">
              <a:buFont typeface="Wingdings" pitchFamily="2" charset="2"/>
              <a:buChar char="Ø"/>
            </a:pPr>
            <a:r>
              <a:rPr lang="en-US" sz="1500" dirty="0">
                <a:latin typeface="Helvetica Light" panose="020B0403020202020204" pitchFamily="34" charset="0"/>
              </a:rPr>
              <a:t>Developed by the European Institute on Economics and the Environment in Italy, and the IIASA in Austria	</a:t>
            </a:r>
          </a:p>
          <a:p>
            <a:pPr marL="457200" indent="-457200">
              <a:buFont typeface="Wingdings" pitchFamily="2" charset="2"/>
              <a:buChar char="Ø"/>
            </a:pPr>
            <a:r>
              <a:rPr lang="en-US" sz="1500" dirty="0">
                <a:latin typeface="Helvetica Light" panose="020B0403020202020204" pitchFamily="34" charset="0"/>
              </a:rPr>
              <a:t>Massimo </a:t>
            </a:r>
            <a:r>
              <a:rPr lang="en-US" sz="1500" dirty="0" err="1">
                <a:latin typeface="Helvetica Light" panose="020B0403020202020204" pitchFamily="34" charset="0"/>
              </a:rPr>
              <a:t>Tavoni</a:t>
            </a:r>
            <a:r>
              <a:rPr lang="en-US" sz="1500" dirty="0">
                <a:latin typeface="Helvetica Light" panose="020B0403020202020204" pitchFamily="34" charset="0"/>
              </a:rPr>
              <a:t>, Johannes </a:t>
            </a:r>
            <a:r>
              <a:rPr lang="en-US" sz="1500" dirty="0" err="1">
                <a:latin typeface="Helvetica Light" panose="020B0403020202020204" pitchFamily="34" charset="0"/>
              </a:rPr>
              <a:t>Emmerling</a:t>
            </a:r>
            <a:endParaRPr lang="en-US" sz="1500" dirty="0">
              <a:latin typeface="Helvetica Light" panose="020B0403020202020204" pitchFamily="34" charset="0"/>
            </a:endParaRPr>
          </a:p>
          <a:p>
            <a:pPr marL="457200" indent="-457200">
              <a:buFont typeface="Wingdings" pitchFamily="2" charset="2"/>
              <a:buChar char="Ø"/>
            </a:pPr>
            <a:endParaRPr lang="en-US" dirty="0">
              <a:latin typeface="Helvetica Light" panose="020B0403020202020204" pitchFamily="34" charset="0"/>
            </a:endParaRPr>
          </a:p>
        </p:txBody>
      </p:sp>
      <p:sp>
        <p:nvSpPr>
          <p:cNvPr id="28" name="Subtitle 13">
            <a:extLst>
              <a:ext uri="{FF2B5EF4-FFF2-40B4-BE49-F238E27FC236}">
                <a16:creationId xmlns:a16="http://schemas.microsoft.com/office/drawing/2014/main" id="{E047D356-DC87-0C41-B826-14F821F44AAD}"/>
              </a:ext>
            </a:extLst>
          </p:cNvPr>
          <p:cNvSpPr txBox="1">
            <a:spLocks/>
          </p:cNvSpPr>
          <p:nvPr/>
        </p:nvSpPr>
        <p:spPr>
          <a:xfrm>
            <a:off x="8096021" y="1328769"/>
            <a:ext cx="3912241" cy="3009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b="1" dirty="0"/>
              <a:t>IMAGE</a:t>
            </a:r>
            <a:endParaRPr lang="en-US" sz="2400" b="1" dirty="0">
              <a:latin typeface="Helvetica Light" panose="020B0403020202020204" pitchFamily="34" charset="0"/>
            </a:endParaRPr>
          </a:p>
          <a:p>
            <a:pPr marL="457200" indent="-457200">
              <a:buFont typeface="Wingdings" pitchFamily="2" charset="2"/>
              <a:buChar char="Ø"/>
            </a:pPr>
            <a:r>
              <a:rPr lang="en-US" sz="1500" b="1" dirty="0">
                <a:latin typeface="Helvetica Light" panose="020B0403020202020204" pitchFamily="34" charset="0"/>
              </a:rPr>
              <a:t>“</a:t>
            </a:r>
            <a:r>
              <a:rPr lang="en-US" sz="1500" dirty="0">
                <a:latin typeface="Helvetica Light" panose="020B0403020202020204" pitchFamily="34" charset="0"/>
              </a:rPr>
              <a:t>Integrated Model to Assess the Global Environment.”</a:t>
            </a:r>
          </a:p>
          <a:p>
            <a:pPr marL="457200" indent="-457200">
              <a:buFont typeface="Wingdings" pitchFamily="2" charset="2"/>
              <a:buChar char="Ø"/>
            </a:pPr>
            <a:r>
              <a:rPr lang="en-US" sz="1500" dirty="0">
                <a:latin typeface="Helvetica Light" panose="020B0403020202020204" pitchFamily="34" charset="0"/>
              </a:rPr>
              <a:t>Developed by the PBL Netherlands Environmental Assessment Agency in the Netherlands</a:t>
            </a:r>
          </a:p>
          <a:p>
            <a:pPr marL="457200" indent="-457200">
              <a:buFont typeface="Wingdings" pitchFamily="2" charset="2"/>
              <a:buChar char="Ø"/>
            </a:pPr>
            <a:r>
              <a:rPr lang="en-US" sz="1500" dirty="0">
                <a:latin typeface="Helvetica Light" panose="020B0403020202020204" pitchFamily="34" charset="0"/>
              </a:rPr>
              <a:t>Detlef van Vuuren, David </a:t>
            </a:r>
            <a:r>
              <a:rPr lang="en-US" sz="1500" dirty="0" err="1">
                <a:latin typeface="Helvetica Light" panose="020B0403020202020204" pitchFamily="34" charset="0"/>
              </a:rPr>
              <a:t>Gernaat</a:t>
            </a:r>
            <a:r>
              <a:rPr lang="en-US" sz="1500" dirty="0">
                <a:latin typeface="Helvetica Light" panose="020B0403020202020204" pitchFamily="34" charset="0"/>
              </a:rPr>
              <a:t>, Elke </a:t>
            </a:r>
            <a:r>
              <a:rPr lang="en-US" sz="1500" dirty="0" err="1">
                <a:latin typeface="Helvetica Light" panose="020B0403020202020204" pitchFamily="34" charset="0"/>
              </a:rPr>
              <a:t>Stehfest</a:t>
            </a:r>
            <a:endParaRPr lang="en-US" sz="1500" dirty="0">
              <a:latin typeface="Helvetica Light" panose="020B0403020202020204" pitchFamily="34" charset="0"/>
            </a:endParaRPr>
          </a:p>
          <a:p>
            <a:pPr marL="457200" indent="-457200">
              <a:buFont typeface="Wingdings" pitchFamily="2" charset="2"/>
              <a:buChar char="Ø"/>
            </a:pPr>
            <a:endParaRPr lang="en-US" dirty="0">
              <a:latin typeface="Helvetica Light" panose="020B0403020202020204" pitchFamily="34" charset="0"/>
            </a:endParaRPr>
          </a:p>
        </p:txBody>
      </p:sp>
      <p:sp>
        <p:nvSpPr>
          <p:cNvPr id="29" name="Subtitle 13">
            <a:extLst>
              <a:ext uri="{FF2B5EF4-FFF2-40B4-BE49-F238E27FC236}">
                <a16:creationId xmlns:a16="http://schemas.microsoft.com/office/drawing/2014/main" id="{13328350-5054-F94C-8C2A-EDC1BD805BFF}"/>
              </a:ext>
            </a:extLst>
          </p:cNvPr>
          <p:cNvSpPr txBox="1">
            <a:spLocks/>
          </p:cNvSpPr>
          <p:nvPr/>
        </p:nvSpPr>
        <p:spPr>
          <a:xfrm>
            <a:off x="242929" y="4147775"/>
            <a:ext cx="3624228" cy="30095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b="1" dirty="0"/>
              <a:t>GCAM4 </a:t>
            </a:r>
            <a:endParaRPr lang="en-US" sz="2400" b="1" dirty="0">
              <a:latin typeface="Helvetica Light" panose="020B0403020202020204" pitchFamily="34" charset="0"/>
            </a:endParaRPr>
          </a:p>
          <a:p>
            <a:pPr marL="457200" indent="-457200">
              <a:buFont typeface="Wingdings" pitchFamily="2" charset="2"/>
              <a:buChar char="Ø"/>
            </a:pPr>
            <a:r>
              <a:rPr lang="en-US" sz="1500" dirty="0">
                <a:latin typeface="Helvetica Light" panose="020B0403020202020204" pitchFamily="34" charset="0"/>
              </a:rPr>
              <a:t>“Global Change Assessment Model”</a:t>
            </a:r>
          </a:p>
          <a:p>
            <a:pPr marL="457200" indent="-457200">
              <a:buFont typeface="Wingdings" pitchFamily="2" charset="2"/>
              <a:buChar char="Ø"/>
            </a:pPr>
            <a:r>
              <a:rPr lang="en-US" sz="1500" dirty="0">
                <a:latin typeface="Helvetica Light" panose="020B0403020202020204" pitchFamily="34" charset="0"/>
              </a:rPr>
              <a:t>Developed by the Joint Global Change Research Institute at PNNL in Maryland, USA</a:t>
            </a:r>
          </a:p>
          <a:p>
            <a:pPr marL="457200" indent="-457200">
              <a:buFont typeface="Wingdings" pitchFamily="2" charset="2"/>
              <a:buChar char="Ø"/>
            </a:pPr>
            <a:r>
              <a:rPr lang="en-US" sz="1500" dirty="0">
                <a:latin typeface="Helvetica Light" panose="020B0403020202020204" pitchFamily="34" charset="0"/>
              </a:rPr>
              <a:t>Kate Calvin and Jae Edmonds</a:t>
            </a:r>
          </a:p>
          <a:p>
            <a:pPr marL="457200" indent="-457200">
              <a:buFont typeface="Wingdings" pitchFamily="2" charset="2"/>
              <a:buChar char="Ø"/>
            </a:pPr>
            <a:endParaRPr lang="en-US" sz="1500" dirty="0">
              <a:latin typeface="Helvetica Light" panose="020B0403020202020204" pitchFamily="34" charset="0"/>
            </a:endParaRPr>
          </a:p>
          <a:p>
            <a:endParaRPr lang="en-US" sz="1600" dirty="0">
              <a:latin typeface="Helvetica Light" panose="020B0403020202020204" pitchFamily="34" charset="0"/>
            </a:endParaRPr>
          </a:p>
        </p:txBody>
      </p:sp>
      <p:sp>
        <p:nvSpPr>
          <p:cNvPr id="30" name="Subtitle 13">
            <a:extLst>
              <a:ext uri="{FF2B5EF4-FFF2-40B4-BE49-F238E27FC236}">
                <a16:creationId xmlns:a16="http://schemas.microsoft.com/office/drawing/2014/main" id="{57FA0251-3A67-4845-A45B-DCB2105BC301}"/>
              </a:ext>
            </a:extLst>
          </p:cNvPr>
          <p:cNvSpPr txBox="1">
            <a:spLocks/>
          </p:cNvSpPr>
          <p:nvPr/>
        </p:nvSpPr>
        <p:spPr>
          <a:xfrm>
            <a:off x="4012465" y="4147775"/>
            <a:ext cx="3911343" cy="3009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b="1" dirty="0"/>
              <a:t>MESSAGE-GLOBIOM </a:t>
            </a:r>
            <a:endParaRPr lang="en-US" sz="2400" b="1" dirty="0">
              <a:latin typeface="Helvetica Light" panose="020B0403020202020204" pitchFamily="34" charset="0"/>
            </a:endParaRPr>
          </a:p>
          <a:p>
            <a:pPr marL="457200" indent="-457200">
              <a:buFont typeface="Wingdings" pitchFamily="2" charset="2"/>
              <a:buChar char="Ø"/>
            </a:pPr>
            <a:r>
              <a:rPr lang="en-US" sz="1500" b="1" dirty="0">
                <a:latin typeface="Helvetica Light" panose="020B0403020202020204" pitchFamily="34" charset="0"/>
              </a:rPr>
              <a:t>“</a:t>
            </a:r>
            <a:r>
              <a:rPr lang="en-US" sz="1500" dirty="0">
                <a:latin typeface="Helvetica Light" panose="020B0403020202020204" pitchFamily="34" charset="0"/>
              </a:rPr>
              <a:t>Model for Energy Supply Strategy Alternatives and their General Environmental Impact-Global Biosphere Management Model ”</a:t>
            </a:r>
          </a:p>
          <a:p>
            <a:pPr marL="457200" indent="-457200">
              <a:buFont typeface="Wingdings" pitchFamily="2" charset="2"/>
              <a:buChar char="Ø"/>
            </a:pPr>
            <a:r>
              <a:rPr lang="en-US" sz="1500" dirty="0">
                <a:latin typeface="Helvetica Light" panose="020B0403020202020204" pitchFamily="34" charset="0"/>
              </a:rPr>
              <a:t>Developed by IIASA in Austria</a:t>
            </a:r>
          </a:p>
          <a:p>
            <a:pPr marL="457200" indent="-457200">
              <a:buFont typeface="Wingdings" pitchFamily="2" charset="2"/>
              <a:buChar char="Ø"/>
            </a:pPr>
            <a:r>
              <a:rPr lang="en-US" sz="1500" dirty="0" err="1">
                <a:latin typeface="Helvetica Light" panose="020B0403020202020204" pitchFamily="34" charset="0"/>
              </a:rPr>
              <a:t>Keywan</a:t>
            </a:r>
            <a:r>
              <a:rPr lang="en-US" sz="1500" dirty="0">
                <a:latin typeface="Helvetica Light" panose="020B0403020202020204" pitchFamily="34" charset="0"/>
              </a:rPr>
              <a:t> </a:t>
            </a:r>
            <a:r>
              <a:rPr lang="en-US" sz="1500" dirty="0" err="1">
                <a:latin typeface="Helvetica Light" panose="020B0403020202020204" pitchFamily="34" charset="0"/>
              </a:rPr>
              <a:t>Riahi</a:t>
            </a:r>
            <a:r>
              <a:rPr lang="en-US" sz="1500" dirty="0">
                <a:latin typeface="Helvetica Light" panose="020B0403020202020204" pitchFamily="34" charset="0"/>
              </a:rPr>
              <a:t>, Oliver </a:t>
            </a:r>
            <a:r>
              <a:rPr lang="en-US" sz="1500" dirty="0" err="1">
                <a:latin typeface="Helvetica Light" panose="020B0403020202020204" pitchFamily="34" charset="0"/>
              </a:rPr>
              <a:t>Fricko</a:t>
            </a:r>
            <a:r>
              <a:rPr lang="en-US" sz="1500" dirty="0">
                <a:latin typeface="Helvetica Light" panose="020B0403020202020204" pitchFamily="34" charset="0"/>
              </a:rPr>
              <a:t>, Petr </a:t>
            </a:r>
            <a:r>
              <a:rPr lang="en-US" sz="1500" dirty="0" err="1">
                <a:latin typeface="Helvetica Light" panose="020B0403020202020204" pitchFamily="34" charset="0"/>
              </a:rPr>
              <a:t>Havlik</a:t>
            </a:r>
            <a:endParaRPr lang="en-US" sz="1500" dirty="0">
              <a:latin typeface="Helvetica Light" panose="020B0403020202020204" pitchFamily="34" charset="0"/>
            </a:endParaRPr>
          </a:p>
        </p:txBody>
      </p:sp>
      <p:sp>
        <p:nvSpPr>
          <p:cNvPr id="31" name="Subtitle 13">
            <a:extLst>
              <a:ext uri="{FF2B5EF4-FFF2-40B4-BE49-F238E27FC236}">
                <a16:creationId xmlns:a16="http://schemas.microsoft.com/office/drawing/2014/main" id="{E8EF6C10-AFEA-504C-A390-A481BB2DCB0C}"/>
              </a:ext>
            </a:extLst>
          </p:cNvPr>
          <p:cNvSpPr txBox="1">
            <a:spLocks/>
          </p:cNvSpPr>
          <p:nvPr/>
        </p:nvSpPr>
        <p:spPr>
          <a:xfrm>
            <a:off x="8096021" y="4147775"/>
            <a:ext cx="4006770" cy="30095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b="1" dirty="0"/>
              <a:t>REMIND-MAGPIE</a:t>
            </a:r>
            <a:endParaRPr lang="en-US" sz="2400" b="1" dirty="0">
              <a:latin typeface="Helvetica Light" panose="020B0403020202020204" pitchFamily="34" charset="0"/>
            </a:endParaRPr>
          </a:p>
          <a:p>
            <a:pPr marL="457200" indent="-457200">
              <a:buFont typeface="Wingdings" pitchFamily="2" charset="2"/>
              <a:buChar char="Ø"/>
            </a:pPr>
            <a:r>
              <a:rPr lang="en-US" sz="1500" b="1" dirty="0">
                <a:latin typeface="Helvetica Light" panose="020B0403020202020204" pitchFamily="34" charset="0"/>
              </a:rPr>
              <a:t>“</a:t>
            </a:r>
            <a:r>
              <a:rPr lang="en-US" sz="1500" dirty="0">
                <a:latin typeface="Helvetica Light" panose="020B0403020202020204" pitchFamily="34" charset="0"/>
              </a:rPr>
              <a:t>Regional Model of Investments and Development-Model of Agricultural Production and its Impact on the Environment.”</a:t>
            </a:r>
          </a:p>
          <a:p>
            <a:pPr marL="457200" indent="-457200">
              <a:buFont typeface="Wingdings" pitchFamily="2" charset="2"/>
              <a:buChar char="Ø"/>
            </a:pPr>
            <a:r>
              <a:rPr lang="en-US" sz="1500" dirty="0">
                <a:latin typeface="Helvetica Light" panose="020B0403020202020204" pitchFamily="34" charset="0"/>
              </a:rPr>
              <a:t>Developed by the Potsdam </a:t>
            </a:r>
            <a:r>
              <a:rPr lang="en-US" sz="1500" dirty="0" err="1">
                <a:latin typeface="Helvetica Light" panose="020B0403020202020204" pitchFamily="34" charset="0"/>
              </a:rPr>
              <a:t>Institut</a:t>
            </a:r>
            <a:r>
              <a:rPr lang="en-US" sz="1500" dirty="0">
                <a:latin typeface="Helvetica Light" panose="020B0403020202020204" pitchFamily="34" charset="0"/>
              </a:rPr>
              <a:t> </a:t>
            </a:r>
            <a:r>
              <a:rPr lang="en-US" sz="1500" dirty="0" err="1">
                <a:latin typeface="Helvetica Light" panose="020B0403020202020204" pitchFamily="34" charset="0"/>
              </a:rPr>
              <a:t>für</a:t>
            </a:r>
            <a:r>
              <a:rPr lang="en-US" sz="1500" dirty="0">
                <a:latin typeface="Helvetica Light" panose="020B0403020202020204" pitchFamily="34" charset="0"/>
              </a:rPr>
              <a:t> </a:t>
            </a:r>
            <a:r>
              <a:rPr lang="en-US" sz="1500" dirty="0" err="1">
                <a:latin typeface="Helvetica Light" panose="020B0403020202020204" pitchFamily="34" charset="0"/>
              </a:rPr>
              <a:t>Klimafolgenforschung</a:t>
            </a:r>
            <a:r>
              <a:rPr lang="en-US" sz="1500" dirty="0">
                <a:latin typeface="Helvetica Light" panose="020B0403020202020204" pitchFamily="34" charset="0"/>
              </a:rPr>
              <a:t> in Germany</a:t>
            </a:r>
          </a:p>
          <a:p>
            <a:pPr marL="457200" indent="-457200">
              <a:buFont typeface="Wingdings" pitchFamily="2" charset="2"/>
              <a:buChar char="Ø"/>
            </a:pPr>
            <a:r>
              <a:rPr lang="en-US" sz="1500" dirty="0">
                <a:latin typeface="Helvetica Light" panose="020B0403020202020204" pitchFamily="34" charset="0"/>
              </a:rPr>
              <a:t>Elmar </a:t>
            </a:r>
            <a:r>
              <a:rPr lang="en-US" sz="1500" dirty="0" err="1">
                <a:latin typeface="Helvetica Light" panose="020B0403020202020204" pitchFamily="34" charset="0"/>
              </a:rPr>
              <a:t>Kriegler</a:t>
            </a:r>
            <a:r>
              <a:rPr lang="en-US" sz="1500" dirty="0">
                <a:latin typeface="Helvetica Light" panose="020B0403020202020204" pitchFamily="34" charset="0"/>
              </a:rPr>
              <a:t>, Alexander Popp, Nico Bauer</a:t>
            </a:r>
          </a:p>
        </p:txBody>
      </p:sp>
    </p:spTree>
    <p:extLst>
      <p:ext uri="{BB962C8B-B14F-4D97-AF65-F5344CB8AC3E}">
        <p14:creationId xmlns:p14="http://schemas.microsoft.com/office/powerpoint/2010/main" val="1523869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13CF8F-D7BE-C74B-A749-40011E082AA1}"/>
              </a:ext>
            </a:extLst>
          </p:cNvPr>
          <p:cNvPicPr>
            <a:picLocks noChangeAspect="1"/>
          </p:cNvPicPr>
          <p:nvPr/>
        </p:nvPicPr>
        <p:blipFill>
          <a:blip r:embed="rId2"/>
          <a:stretch>
            <a:fillRect/>
          </a:stretch>
        </p:blipFill>
        <p:spPr>
          <a:xfrm>
            <a:off x="5885446" y="1360236"/>
            <a:ext cx="5715000" cy="5003800"/>
          </a:xfrm>
          <a:prstGeom prst="rect">
            <a:avLst/>
          </a:prstGeom>
        </p:spPr>
      </p:pic>
      <p:sp>
        <p:nvSpPr>
          <p:cNvPr id="3" name="TextBox 2">
            <a:extLst>
              <a:ext uri="{FF2B5EF4-FFF2-40B4-BE49-F238E27FC236}">
                <a16:creationId xmlns:a16="http://schemas.microsoft.com/office/drawing/2014/main" id="{4C836ABD-B0E5-174A-A3FD-606A25C38A29}"/>
              </a:ext>
            </a:extLst>
          </p:cNvPr>
          <p:cNvSpPr txBox="1"/>
          <p:nvPr/>
        </p:nvSpPr>
        <p:spPr>
          <a:xfrm>
            <a:off x="536738" y="5739063"/>
            <a:ext cx="5348708" cy="369332"/>
          </a:xfrm>
          <a:prstGeom prst="rect">
            <a:avLst/>
          </a:prstGeom>
          <a:noFill/>
        </p:spPr>
        <p:txBody>
          <a:bodyPr wrap="none" rtlCol="0">
            <a:spAutoFit/>
          </a:bodyPr>
          <a:lstStyle/>
          <a:p>
            <a:r>
              <a:rPr lang="en-US" dirty="0">
                <a:solidFill>
                  <a:schemeClr val="bg1"/>
                </a:solidFill>
              </a:rPr>
              <a:t>http://</a:t>
            </a:r>
            <a:r>
              <a:rPr lang="en-US" dirty="0" err="1">
                <a:solidFill>
                  <a:schemeClr val="bg1"/>
                </a:solidFill>
              </a:rPr>
              <a:t>jgcri.github.io</a:t>
            </a:r>
            <a:r>
              <a:rPr lang="en-US" dirty="0">
                <a:solidFill>
                  <a:schemeClr val="bg1"/>
                </a:solidFill>
              </a:rPr>
              <a:t>/</a:t>
            </a:r>
            <a:r>
              <a:rPr lang="en-US" dirty="0" err="1">
                <a:solidFill>
                  <a:schemeClr val="bg1"/>
                </a:solidFill>
              </a:rPr>
              <a:t>gcam</a:t>
            </a:r>
            <a:r>
              <a:rPr lang="en-US" dirty="0">
                <a:solidFill>
                  <a:schemeClr val="bg1"/>
                </a:solidFill>
              </a:rPr>
              <a:t>-doc/</a:t>
            </a:r>
            <a:r>
              <a:rPr lang="en-US" dirty="0" err="1">
                <a:solidFill>
                  <a:schemeClr val="bg1"/>
                </a:solidFill>
              </a:rPr>
              <a:t>energy.html#electricity</a:t>
            </a:r>
            <a:endParaRPr lang="en-US" dirty="0">
              <a:solidFill>
                <a:schemeClr val="bg1"/>
              </a:solidFill>
            </a:endParaRPr>
          </a:p>
        </p:txBody>
      </p:sp>
      <p:pic>
        <p:nvPicPr>
          <p:cNvPr id="4" name="Picture 3">
            <a:extLst>
              <a:ext uri="{FF2B5EF4-FFF2-40B4-BE49-F238E27FC236}">
                <a16:creationId xmlns:a16="http://schemas.microsoft.com/office/drawing/2014/main" id="{DC82F80E-7770-5246-93B1-3AB2BABE58DB}"/>
              </a:ext>
            </a:extLst>
          </p:cNvPr>
          <p:cNvPicPr>
            <a:picLocks noChangeAspect="1"/>
          </p:cNvPicPr>
          <p:nvPr/>
        </p:nvPicPr>
        <p:blipFill>
          <a:blip r:embed="rId3"/>
          <a:stretch>
            <a:fillRect/>
          </a:stretch>
        </p:blipFill>
        <p:spPr>
          <a:xfrm>
            <a:off x="681455" y="1856539"/>
            <a:ext cx="4813300" cy="3073400"/>
          </a:xfrm>
          <a:prstGeom prst="rect">
            <a:avLst/>
          </a:prstGeom>
        </p:spPr>
      </p:pic>
      <p:sp>
        <p:nvSpPr>
          <p:cNvPr id="5" name="Title 4">
            <a:extLst>
              <a:ext uri="{FF2B5EF4-FFF2-40B4-BE49-F238E27FC236}">
                <a16:creationId xmlns:a16="http://schemas.microsoft.com/office/drawing/2014/main" id="{EA8BBED1-6DFC-4E4E-907B-06B95C91FEA5}"/>
              </a:ext>
            </a:extLst>
          </p:cNvPr>
          <p:cNvSpPr>
            <a:spLocks noGrp="1"/>
          </p:cNvSpPr>
          <p:nvPr>
            <p:ph type="title"/>
          </p:nvPr>
        </p:nvSpPr>
        <p:spPr>
          <a:xfrm>
            <a:off x="432301" y="126414"/>
            <a:ext cx="10515600" cy="1325563"/>
          </a:xfrm>
        </p:spPr>
        <p:txBody>
          <a:bodyPr/>
          <a:lstStyle/>
          <a:p>
            <a:r>
              <a:rPr lang="en-US" dirty="0"/>
              <a:t>Example: Disaggregation in GCAM</a:t>
            </a:r>
          </a:p>
        </p:txBody>
      </p:sp>
    </p:spTree>
    <p:extLst>
      <p:ext uri="{BB962C8B-B14F-4D97-AF65-F5344CB8AC3E}">
        <p14:creationId xmlns:p14="http://schemas.microsoft.com/office/powerpoint/2010/main" val="444096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B9C0F9-16DD-C447-AC1B-473F1D43173C}"/>
              </a:ext>
            </a:extLst>
          </p:cNvPr>
          <p:cNvSpPr>
            <a:spLocks noGrp="1"/>
          </p:cNvSpPr>
          <p:nvPr>
            <p:ph type="ctrTitle" idx="4294967295"/>
          </p:nvPr>
        </p:nvSpPr>
        <p:spPr>
          <a:xfrm>
            <a:off x="930275" y="698500"/>
            <a:ext cx="11261725" cy="523875"/>
          </a:xfrm>
        </p:spPr>
        <p:txBody>
          <a:bodyPr>
            <a:noAutofit/>
          </a:bodyPr>
          <a:lstStyle/>
          <a:p>
            <a:r>
              <a:rPr lang="en-US" sz="3600" dirty="0" err="1">
                <a:solidFill>
                  <a:schemeClr val="bg1"/>
                </a:solidFill>
              </a:rPr>
              <a:t>En</a:t>
            </a:r>
            <a:r>
              <a:rPr lang="en-US" sz="3600" dirty="0">
                <a:solidFill>
                  <a:schemeClr val="bg1"/>
                </a:solidFill>
              </a:rPr>
              <a:t>-ROADS is Designed to </a:t>
            </a:r>
            <a:r>
              <a:rPr lang="en-US" sz="3600" i="1" dirty="0">
                <a:solidFill>
                  <a:schemeClr val="bg1"/>
                </a:solidFill>
              </a:rPr>
              <a:t>Complement</a:t>
            </a:r>
            <a:r>
              <a:rPr lang="en-US" sz="3600" dirty="0">
                <a:solidFill>
                  <a:schemeClr val="bg1"/>
                </a:solidFill>
              </a:rPr>
              <a:t> Disaggregated Models such as IAMs</a:t>
            </a:r>
          </a:p>
        </p:txBody>
      </p:sp>
      <p:cxnSp>
        <p:nvCxnSpPr>
          <p:cNvPr id="5" name="Straight Arrow Connector 4">
            <a:extLst>
              <a:ext uri="{FF2B5EF4-FFF2-40B4-BE49-F238E27FC236}">
                <a16:creationId xmlns:a16="http://schemas.microsoft.com/office/drawing/2014/main" id="{B5A31271-89DA-9645-AE1F-D074CF621C91}"/>
              </a:ext>
            </a:extLst>
          </p:cNvPr>
          <p:cNvCxnSpPr>
            <a:cxnSpLocks/>
          </p:cNvCxnSpPr>
          <p:nvPr/>
        </p:nvCxnSpPr>
        <p:spPr>
          <a:xfrm flipH="1" flipV="1">
            <a:off x="2947883" y="2090191"/>
            <a:ext cx="6676" cy="4009363"/>
          </a:xfrm>
          <a:prstGeom prst="straightConnector1">
            <a:avLst/>
          </a:prstGeom>
          <a:ln w="381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4DED2FB-FCB9-D146-894B-3F21262A4442}"/>
              </a:ext>
            </a:extLst>
          </p:cNvPr>
          <p:cNvCxnSpPr>
            <a:cxnSpLocks/>
          </p:cNvCxnSpPr>
          <p:nvPr/>
        </p:nvCxnSpPr>
        <p:spPr>
          <a:xfrm>
            <a:off x="2947883" y="6086855"/>
            <a:ext cx="5628006" cy="12698"/>
          </a:xfrm>
          <a:prstGeom prst="straightConnector1">
            <a:avLst/>
          </a:prstGeom>
          <a:ln w="381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C10FB75-E0B4-A44C-A2DE-41B509432CF3}"/>
              </a:ext>
            </a:extLst>
          </p:cNvPr>
          <p:cNvSpPr/>
          <p:nvPr/>
        </p:nvSpPr>
        <p:spPr>
          <a:xfrm>
            <a:off x="3192312" y="2476043"/>
            <a:ext cx="2521115" cy="12526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Complex disaggregated models - GCMs, most large-scale IAMs</a:t>
            </a:r>
          </a:p>
        </p:txBody>
      </p:sp>
      <p:sp>
        <p:nvSpPr>
          <p:cNvPr id="10" name="Rectangle 9">
            <a:extLst>
              <a:ext uri="{FF2B5EF4-FFF2-40B4-BE49-F238E27FC236}">
                <a16:creationId xmlns:a16="http://schemas.microsoft.com/office/drawing/2014/main" id="{86F13A62-57B7-864F-806F-6462E021DB89}"/>
              </a:ext>
            </a:extLst>
          </p:cNvPr>
          <p:cNvSpPr/>
          <p:nvPr/>
        </p:nvSpPr>
        <p:spPr>
          <a:xfrm>
            <a:off x="5982023" y="4411722"/>
            <a:ext cx="2280022" cy="12654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Simple models - </a:t>
            </a:r>
            <a:r>
              <a:rPr lang="en-US" sz="1900" dirty="0" err="1">
                <a:solidFill>
                  <a:schemeClr val="tx1"/>
                </a:solidFill>
              </a:rPr>
              <a:t>En</a:t>
            </a:r>
            <a:r>
              <a:rPr lang="en-US" sz="1900" dirty="0">
                <a:solidFill>
                  <a:schemeClr val="tx1"/>
                </a:solidFill>
              </a:rPr>
              <a:t>-ROADS, C-ROADS, FAIR, JCM, DICE</a:t>
            </a:r>
          </a:p>
        </p:txBody>
      </p:sp>
      <p:sp>
        <p:nvSpPr>
          <p:cNvPr id="17" name="Arc 16">
            <a:extLst>
              <a:ext uri="{FF2B5EF4-FFF2-40B4-BE49-F238E27FC236}">
                <a16:creationId xmlns:a16="http://schemas.microsoft.com/office/drawing/2014/main" id="{DD19591E-746E-CE49-8E5D-D25692D40567}"/>
              </a:ext>
            </a:extLst>
          </p:cNvPr>
          <p:cNvSpPr/>
          <p:nvPr/>
        </p:nvSpPr>
        <p:spPr>
          <a:xfrm>
            <a:off x="4805314" y="2857071"/>
            <a:ext cx="2283867" cy="2389939"/>
          </a:xfrm>
          <a:prstGeom prst="arc">
            <a:avLst/>
          </a:prstGeom>
          <a:ln w="5715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2E030850-AC8E-3E45-8DCB-B5AED59344BF}"/>
              </a:ext>
            </a:extLst>
          </p:cNvPr>
          <p:cNvSpPr/>
          <p:nvPr/>
        </p:nvSpPr>
        <p:spPr>
          <a:xfrm rot="10800000">
            <a:off x="4507363" y="2859017"/>
            <a:ext cx="2519849" cy="2383706"/>
          </a:xfrm>
          <a:prstGeom prst="arc">
            <a:avLst/>
          </a:prstGeom>
          <a:ln w="57150">
            <a:solidFill>
              <a:schemeClr val="bg1"/>
            </a:solidFill>
            <a:head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88C0F1B5-9362-5E47-8566-58422CF8F02D}"/>
              </a:ext>
            </a:extLst>
          </p:cNvPr>
          <p:cNvSpPr txBox="1"/>
          <p:nvPr/>
        </p:nvSpPr>
        <p:spPr>
          <a:xfrm>
            <a:off x="3564889" y="6221765"/>
            <a:ext cx="5141626" cy="400110"/>
          </a:xfrm>
          <a:prstGeom prst="rect">
            <a:avLst/>
          </a:prstGeom>
          <a:noFill/>
        </p:spPr>
        <p:txBody>
          <a:bodyPr wrap="square" rtlCol="0">
            <a:spAutoFit/>
          </a:bodyPr>
          <a:lstStyle/>
          <a:p>
            <a:r>
              <a:rPr lang="en-US" sz="2000" dirty="0">
                <a:solidFill>
                  <a:schemeClr val="bg1">
                    <a:lumMod val="95000"/>
                  </a:schemeClr>
                </a:solidFill>
              </a:rPr>
              <a:t>Speed, Simplicity of Use, Transparency</a:t>
            </a:r>
          </a:p>
        </p:txBody>
      </p:sp>
      <p:sp>
        <p:nvSpPr>
          <p:cNvPr id="20" name="TextBox 19">
            <a:extLst>
              <a:ext uri="{FF2B5EF4-FFF2-40B4-BE49-F238E27FC236}">
                <a16:creationId xmlns:a16="http://schemas.microsoft.com/office/drawing/2014/main" id="{D4F51781-D2C3-8544-830D-9DAA75E7B1D5}"/>
              </a:ext>
            </a:extLst>
          </p:cNvPr>
          <p:cNvSpPr txBox="1"/>
          <p:nvPr/>
        </p:nvSpPr>
        <p:spPr>
          <a:xfrm rot="16200000">
            <a:off x="1357444" y="3252885"/>
            <a:ext cx="2357775" cy="400110"/>
          </a:xfrm>
          <a:prstGeom prst="rect">
            <a:avLst/>
          </a:prstGeom>
          <a:noFill/>
        </p:spPr>
        <p:txBody>
          <a:bodyPr wrap="square" rtlCol="0">
            <a:spAutoFit/>
          </a:bodyPr>
          <a:lstStyle/>
          <a:p>
            <a:r>
              <a:rPr lang="en-US" sz="2000" dirty="0">
                <a:solidFill>
                  <a:schemeClr val="bg1">
                    <a:lumMod val="95000"/>
                  </a:schemeClr>
                </a:solidFill>
              </a:rPr>
              <a:t>Scope and Detail</a:t>
            </a:r>
          </a:p>
        </p:txBody>
      </p:sp>
    </p:spTree>
    <p:extLst>
      <p:ext uri="{BB962C8B-B14F-4D97-AF65-F5344CB8AC3E}">
        <p14:creationId xmlns:p14="http://schemas.microsoft.com/office/powerpoint/2010/main" val="1160789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277153" y="315438"/>
            <a:ext cx="11443053" cy="524156"/>
          </a:xfrm>
        </p:spPr>
        <p:txBody>
          <a:bodyPr>
            <a:noAutofit/>
          </a:bodyPr>
          <a:lstStyle/>
          <a:p>
            <a:r>
              <a:rPr lang="en-US" dirty="0">
                <a:solidFill>
                  <a:srgbClr val="FFC000"/>
                </a:solidFill>
              </a:rPr>
              <a:t>Calibrating Temperature, 1990-2100</a:t>
            </a:r>
          </a:p>
        </p:txBody>
      </p:sp>
      <p:graphicFrame>
        <p:nvGraphicFramePr>
          <p:cNvPr id="5" name="Content Placeholder 4">
            <a:extLst>
              <a:ext uri="{FF2B5EF4-FFF2-40B4-BE49-F238E27FC236}">
                <a16:creationId xmlns:a16="http://schemas.microsoft.com/office/drawing/2014/main" id="{930C7374-F427-AE4D-91C1-D0D1AB9625C6}"/>
              </a:ext>
            </a:extLst>
          </p:cNvPr>
          <p:cNvGraphicFramePr>
            <a:graphicFrameLocks noGrp="1"/>
          </p:cNvGraphicFramePr>
          <p:nvPr>
            <p:ph idx="1"/>
            <p:extLst/>
          </p:nvPr>
        </p:nvGraphicFramePr>
        <p:xfrm>
          <a:off x="511330" y="1204331"/>
          <a:ext cx="8532309" cy="5207619"/>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226163" y="1204331"/>
            <a:ext cx="2854325" cy="4351338"/>
          </a:xfrm>
        </p:spPr>
        <p:txBody>
          <a:bodyPr/>
          <a:lstStyle/>
          <a:p>
            <a:r>
              <a:rPr lang="en-US" dirty="0">
                <a:solidFill>
                  <a:schemeClr val="bg1"/>
                </a:solidFill>
                <a:latin typeface="Helvetica Light" panose="020B0403020202020204" pitchFamily="34" charset="0"/>
              </a:rPr>
              <a:t>Very close to the IAMs</a:t>
            </a:r>
          </a:p>
          <a:p>
            <a:r>
              <a:rPr lang="en-US" dirty="0">
                <a:solidFill>
                  <a:schemeClr val="bg1"/>
                </a:solidFill>
                <a:latin typeface="Helvetica Light" panose="020B0403020202020204" pitchFamily="34" charset="0"/>
              </a:rPr>
              <a:t>Slightly below RCP 8.5</a:t>
            </a:r>
          </a:p>
          <a:p>
            <a:r>
              <a:rPr lang="en-US" dirty="0">
                <a:solidFill>
                  <a:schemeClr val="bg1"/>
                </a:solidFill>
                <a:latin typeface="Helvetica Light" panose="020B0403020202020204" pitchFamily="34" charset="0"/>
              </a:rPr>
              <a:t>Well above RCP 6.0</a:t>
            </a:r>
          </a:p>
        </p:txBody>
      </p:sp>
    </p:spTree>
    <p:extLst>
      <p:ext uri="{BB962C8B-B14F-4D97-AF65-F5344CB8AC3E}">
        <p14:creationId xmlns:p14="http://schemas.microsoft.com/office/powerpoint/2010/main" val="2558375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E796AA-8464-A248-A8E5-A3BF14930FD2}"/>
              </a:ext>
            </a:extLst>
          </p:cNvPr>
          <p:cNvSpPr>
            <a:spLocks noGrp="1"/>
          </p:cNvSpPr>
          <p:nvPr>
            <p:ph type="ctrTitle"/>
          </p:nvPr>
        </p:nvSpPr>
        <p:spPr>
          <a:xfrm>
            <a:off x="802888" y="691378"/>
            <a:ext cx="10586224" cy="1441760"/>
          </a:xfrm>
        </p:spPr>
        <p:txBody>
          <a:bodyPr/>
          <a:lstStyle/>
          <a:p>
            <a:pPr algn="ctr"/>
            <a:r>
              <a:rPr lang="en-US" sz="4000" dirty="0">
                <a:solidFill>
                  <a:srgbClr val="FFC000"/>
                </a:solidFill>
              </a:rPr>
              <a:t>Starting with the Kaya Drivers of CO</a:t>
            </a:r>
            <a:r>
              <a:rPr lang="en-US" sz="4000" baseline="-25000" dirty="0">
                <a:solidFill>
                  <a:srgbClr val="FFC000"/>
                </a:solidFill>
              </a:rPr>
              <a:t>2</a:t>
            </a:r>
            <a:r>
              <a:rPr lang="en-US" sz="4000" dirty="0">
                <a:solidFill>
                  <a:srgbClr val="FFC000"/>
                </a:solidFill>
              </a:rPr>
              <a:t> Emissions</a:t>
            </a:r>
          </a:p>
        </p:txBody>
      </p:sp>
      <p:sp>
        <p:nvSpPr>
          <p:cNvPr id="6" name="Subtitle 5">
            <a:extLst>
              <a:ext uri="{FF2B5EF4-FFF2-40B4-BE49-F238E27FC236}">
                <a16:creationId xmlns:a16="http://schemas.microsoft.com/office/drawing/2014/main" id="{0DA9BFAD-6E1F-0A40-ACBA-50FD7BD13C9E}"/>
              </a:ext>
            </a:extLst>
          </p:cNvPr>
          <p:cNvSpPr>
            <a:spLocks noGrp="1"/>
          </p:cNvSpPr>
          <p:nvPr>
            <p:ph idx="1"/>
          </p:nvPr>
        </p:nvSpPr>
        <p:spPr>
          <a:xfrm>
            <a:off x="2692035" y="2299400"/>
            <a:ext cx="6971141" cy="845246"/>
          </a:xfrm>
        </p:spPr>
        <p:txBody>
          <a:bodyPr>
            <a:normAutofit fontScale="92500"/>
          </a:bodyPr>
          <a:lstStyle/>
          <a:p>
            <a:pPr marL="0" indent="0" algn="ctr">
              <a:buNone/>
            </a:pPr>
            <a:r>
              <a:rPr lang="en-US" dirty="0"/>
              <a:t>Relevant to graphs, below, from </a:t>
            </a:r>
            <a:r>
              <a:rPr lang="en-US" dirty="0" err="1"/>
              <a:t>En</a:t>
            </a:r>
            <a:r>
              <a:rPr lang="en-US" dirty="0"/>
              <a:t>-ROADS</a:t>
            </a:r>
          </a:p>
        </p:txBody>
      </p:sp>
      <p:pic>
        <p:nvPicPr>
          <p:cNvPr id="2" name="Picture 1">
            <a:extLst>
              <a:ext uri="{FF2B5EF4-FFF2-40B4-BE49-F238E27FC236}">
                <a16:creationId xmlns:a16="http://schemas.microsoft.com/office/drawing/2014/main" id="{6A54B6C2-B3E7-F249-8DE9-8B46F2D117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1374" y="2888171"/>
            <a:ext cx="9326460" cy="2955072"/>
          </a:xfrm>
          <a:prstGeom prst="rect">
            <a:avLst/>
          </a:prstGeom>
        </p:spPr>
      </p:pic>
    </p:spTree>
    <p:extLst>
      <p:ext uri="{BB962C8B-B14F-4D97-AF65-F5344CB8AC3E}">
        <p14:creationId xmlns:p14="http://schemas.microsoft.com/office/powerpoint/2010/main" val="4221141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288304" y="326589"/>
            <a:ext cx="11443053" cy="524156"/>
          </a:xfrm>
        </p:spPr>
        <p:txBody>
          <a:bodyPr>
            <a:noAutofit/>
          </a:bodyPr>
          <a:lstStyle/>
          <a:p>
            <a:r>
              <a:rPr lang="en-US" dirty="0">
                <a:solidFill>
                  <a:srgbClr val="FFC000"/>
                </a:solidFill>
              </a:rPr>
              <a:t>Gross World Product (Global GDP), 1990-2100</a:t>
            </a:r>
          </a:p>
        </p:txBody>
      </p:sp>
      <p:graphicFrame>
        <p:nvGraphicFramePr>
          <p:cNvPr id="5" name="Content Placeholder 4">
            <a:extLst>
              <a:ext uri="{FF2B5EF4-FFF2-40B4-BE49-F238E27FC236}">
                <a16:creationId xmlns:a16="http://schemas.microsoft.com/office/drawing/2014/main" id="{218E21D8-A6A5-D349-8002-7FE80C85E293}"/>
              </a:ext>
            </a:extLst>
          </p:cNvPr>
          <p:cNvGraphicFramePr>
            <a:graphicFrameLocks noGrp="1"/>
          </p:cNvGraphicFramePr>
          <p:nvPr>
            <p:ph idx="1"/>
            <p:extLst/>
          </p:nvPr>
        </p:nvGraphicFramePr>
        <p:xfrm>
          <a:off x="489027" y="1137424"/>
          <a:ext cx="8766485" cy="5330283"/>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527246" y="1137424"/>
            <a:ext cx="2393681" cy="1806497"/>
          </a:xfrm>
        </p:spPr>
        <p:txBody>
          <a:bodyPr>
            <a:normAutofit fontScale="92500" lnSpcReduction="20000"/>
          </a:bodyPr>
          <a:lstStyle/>
          <a:p>
            <a:r>
              <a:rPr lang="en-US" dirty="0">
                <a:solidFill>
                  <a:schemeClr val="bg1"/>
                </a:solidFill>
                <a:latin typeface="Helvetica Light" panose="020B0403020202020204" pitchFamily="34" charset="0"/>
              </a:rPr>
              <a:t>Tight match</a:t>
            </a:r>
          </a:p>
          <a:p>
            <a:r>
              <a:rPr lang="en-US" dirty="0">
                <a:solidFill>
                  <a:schemeClr val="bg1"/>
                </a:solidFill>
                <a:latin typeface="Helvetica Light" panose="020B0403020202020204" pitchFamily="34" charset="0"/>
              </a:rPr>
              <a:t>But this isn’t much of a test of anything</a:t>
            </a:r>
          </a:p>
        </p:txBody>
      </p:sp>
    </p:spTree>
    <p:extLst>
      <p:ext uri="{BB962C8B-B14F-4D97-AF65-F5344CB8AC3E}">
        <p14:creationId xmlns:p14="http://schemas.microsoft.com/office/powerpoint/2010/main" val="4103078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366365" y="371194"/>
            <a:ext cx="11443053" cy="524156"/>
          </a:xfrm>
        </p:spPr>
        <p:txBody>
          <a:bodyPr>
            <a:noAutofit/>
          </a:bodyPr>
          <a:lstStyle/>
          <a:p>
            <a:r>
              <a:rPr lang="en-US" dirty="0">
                <a:solidFill>
                  <a:srgbClr val="FFC000"/>
                </a:solidFill>
              </a:rPr>
              <a:t>Energy per unit of global GDP, 1990-2100</a:t>
            </a:r>
          </a:p>
        </p:txBody>
      </p:sp>
      <p:sp>
        <p:nvSpPr>
          <p:cNvPr id="2" name="Content Placeholder 1">
            <a:extLst>
              <a:ext uri="{FF2B5EF4-FFF2-40B4-BE49-F238E27FC236}">
                <a16:creationId xmlns:a16="http://schemas.microsoft.com/office/drawing/2014/main" id="{3DB34098-BE00-7142-8604-A1954F5DEBE0}"/>
              </a:ext>
            </a:extLst>
          </p:cNvPr>
          <p:cNvSpPr>
            <a:spLocks noGrp="1"/>
          </p:cNvSpPr>
          <p:nvPr>
            <p:ph idx="1"/>
          </p:nvPr>
        </p:nvSpPr>
        <p:spPr>
          <a:xfrm>
            <a:off x="9344720" y="1184276"/>
            <a:ext cx="2676566" cy="4606924"/>
          </a:xfrm>
        </p:spPr>
        <p:txBody>
          <a:bodyPr>
            <a:normAutofit fontScale="92500"/>
          </a:bodyPr>
          <a:lstStyle/>
          <a:p>
            <a:r>
              <a:rPr lang="en-US" sz="2600" dirty="0">
                <a:latin typeface="Helvetica Light" panose="020B0403020202020204" pitchFamily="34" charset="0"/>
              </a:rPr>
              <a:t>Related to energy efficiency of global economy</a:t>
            </a:r>
          </a:p>
          <a:p>
            <a:r>
              <a:rPr lang="en-US" sz="2600" dirty="0">
                <a:latin typeface="Helvetica Light" panose="020B0403020202020204" pitchFamily="34" charset="0"/>
              </a:rPr>
              <a:t>How much energy it takes to deliver a dollar of GDP</a:t>
            </a:r>
          </a:p>
          <a:p>
            <a:r>
              <a:rPr lang="en-US" sz="2600" dirty="0">
                <a:latin typeface="Helvetica Light" panose="020B0403020202020204" pitchFamily="34" charset="0"/>
              </a:rPr>
              <a:t>Captured in “Kaya” view in </a:t>
            </a:r>
            <a:r>
              <a:rPr lang="en-US" sz="2600" dirty="0" err="1">
                <a:latin typeface="Helvetica Light" panose="020B0403020202020204" pitchFamily="34" charset="0"/>
              </a:rPr>
              <a:t>En</a:t>
            </a:r>
            <a:r>
              <a:rPr lang="en-US" sz="2600" dirty="0">
                <a:latin typeface="Helvetica Light" panose="020B0403020202020204" pitchFamily="34" charset="0"/>
              </a:rPr>
              <a:t>-ROADS</a:t>
            </a:r>
          </a:p>
        </p:txBody>
      </p:sp>
      <p:graphicFrame>
        <p:nvGraphicFramePr>
          <p:cNvPr id="5" name="Content Placeholder 4">
            <a:extLst>
              <a:ext uri="{FF2B5EF4-FFF2-40B4-BE49-F238E27FC236}">
                <a16:creationId xmlns:a16="http://schemas.microsoft.com/office/drawing/2014/main" id="{82F8CAC4-1177-CF4E-8692-3A0921BAC721}"/>
              </a:ext>
            </a:extLst>
          </p:cNvPr>
          <p:cNvGraphicFramePr>
            <a:graphicFrameLocks noGrp="1"/>
          </p:cNvGraphicFramePr>
          <p:nvPr>
            <p:ph sz="half" idx="4294967295"/>
            <p:extLst/>
          </p:nvPr>
        </p:nvGraphicFramePr>
        <p:xfrm>
          <a:off x="466723" y="1184276"/>
          <a:ext cx="8666125" cy="52388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99969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288304" y="287390"/>
            <a:ext cx="11443053" cy="524156"/>
          </a:xfrm>
        </p:spPr>
        <p:txBody>
          <a:bodyPr>
            <a:noAutofit/>
          </a:bodyPr>
          <a:lstStyle/>
          <a:p>
            <a:r>
              <a:rPr lang="en-US" dirty="0">
                <a:solidFill>
                  <a:srgbClr val="FFC000"/>
                </a:solidFill>
              </a:rPr>
              <a:t>CO</a:t>
            </a:r>
            <a:r>
              <a:rPr lang="en-US" baseline="-25000" dirty="0">
                <a:solidFill>
                  <a:srgbClr val="FFC000"/>
                </a:solidFill>
              </a:rPr>
              <a:t>2</a:t>
            </a:r>
            <a:r>
              <a:rPr lang="en-US" dirty="0">
                <a:solidFill>
                  <a:srgbClr val="FFC000"/>
                </a:solidFill>
              </a:rPr>
              <a:t> emissions per unit of energy, 1990-2100</a:t>
            </a:r>
          </a:p>
        </p:txBody>
      </p:sp>
      <p:graphicFrame>
        <p:nvGraphicFramePr>
          <p:cNvPr id="5" name="Content Placeholder 4">
            <a:extLst>
              <a:ext uri="{FF2B5EF4-FFF2-40B4-BE49-F238E27FC236}">
                <a16:creationId xmlns:a16="http://schemas.microsoft.com/office/drawing/2014/main" id="{983CAB07-78E2-CA4A-B6F7-7994BFE29ED7}"/>
              </a:ext>
            </a:extLst>
          </p:cNvPr>
          <p:cNvGraphicFramePr>
            <a:graphicFrameLocks noGrp="1"/>
          </p:cNvGraphicFramePr>
          <p:nvPr>
            <p:ph idx="1"/>
            <p:extLst/>
          </p:nvPr>
        </p:nvGraphicFramePr>
        <p:xfrm>
          <a:off x="466725" y="1184275"/>
          <a:ext cx="8376192" cy="5183071"/>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047744" y="1184275"/>
            <a:ext cx="2854325" cy="4351338"/>
          </a:xfrm>
        </p:spPr>
        <p:txBody>
          <a:bodyPr>
            <a:normAutofit/>
          </a:bodyPr>
          <a:lstStyle/>
          <a:p>
            <a:r>
              <a:rPr lang="en-US" sz="2600" dirty="0">
                <a:solidFill>
                  <a:schemeClr val="bg1"/>
                </a:solidFill>
                <a:latin typeface="Helvetica Light" panose="020B0403020202020204" pitchFamily="34" charset="0"/>
              </a:rPr>
              <a:t>How much gets emitted per unit of energy</a:t>
            </a:r>
          </a:p>
          <a:p>
            <a:r>
              <a:rPr lang="en-US" sz="2600" dirty="0">
                <a:solidFill>
                  <a:schemeClr val="bg1"/>
                </a:solidFill>
                <a:latin typeface="Helvetica Light" panose="020B0403020202020204" pitchFamily="34" charset="0"/>
              </a:rPr>
              <a:t>Driven by the fuel mix</a:t>
            </a:r>
          </a:p>
          <a:p>
            <a:r>
              <a:rPr lang="en-US" sz="2600" dirty="0">
                <a:solidFill>
                  <a:schemeClr val="bg1"/>
                </a:solidFill>
                <a:latin typeface="Helvetica Light" panose="020B0403020202020204" pitchFamily="34" charset="0"/>
              </a:rPr>
              <a:t>Captured in “Kaya” view in </a:t>
            </a:r>
            <a:r>
              <a:rPr lang="en-US" sz="2600" dirty="0" err="1">
                <a:solidFill>
                  <a:schemeClr val="bg1"/>
                </a:solidFill>
                <a:latin typeface="Helvetica Light" panose="020B0403020202020204" pitchFamily="34" charset="0"/>
              </a:rPr>
              <a:t>En</a:t>
            </a:r>
            <a:r>
              <a:rPr lang="en-US" sz="2600" dirty="0">
                <a:solidFill>
                  <a:schemeClr val="bg1"/>
                </a:solidFill>
                <a:latin typeface="Helvetica Light" panose="020B0403020202020204" pitchFamily="34" charset="0"/>
              </a:rPr>
              <a:t>-ROADS</a:t>
            </a:r>
          </a:p>
          <a:p>
            <a:pPr marL="0" indent="0">
              <a:buNone/>
            </a:pPr>
            <a:endParaRPr lang="en-US" sz="26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1228769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366363" y="281984"/>
            <a:ext cx="11443053" cy="524156"/>
          </a:xfrm>
        </p:spPr>
        <p:txBody>
          <a:bodyPr>
            <a:noAutofit/>
          </a:bodyPr>
          <a:lstStyle/>
          <a:p>
            <a:r>
              <a:rPr lang="en-US" dirty="0">
                <a:solidFill>
                  <a:srgbClr val="FFC000"/>
                </a:solidFill>
              </a:rPr>
              <a:t>Carbon dioxide emissions from energy, 1990-2100</a:t>
            </a:r>
          </a:p>
        </p:txBody>
      </p:sp>
      <p:graphicFrame>
        <p:nvGraphicFramePr>
          <p:cNvPr id="5" name="Content Placeholder 4">
            <a:extLst>
              <a:ext uri="{FF2B5EF4-FFF2-40B4-BE49-F238E27FC236}">
                <a16:creationId xmlns:a16="http://schemas.microsoft.com/office/drawing/2014/main" id="{EDCE6E31-7719-4040-A010-40E89D046BF3}"/>
              </a:ext>
            </a:extLst>
          </p:cNvPr>
          <p:cNvGraphicFramePr>
            <a:graphicFrameLocks noGrp="1"/>
          </p:cNvGraphicFramePr>
          <p:nvPr>
            <p:ph idx="1"/>
            <p:extLst/>
          </p:nvPr>
        </p:nvGraphicFramePr>
        <p:xfrm>
          <a:off x="466725" y="1184276"/>
          <a:ext cx="8487704" cy="5261130"/>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011122" y="1390728"/>
            <a:ext cx="2854325" cy="4351338"/>
          </a:xfrm>
        </p:spPr>
        <p:txBody>
          <a:bodyPr/>
          <a:lstStyle/>
          <a:p>
            <a:r>
              <a:rPr lang="en-US" dirty="0">
                <a:solidFill>
                  <a:schemeClr val="bg1"/>
                </a:solidFill>
                <a:latin typeface="Helvetica Light" panose="020B0403020202020204" pitchFamily="34" charset="0"/>
              </a:rPr>
              <a:t>At the high end of the range</a:t>
            </a:r>
          </a:p>
        </p:txBody>
      </p:sp>
    </p:spTree>
    <p:extLst>
      <p:ext uri="{BB962C8B-B14F-4D97-AF65-F5344CB8AC3E}">
        <p14:creationId xmlns:p14="http://schemas.microsoft.com/office/powerpoint/2010/main" val="3052664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title"/>
          </p:nvPr>
        </p:nvSpPr>
        <p:spPr>
          <a:xfrm>
            <a:off x="358698" y="164403"/>
            <a:ext cx="10515600" cy="1325563"/>
          </a:xfrm>
        </p:spPr>
        <p:txBody>
          <a:bodyPr>
            <a:normAutofit/>
          </a:bodyPr>
          <a:lstStyle/>
          <a:p>
            <a:r>
              <a:rPr lang="en-US" sz="3200" dirty="0">
                <a:solidFill>
                  <a:srgbClr val="FFC000"/>
                </a:solidFill>
              </a:rPr>
              <a:t>Land Use, Land Use Change and Forestry emissions, 1990-2100</a:t>
            </a:r>
          </a:p>
        </p:txBody>
      </p:sp>
      <p:graphicFrame>
        <p:nvGraphicFramePr>
          <p:cNvPr id="5" name="Content Placeholder 4">
            <a:extLst>
              <a:ext uri="{FF2B5EF4-FFF2-40B4-BE49-F238E27FC236}">
                <a16:creationId xmlns:a16="http://schemas.microsoft.com/office/drawing/2014/main" id="{97068BEC-2AC8-A247-A3B4-484F73D5D46B}"/>
              </a:ext>
            </a:extLst>
          </p:cNvPr>
          <p:cNvGraphicFramePr>
            <a:graphicFrameLocks noGrp="1"/>
          </p:cNvGraphicFramePr>
          <p:nvPr>
            <p:ph idx="1"/>
            <p:extLst/>
          </p:nvPr>
        </p:nvGraphicFramePr>
        <p:xfrm>
          <a:off x="524108" y="1489966"/>
          <a:ext cx="8497230" cy="4966590"/>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186748" y="1489966"/>
            <a:ext cx="2854325" cy="4351338"/>
          </a:xfrm>
        </p:spPr>
        <p:txBody>
          <a:bodyPr>
            <a:normAutofit fontScale="92500" lnSpcReduction="10000"/>
          </a:bodyPr>
          <a:lstStyle/>
          <a:p>
            <a:r>
              <a:rPr lang="en-US" dirty="0">
                <a:solidFill>
                  <a:schemeClr val="bg1"/>
                </a:solidFill>
                <a:latin typeface="Helvetica Light" panose="020B0403020202020204" pitchFamily="34" charset="0"/>
              </a:rPr>
              <a:t>We differ from IAMs for SSP2 Baseline</a:t>
            </a:r>
          </a:p>
          <a:p>
            <a:r>
              <a:rPr lang="en-US" dirty="0">
                <a:solidFill>
                  <a:schemeClr val="bg1"/>
                </a:solidFill>
                <a:latin typeface="Helvetica Light" panose="020B0403020202020204" pitchFamily="34" charset="0"/>
              </a:rPr>
              <a:t>Given abundant standing biomass and high possibility of future deforestation, we keep emissions constant</a:t>
            </a:r>
          </a:p>
        </p:txBody>
      </p:sp>
    </p:spTree>
    <p:extLst>
      <p:ext uri="{BB962C8B-B14F-4D97-AF65-F5344CB8AC3E}">
        <p14:creationId xmlns:p14="http://schemas.microsoft.com/office/powerpoint/2010/main" val="3641121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7668-6804-AC41-9577-EF184D89E4A2}"/>
              </a:ext>
            </a:extLst>
          </p:cNvPr>
          <p:cNvSpPr>
            <a:spLocks noGrp="1"/>
          </p:cNvSpPr>
          <p:nvPr>
            <p:ph type="title"/>
          </p:nvPr>
        </p:nvSpPr>
        <p:spPr/>
        <p:txBody>
          <a:bodyPr/>
          <a:lstStyle/>
          <a:p>
            <a:r>
              <a:rPr lang="en-US" dirty="0"/>
              <a:t>Our Guide to Testing – Chapter 21 </a:t>
            </a:r>
          </a:p>
        </p:txBody>
      </p:sp>
      <p:pic>
        <p:nvPicPr>
          <p:cNvPr id="4" name="Picture 3">
            <a:extLst>
              <a:ext uri="{FF2B5EF4-FFF2-40B4-BE49-F238E27FC236}">
                <a16:creationId xmlns:a16="http://schemas.microsoft.com/office/drawing/2014/main" id="{A71057E7-91D7-854B-9809-F969C5399415}"/>
              </a:ext>
            </a:extLst>
          </p:cNvPr>
          <p:cNvPicPr>
            <a:picLocks noChangeAspect="1"/>
          </p:cNvPicPr>
          <p:nvPr/>
        </p:nvPicPr>
        <p:blipFill>
          <a:blip r:embed="rId2"/>
          <a:stretch>
            <a:fillRect/>
          </a:stretch>
        </p:blipFill>
        <p:spPr>
          <a:xfrm>
            <a:off x="3766433" y="1659467"/>
            <a:ext cx="3917906" cy="4746976"/>
          </a:xfrm>
          <a:prstGeom prst="rect">
            <a:avLst/>
          </a:prstGeom>
        </p:spPr>
      </p:pic>
    </p:spTree>
    <p:extLst>
      <p:ext uri="{BB962C8B-B14F-4D97-AF65-F5344CB8AC3E}">
        <p14:creationId xmlns:p14="http://schemas.microsoft.com/office/powerpoint/2010/main" val="85352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p:txBody>
          <a:bodyPr>
            <a:noAutofit/>
          </a:bodyPr>
          <a:lstStyle/>
          <a:p>
            <a:r>
              <a:rPr lang="en-US" dirty="0">
                <a:solidFill>
                  <a:srgbClr val="FFC000"/>
                </a:solidFill>
              </a:rPr>
              <a:t>Methane emissions, 1990-2100</a:t>
            </a:r>
          </a:p>
        </p:txBody>
      </p:sp>
      <p:graphicFrame>
        <p:nvGraphicFramePr>
          <p:cNvPr id="5" name="Content Placeholder 4">
            <a:extLst>
              <a:ext uri="{FF2B5EF4-FFF2-40B4-BE49-F238E27FC236}">
                <a16:creationId xmlns:a16="http://schemas.microsoft.com/office/drawing/2014/main" id="{218E21D8-A6A5-D349-8002-7FE80C85E293}"/>
              </a:ext>
            </a:extLst>
          </p:cNvPr>
          <p:cNvGraphicFramePr>
            <a:graphicFrameLocks noGrp="1"/>
          </p:cNvGraphicFramePr>
          <p:nvPr>
            <p:ph idx="1"/>
            <p:extLst/>
          </p:nvPr>
        </p:nvGraphicFramePr>
        <p:xfrm>
          <a:off x="544783" y="981307"/>
          <a:ext cx="11074787" cy="49845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04641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title"/>
          </p:nvPr>
        </p:nvSpPr>
        <p:spPr>
          <a:xfrm>
            <a:off x="336395" y="242462"/>
            <a:ext cx="10515600" cy="716543"/>
          </a:xfrm>
        </p:spPr>
        <p:txBody>
          <a:bodyPr>
            <a:normAutofit/>
          </a:bodyPr>
          <a:lstStyle/>
          <a:p>
            <a:r>
              <a:rPr lang="en-US" sz="3200" dirty="0">
                <a:solidFill>
                  <a:srgbClr val="FFC000"/>
                </a:solidFill>
              </a:rPr>
              <a:t>N</a:t>
            </a:r>
            <a:r>
              <a:rPr lang="en-US" sz="3200" baseline="-25000" dirty="0">
                <a:solidFill>
                  <a:srgbClr val="FFC000"/>
                </a:solidFill>
              </a:rPr>
              <a:t>2</a:t>
            </a:r>
            <a:r>
              <a:rPr lang="en-US" sz="3200" dirty="0">
                <a:solidFill>
                  <a:srgbClr val="FFC000"/>
                </a:solidFill>
              </a:rPr>
              <a:t>O Emissions, 1990-2100</a:t>
            </a:r>
          </a:p>
        </p:txBody>
      </p:sp>
      <p:graphicFrame>
        <p:nvGraphicFramePr>
          <p:cNvPr id="5" name="Content Placeholder 4">
            <a:extLst>
              <a:ext uri="{FF2B5EF4-FFF2-40B4-BE49-F238E27FC236}">
                <a16:creationId xmlns:a16="http://schemas.microsoft.com/office/drawing/2014/main" id="{A2D5489D-2EE1-AB4C-9DD7-F09EF7DAC977}"/>
              </a:ext>
            </a:extLst>
          </p:cNvPr>
          <p:cNvGraphicFramePr>
            <a:graphicFrameLocks noGrp="1"/>
          </p:cNvGraphicFramePr>
          <p:nvPr>
            <p:ph idx="1"/>
            <p:extLst/>
          </p:nvPr>
        </p:nvGraphicFramePr>
        <p:xfrm>
          <a:off x="514815" y="959005"/>
          <a:ext cx="11071302" cy="49639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8058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355212" y="270833"/>
            <a:ext cx="11443053" cy="524156"/>
          </a:xfrm>
        </p:spPr>
        <p:txBody>
          <a:bodyPr>
            <a:normAutofit fontScale="90000"/>
          </a:bodyPr>
          <a:lstStyle/>
          <a:p>
            <a:r>
              <a:rPr lang="en-US" dirty="0">
                <a:solidFill>
                  <a:srgbClr val="FFC000"/>
                </a:solidFill>
              </a:rPr>
              <a:t>F-gas Emissions, 1990-2100</a:t>
            </a:r>
          </a:p>
        </p:txBody>
      </p:sp>
      <p:graphicFrame>
        <p:nvGraphicFramePr>
          <p:cNvPr id="6" name="Content Placeholder 5">
            <a:extLst>
              <a:ext uri="{FF2B5EF4-FFF2-40B4-BE49-F238E27FC236}">
                <a16:creationId xmlns:a16="http://schemas.microsoft.com/office/drawing/2014/main" id="{EF0E08F7-359B-FF4D-A6D2-790269460942}"/>
              </a:ext>
            </a:extLst>
          </p:cNvPr>
          <p:cNvGraphicFramePr>
            <a:graphicFrameLocks noGrp="1"/>
          </p:cNvGraphicFramePr>
          <p:nvPr>
            <p:ph idx="1"/>
            <p:extLst/>
          </p:nvPr>
        </p:nvGraphicFramePr>
        <p:xfrm>
          <a:off x="533632" y="1003611"/>
          <a:ext cx="11097090" cy="49399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6096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E796AA-8464-A248-A8E5-A3BF14930FD2}"/>
              </a:ext>
            </a:extLst>
          </p:cNvPr>
          <p:cNvSpPr>
            <a:spLocks noGrp="1"/>
          </p:cNvSpPr>
          <p:nvPr>
            <p:ph type="ctrTitle"/>
          </p:nvPr>
        </p:nvSpPr>
        <p:spPr>
          <a:xfrm>
            <a:off x="884493" y="-55754"/>
            <a:ext cx="10586224" cy="1441760"/>
          </a:xfrm>
        </p:spPr>
        <p:txBody>
          <a:bodyPr/>
          <a:lstStyle/>
          <a:p>
            <a:pPr algn="ctr"/>
            <a:r>
              <a:rPr lang="en-US" sz="4000" dirty="0">
                <a:solidFill>
                  <a:srgbClr val="FFC000"/>
                </a:solidFill>
              </a:rPr>
              <a:t>Now, exploring the sources of energy</a:t>
            </a:r>
          </a:p>
        </p:txBody>
      </p:sp>
      <p:sp>
        <p:nvSpPr>
          <p:cNvPr id="6" name="Subtitle 5">
            <a:extLst>
              <a:ext uri="{FF2B5EF4-FFF2-40B4-BE49-F238E27FC236}">
                <a16:creationId xmlns:a16="http://schemas.microsoft.com/office/drawing/2014/main" id="{0DA9BFAD-6E1F-0A40-ACBA-50FD7BD13C9E}"/>
              </a:ext>
            </a:extLst>
          </p:cNvPr>
          <p:cNvSpPr>
            <a:spLocks noGrp="1"/>
          </p:cNvSpPr>
          <p:nvPr>
            <p:ph idx="1"/>
          </p:nvPr>
        </p:nvSpPr>
        <p:spPr>
          <a:xfrm>
            <a:off x="2374294" y="1737297"/>
            <a:ext cx="7600541" cy="845246"/>
          </a:xfrm>
        </p:spPr>
        <p:txBody>
          <a:bodyPr>
            <a:normAutofit/>
          </a:bodyPr>
          <a:lstStyle/>
          <a:p>
            <a:pPr marL="0" indent="0" algn="ctr">
              <a:buNone/>
            </a:pPr>
            <a:r>
              <a:rPr lang="en-US" dirty="0"/>
              <a:t>Relevant to the graph, below, from </a:t>
            </a:r>
            <a:r>
              <a:rPr lang="en-US" dirty="0" err="1"/>
              <a:t>En</a:t>
            </a:r>
            <a:r>
              <a:rPr lang="en-US" dirty="0"/>
              <a:t>-ROADS</a:t>
            </a:r>
          </a:p>
        </p:txBody>
      </p:sp>
      <p:pic>
        <p:nvPicPr>
          <p:cNvPr id="7" name="Picture 6">
            <a:extLst>
              <a:ext uri="{FF2B5EF4-FFF2-40B4-BE49-F238E27FC236}">
                <a16:creationId xmlns:a16="http://schemas.microsoft.com/office/drawing/2014/main" id="{BBE77195-2FD1-EB4E-ACB1-44A238ED57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3910" y="2504486"/>
            <a:ext cx="5381310" cy="3642583"/>
          </a:xfrm>
          <a:prstGeom prst="rect">
            <a:avLst/>
          </a:prstGeom>
        </p:spPr>
      </p:pic>
    </p:spTree>
    <p:extLst>
      <p:ext uri="{BB962C8B-B14F-4D97-AF65-F5344CB8AC3E}">
        <p14:creationId xmlns:p14="http://schemas.microsoft.com/office/powerpoint/2010/main" val="2481513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277153" y="714852"/>
            <a:ext cx="11443053" cy="524156"/>
          </a:xfrm>
        </p:spPr>
        <p:txBody>
          <a:bodyPr>
            <a:noAutofit/>
          </a:bodyPr>
          <a:lstStyle/>
          <a:p>
            <a:r>
              <a:rPr lang="en-US" dirty="0">
                <a:solidFill>
                  <a:srgbClr val="FFC000"/>
                </a:solidFill>
              </a:rPr>
              <a:t>We compare </a:t>
            </a:r>
            <a:r>
              <a:rPr lang="en-US" b="1" dirty="0">
                <a:solidFill>
                  <a:srgbClr val="FFC000"/>
                </a:solidFill>
              </a:rPr>
              <a:t>coal</a:t>
            </a:r>
            <a:r>
              <a:rPr lang="en-US" dirty="0">
                <a:solidFill>
                  <a:srgbClr val="FFC000"/>
                </a:solidFill>
              </a:rPr>
              <a:t> “BAU” against history and future SSP2 projections from IAMs, 1990-2100</a:t>
            </a:r>
          </a:p>
        </p:txBody>
      </p:sp>
      <p:graphicFrame>
        <p:nvGraphicFramePr>
          <p:cNvPr id="5" name="Content Placeholder 4">
            <a:extLst>
              <a:ext uri="{FF2B5EF4-FFF2-40B4-BE49-F238E27FC236}">
                <a16:creationId xmlns:a16="http://schemas.microsoft.com/office/drawing/2014/main" id="{A2D5489D-2EE1-AB4C-9DD7-F09EF7DAC977}"/>
              </a:ext>
            </a:extLst>
          </p:cNvPr>
          <p:cNvGraphicFramePr>
            <a:graphicFrameLocks noGrp="1"/>
          </p:cNvGraphicFramePr>
          <p:nvPr>
            <p:ph idx="1"/>
            <p:extLst/>
          </p:nvPr>
        </p:nvGraphicFramePr>
        <p:xfrm>
          <a:off x="466725" y="1483163"/>
          <a:ext cx="9056416" cy="5051451"/>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701561" y="1427355"/>
            <a:ext cx="2252547" cy="4108257"/>
          </a:xfrm>
        </p:spPr>
        <p:txBody>
          <a:bodyPr>
            <a:normAutofit/>
          </a:bodyPr>
          <a:lstStyle/>
          <a:p>
            <a:r>
              <a:rPr lang="en-US" sz="2400" dirty="0">
                <a:solidFill>
                  <a:schemeClr val="bg1"/>
                </a:solidFill>
                <a:latin typeface="Helvetica Light" panose="020B0403020202020204" pitchFamily="34" charset="0"/>
              </a:rPr>
              <a:t>Tracks history. </a:t>
            </a:r>
          </a:p>
          <a:p>
            <a:r>
              <a:rPr lang="en-US" sz="2400" dirty="0">
                <a:solidFill>
                  <a:schemeClr val="bg1"/>
                </a:solidFill>
                <a:latin typeface="Helvetica Light" panose="020B0403020202020204" pitchFamily="34" charset="0"/>
              </a:rPr>
              <a:t>Slightly higher than IEA and Shell Mountain. </a:t>
            </a:r>
          </a:p>
          <a:p>
            <a:r>
              <a:rPr lang="en-US" sz="2400" dirty="0">
                <a:solidFill>
                  <a:schemeClr val="bg1"/>
                </a:solidFill>
                <a:latin typeface="Helvetica Light" panose="020B0403020202020204" pitchFamily="34" charset="0"/>
              </a:rPr>
              <a:t>In the middle of the IAMs for SSP2. </a:t>
            </a:r>
          </a:p>
          <a:p>
            <a:pPr marL="0" indent="0">
              <a:buNone/>
            </a:pPr>
            <a:endParaRPr lang="en-US" sz="24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2987072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310607" y="430294"/>
            <a:ext cx="11443053" cy="813081"/>
          </a:xfrm>
        </p:spPr>
        <p:txBody>
          <a:bodyPr>
            <a:noAutofit/>
          </a:bodyPr>
          <a:lstStyle/>
          <a:p>
            <a:r>
              <a:rPr lang="en-US" dirty="0">
                <a:solidFill>
                  <a:srgbClr val="FFC000"/>
                </a:solidFill>
              </a:rPr>
              <a:t>We compare </a:t>
            </a:r>
            <a:r>
              <a:rPr lang="en-US" b="1" dirty="0">
                <a:solidFill>
                  <a:srgbClr val="FFC000"/>
                </a:solidFill>
              </a:rPr>
              <a:t>oil</a:t>
            </a:r>
            <a:r>
              <a:rPr lang="en-US" dirty="0">
                <a:solidFill>
                  <a:srgbClr val="FFC000"/>
                </a:solidFill>
              </a:rPr>
              <a:t> “BAU” against history and future SSP2 projections from IAMs, 1990-2100</a:t>
            </a:r>
          </a:p>
        </p:txBody>
      </p:sp>
      <p:graphicFrame>
        <p:nvGraphicFramePr>
          <p:cNvPr id="5" name="Content Placeholder 4">
            <a:extLst>
              <a:ext uri="{FF2B5EF4-FFF2-40B4-BE49-F238E27FC236}">
                <a16:creationId xmlns:a16="http://schemas.microsoft.com/office/drawing/2014/main" id="{CA6718F6-0FB2-9047-AA9A-A9AA71149607}"/>
              </a:ext>
            </a:extLst>
          </p:cNvPr>
          <p:cNvGraphicFramePr>
            <a:graphicFrameLocks noGrp="1"/>
          </p:cNvGraphicFramePr>
          <p:nvPr>
            <p:ph idx="1"/>
            <p:extLst/>
          </p:nvPr>
        </p:nvGraphicFramePr>
        <p:xfrm>
          <a:off x="466725" y="1442029"/>
          <a:ext cx="9167929" cy="5092586"/>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846527" y="1393901"/>
            <a:ext cx="2055541" cy="4141711"/>
          </a:xfrm>
        </p:spPr>
        <p:txBody>
          <a:bodyPr/>
          <a:lstStyle/>
          <a:p>
            <a:r>
              <a:rPr lang="en-US" dirty="0">
                <a:solidFill>
                  <a:schemeClr val="bg1"/>
                </a:solidFill>
                <a:latin typeface="Helvetica Light" panose="020B0403020202020204" pitchFamily="34" charset="0"/>
              </a:rPr>
              <a:t>Upper end of the range.</a:t>
            </a:r>
          </a:p>
        </p:txBody>
      </p:sp>
    </p:spTree>
    <p:extLst>
      <p:ext uri="{BB962C8B-B14F-4D97-AF65-F5344CB8AC3E}">
        <p14:creationId xmlns:p14="http://schemas.microsoft.com/office/powerpoint/2010/main" val="904286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377517" y="438101"/>
            <a:ext cx="11443053" cy="813081"/>
          </a:xfrm>
        </p:spPr>
        <p:txBody>
          <a:bodyPr>
            <a:noAutofit/>
          </a:bodyPr>
          <a:lstStyle/>
          <a:p>
            <a:r>
              <a:rPr lang="en-US" dirty="0">
                <a:solidFill>
                  <a:srgbClr val="FFC000"/>
                </a:solidFill>
              </a:rPr>
              <a:t>We compare </a:t>
            </a:r>
            <a:r>
              <a:rPr lang="en-US" b="1" dirty="0">
                <a:solidFill>
                  <a:srgbClr val="FFC000"/>
                </a:solidFill>
              </a:rPr>
              <a:t>gas</a:t>
            </a:r>
            <a:r>
              <a:rPr lang="en-US" dirty="0">
                <a:solidFill>
                  <a:srgbClr val="FFC000"/>
                </a:solidFill>
              </a:rPr>
              <a:t> “BAU” against history and future SSP2 projections from IAMs, 1990-2100</a:t>
            </a:r>
          </a:p>
        </p:txBody>
      </p:sp>
      <p:graphicFrame>
        <p:nvGraphicFramePr>
          <p:cNvPr id="5" name="Content Placeholder 4">
            <a:extLst>
              <a:ext uri="{FF2B5EF4-FFF2-40B4-BE49-F238E27FC236}">
                <a16:creationId xmlns:a16="http://schemas.microsoft.com/office/drawing/2014/main" id="{A2D5489D-2EE1-AB4C-9DD7-F09EF7DAC977}"/>
              </a:ext>
            </a:extLst>
          </p:cNvPr>
          <p:cNvGraphicFramePr>
            <a:graphicFrameLocks noGrp="1"/>
          </p:cNvGraphicFramePr>
          <p:nvPr>
            <p:ph idx="1"/>
            <p:extLst/>
          </p:nvPr>
        </p:nvGraphicFramePr>
        <p:xfrm>
          <a:off x="466725" y="1449659"/>
          <a:ext cx="8870950" cy="5073804"/>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500839" y="1661531"/>
            <a:ext cx="2691161" cy="4027951"/>
          </a:xfrm>
        </p:spPr>
        <p:txBody>
          <a:bodyPr/>
          <a:lstStyle/>
          <a:p>
            <a:r>
              <a:rPr lang="en-US" dirty="0">
                <a:solidFill>
                  <a:schemeClr val="bg1"/>
                </a:solidFill>
                <a:latin typeface="Helvetica Light" panose="020B0403020202020204" pitchFamily="34" charset="0"/>
              </a:rPr>
              <a:t>Close match</a:t>
            </a:r>
          </a:p>
          <a:p>
            <a:r>
              <a:rPr lang="en-US" dirty="0">
                <a:solidFill>
                  <a:schemeClr val="bg1"/>
                </a:solidFill>
                <a:latin typeface="Helvetica Light" panose="020B0403020202020204" pitchFamily="34" charset="0"/>
              </a:rPr>
              <a:t>High end in last three decades</a:t>
            </a:r>
          </a:p>
        </p:txBody>
      </p:sp>
    </p:spTree>
    <p:extLst>
      <p:ext uri="{BB962C8B-B14F-4D97-AF65-F5344CB8AC3E}">
        <p14:creationId xmlns:p14="http://schemas.microsoft.com/office/powerpoint/2010/main" val="297516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366363" y="772638"/>
            <a:ext cx="11443053" cy="524156"/>
          </a:xfrm>
        </p:spPr>
        <p:txBody>
          <a:bodyPr>
            <a:noAutofit/>
          </a:bodyPr>
          <a:lstStyle/>
          <a:p>
            <a:r>
              <a:rPr lang="en-US" dirty="0">
                <a:solidFill>
                  <a:srgbClr val="FFC000"/>
                </a:solidFill>
              </a:rPr>
              <a:t>We compare </a:t>
            </a:r>
            <a:r>
              <a:rPr lang="en-US" b="1" dirty="0">
                <a:solidFill>
                  <a:srgbClr val="FFC000"/>
                </a:solidFill>
              </a:rPr>
              <a:t>renewables</a:t>
            </a:r>
            <a:r>
              <a:rPr lang="en-US" dirty="0">
                <a:solidFill>
                  <a:srgbClr val="FFC000"/>
                </a:solidFill>
              </a:rPr>
              <a:t> “BAU” against history and future SSP2 projections from IAMs, 1990-2100</a:t>
            </a:r>
          </a:p>
        </p:txBody>
      </p:sp>
      <p:graphicFrame>
        <p:nvGraphicFramePr>
          <p:cNvPr id="5" name="Content Placeholder 4">
            <a:extLst>
              <a:ext uri="{FF2B5EF4-FFF2-40B4-BE49-F238E27FC236}">
                <a16:creationId xmlns:a16="http://schemas.microsoft.com/office/drawing/2014/main" id="{A2D5489D-2EE1-AB4C-9DD7-F09EF7DAC977}"/>
              </a:ext>
            </a:extLst>
          </p:cNvPr>
          <p:cNvGraphicFramePr>
            <a:graphicFrameLocks noGrp="1"/>
          </p:cNvGraphicFramePr>
          <p:nvPr>
            <p:ph idx="1"/>
            <p:extLst/>
          </p:nvPr>
        </p:nvGraphicFramePr>
        <p:xfrm>
          <a:off x="466725" y="1427356"/>
          <a:ext cx="8521158" cy="5140712"/>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125802" y="1427356"/>
            <a:ext cx="2854325" cy="3992137"/>
          </a:xfrm>
        </p:spPr>
        <p:txBody>
          <a:bodyPr>
            <a:normAutofit/>
          </a:bodyPr>
          <a:lstStyle/>
          <a:p>
            <a:r>
              <a:rPr lang="en-US" sz="2400" dirty="0" err="1">
                <a:solidFill>
                  <a:schemeClr val="bg1"/>
                </a:solidFill>
                <a:latin typeface="Helvetica Light" panose="020B0403020202020204" pitchFamily="34" charset="0"/>
              </a:rPr>
              <a:t>En</a:t>
            </a:r>
            <a:r>
              <a:rPr lang="en-US" sz="2400" dirty="0">
                <a:solidFill>
                  <a:schemeClr val="bg1"/>
                </a:solidFill>
                <a:latin typeface="Helvetica Light" panose="020B0403020202020204" pitchFamily="34" charset="0"/>
              </a:rPr>
              <a:t>-ROADS is higher than most.</a:t>
            </a:r>
          </a:p>
        </p:txBody>
      </p:sp>
    </p:spTree>
    <p:extLst>
      <p:ext uri="{BB962C8B-B14F-4D97-AF65-F5344CB8AC3E}">
        <p14:creationId xmlns:p14="http://schemas.microsoft.com/office/powerpoint/2010/main" val="1278501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621886-0C77-4243-8384-4564D9E4AAC9}"/>
              </a:ext>
            </a:extLst>
          </p:cNvPr>
          <p:cNvPicPr>
            <a:picLocks noChangeAspect="1"/>
          </p:cNvPicPr>
          <p:nvPr/>
        </p:nvPicPr>
        <p:blipFill>
          <a:blip r:embed="rId2"/>
          <a:stretch>
            <a:fillRect/>
          </a:stretch>
        </p:blipFill>
        <p:spPr>
          <a:xfrm>
            <a:off x="747861" y="1323473"/>
            <a:ext cx="10156759" cy="4814936"/>
          </a:xfrm>
          <a:prstGeom prst="rect">
            <a:avLst/>
          </a:prstGeom>
        </p:spPr>
      </p:pic>
      <p:sp>
        <p:nvSpPr>
          <p:cNvPr id="4" name="Title 3">
            <a:extLst>
              <a:ext uri="{FF2B5EF4-FFF2-40B4-BE49-F238E27FC236}">
                <a16:creationId xmlns:a16="http://schemas.microsoft.com/office/drawing/2014/main" id="{CB12F042-4013-BA4E-A387-585ECF036388}"/>
              </a:ext>
            </a:extLst>
          </p:cNvPr>
          <p:cNvSpPr>
            <a:spLocks noGrp="1"/>
          </p:cNvSpPr>
          <p:nvPr>
            <p:ph type="title"/>
          </p:nvPr>
        </p:nvSpPr>
        <p:spPr>
          <a:xfrm>
            <a:off x="293511" y="365125"/>
            <a:ext cx="11060289" cy="1325563"/>
          </a:xfrm>
        </p:spPr>
        <p:txBody>
          <a:bodyPr>
            <a:noAutofit/>
          </a:bodyPr>
          <a:lstStyle/>
          <a:p>
            <a:r>
              <a:rPr lang="en-US" sz="2800" dirty="0">
                <a:solidFill>
                  <a:srgbClr val="FFC000"/>
                </a:solidFill>
              </a:rPr>
              <a:t>The IEA Has Long Underestimated Renewables Growth: Graph of Additions to Electrical Capacity from Wind and Solar</a:t>
            </a:r>
            <a:br>
              <a:rPr lang="en-US" sz="2800" dirty="0">
                <a:solidFill>
                  <a:srgbClr val="FFC000"/>
                </a:solidFill>
              </a:rPr>
            </a:br>
            <a:endParaRPr lang="en-US" sz="2800" dirty="0">
              <a:solidFill>
                <a:srgbClr val="FFC000"/>
              </a:solidFill>
            </a:endParaRPr>
          </a:p>
        </p:txBody>
      </p:sp>
      <p:sp>
        <p:nvSpPr>
          <p:cNvPr id="6" name="TextBox 5">
            <a:extLst>
              <a:ext uri="{FF2B5EF4-FFF2-40B4-BE49-F238E27FC236}">
                <a16:creationId xmlns:a16="http://schemas.microsoft.com/office/drawing/2014/main" id="{083887A8-267A-2F46-96DD-2C11D5AF5E55}"/>
              </a:ext>
            </a:extLst>
          </p:cNvPr>
          <p:cNvSpPr txBox="1"/>
          <p:nvPr/>
        </p:nvSpPr>
        <p:spPr>
          <a:xfrm>
            <a:off x="838200" y="6316579"/>
            <a:ext cx="7296485" cy="369332"/>
          </a:xfrm>
          <a:prstGeom prst="rect">
            <a:avLst/>
          </a:prstGeom>
          <a:noFill/>
        </p:spPr>
        <p:txBody>
          <a:bodyPr wrap="none" rtlCol="0">
            <a:spAutoFit/>
          </a:bodyPr>
          <a:lstStyle/>
          <a:p>
            <a:r>
              <a:rPr lang="en-US" dirty="0">
                <a:solidFill>
                  <a:schemeClr val="bg1"/>
                </a:solidFill>
              </a:rPr>
              <a:t>https://</a:t>
            </a:r>
            <a:r>
              <a:rPr lang="en-US" dirty="0" err="1">
                <a:solidFill>
                  <a:schemeClr val="bg1"/>
                </a:solidFill>
              </a:rPr>
              <a:t>www.vox.com</a:t>
            </a:r>
            <a:r>
              <a:rPr lang="en-US" dirty="0">
                <a:solidFill>
                  <a:schemeClr val="bg1"/>
                </a:solidFill>
              </a:rPr>
              <a:t>/2015/10/12/9510879/</a:t>
            </a:r>
            <a:r>
              <a:rPr lang="en-US" dirty="0" err="1">
                <a:solidFill>
                  <a:schemeClr val="bg1"/>
                </a:solidFill>
              </a:rPr>
              <a:t>iea</a:t>
            </a:r>
            <a:r>
              <a:rPr lang="en-US" dirty="0">
                <a:solidFill>
                  <a:schemeClr val="bg1"/>
                </a:solidFill>
              </a:rPr>
              <a:t>-underestimate-renewables</a:t>
            </a:r>
          </a:p>
        </p:txBody>
      </p:sp>
    </p:spTree>
    <p:extLst>
      <p:ext uri="{BB962C8B-B14F-4D97-AF65-F5344CB8AC3E}">
        <p14:creationId xmlns:p14="http://schemas.microsoft.com/office/powerpoint/2010/main" val="781300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title"/>
          </p:nvPr>
        </p:nvSpPr>
        <p:spPr>
          <a:xfrm>
            <a:off x="392152" y="197857"/>
            <a:ext cx="10515600" cy="1325563"/>
          </a:xfrm>
        </p:spPr>
        <p:txBody>
          <a:bodyPr>
            <a:normAutofit/>
          </a:bodyPr>
          <a:lstStyle/>
          <a:p>
            <a:r>
              <a:rPr lang="en-US" sz="3200" dirty="0">
                <a:solidFill>
                  <a:srgbClr val="FFC000"/>
                </a:solidFill>
              </a:rPr>
              <a:t>We compare bioenergy “BAU” against history and future SSP2 projections from IAMs, 1990-2100</a:t>
            </a:r>
          </a:p>
        </p:txBody>
      </p:sp>
      <p:graphicFrame>
        <p:nvGraphicFramePr>
          <p:cNvPr id="5" name="Content Placeholder 4">
            <a:extLst>
              <a:ext uri="{FF2B5EF4-FFF2-40B4-BE49-F238E27FC236}">
                <a16:creationId xmlns:a16="http://schemas.microsoft.com/office/drawing/2014/main" id="{95604204-B7C8-914E-A0E6-E589563F94B7}"/>
              </a:ext>
            </a:extLst>
          </p:cNvPr>
          <p:cNvGraphicFramePr>
            <a:graphicFrameLocks noGrp="1"/>
          </p:cNvGraphicFramePr>
          <p:nvPr>
            <p:ph idx="1"/>
            <p:extLst/>
          </p:nvPr>
        </p:nvGraphicFramePr>
        <p:xfrm>
          <a:off x="501805" y="1523420"/>
          <a:ext cx="9801922" cy="50669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415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a:t>Purpose of En-ROADS</a:t>
            </a:r>
            <a:endParaRPr lang="en-US" dirty="0"/>
          </a:p>
        </p:txBody>
      </p:sp>
      <p:sp>
        <p:nvSpPr>
          <p:cNvPr id="2" name="Text Placeholder 1"/>
          <p:cNvSpPr>
            <a:spLocks noGrp="1"/>
          </p:cNvSpPr>
          <p:nvPr>
            <p:ph type="body" sz="quarter" idx="13"/>
          </p:nvPr>
        </p:nvSpPr>
        <p:spPr>
          <a:xfrm>
            <a:off x="838200" y="2634915"/>
            <a:ext cx="10515600" cy="3375569"/>
          </a:xfrm>
        </p:spPr>
        <p:txBody>
          <a:bodyPr>
            <a:normAutofit/>
          </a:bodyPr>
          <a:lstStyle/>
          <a:p>
            <a:r>
              <a:rPr lang="en-US" sz="3600" dirty="0"/>
              <a:t>Improve decision-maker and citizen understanding of energy, land, and climate dynamics as a means to effective action </a:t>
            </a:r>
          </a:p>
          <a:p>
            <a:pPr lvl="1"/>
            <a:endParaRPr lang="en-US" sz="3200" dirty="0"/>
          </a:p>
          <a:p>
            <a:pPr lvl="1"/>
            <a:endParaRPr lang="en-US" sz="3200" dirty="0"/>
          </a:p>
        </p:txBody>
      </p:sp>
    </p:spTree>
    <p:extLst>
      <p:ext uri="{BB962C8B-B14F-4D97-AF65-F5344CB8AC3E}">
        <p14:creationId xmlns:p14="http://schemas.microsoft.com/office/powerpoint/2010/main" val="878970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377514" y="782782"/>
            <a:ext cx="11443053" cy="524156"/>
          </a:xfrm>
        </p:spPr>
        <p:txBody>
          <a:bodyPr>
            <a:noAutofit/>
          </a:bodyPr>
          <a:lstStyle/>
          <a:p>
            <a:r>
              <a:rPr lang="en-US" dirty="0">
                <a:solidFill>
                  <a:srgbClr val="FFC000"/>
                </a:solidFill>
              </a:rPr>
              <a:t>We compare nuclear ”BAU” against history and future SSP2 projections from IAMs, 1990-2100</a:t>
            </a:r>
          </a:p>
        </p:txBody>
      </p:sp>
      <p:graphicFrame>
        <p:nvGraphicFramePr>
          <p:cNvPr id="5" name="Content Placeholder 4">
            <a:extLst>
              <a:ext uri="{FF2B5EF4-FFF2-40B4-BE49-F238E27FC236}">
                <a16:creationId xmlns:a16="http://schemas.microsoft.com/office/drawing/2014/main" id="{A2D5489D-2EE1-AB4C-9DD7-F09EF7DAC977}"/>
              </a:ext>
            </a:extLst>
          </p:cNvPr>
          <p:cNvGraphicFramePr>
            <a:graphicFrameLocks noGrp="1"/>
          </p:cNvGraphicFramePr>
          <p:nvPr>
            <p:ph idx="1"/>
            <p:extLst/>
          </p:nvPr>
        </p:nvGraphicFramePr>
        <p:xfrm>
          <a:off x="466725" y="1460809"/>
          <a:ext cx="9814699" cy="51295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00653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CD38844D-98C0-E24A-A3B8-0B528BCE6804}"/>
              </a:ext>
            </a:extLst>
          </p:cNvPr>
          <p:cNvGraphicFramePr>
            <a:graphicFrameLocks noGrp="1"/>
          </p:cNvGraphicFramePr>
          <p:nvPr>
            <p:ph idx="1"/>
          </p:nvPr>
        </p:nvGraphicFramePr>
        <p:xfrm>
          <a:off x="379964" y="929058"/>
          <a:ext cx="2761100" cy="13462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4">
            <a:extLst>
              <a:ext uri="{FF2B5EF4-FFF2-40B4-BE49-F238E27FC236}">
                <a16:creationId xmlns:a16="http://schemas.microsoft.com/office/drawing/2014/main" id="{2903BC00-0A54-CE40-B9DF-CA0C66549EE6}"/>
              </a:ext>
            </a:extLst>
          </p:cNvPr>
          <p:cNvGraphicFramePr>
            <a:graphicFrameLocks/>
          </p:cNvGraphicFramePr>
          <p:nvPr/>
        </p:nvGraphicFramePr>
        <p:xfrm>
          <a:off x="3276691" y="929898"/>
          <a:ext cx="2761100" cy="13512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4">
            <a:extLst>
              <a:ext uri="{FF2B5EF4-FFF2-40B4-BE49-F238E27FC236}">
                <a16:creationId xmlns:a16="http://schemas.microsoft.com/office/drawing/2014/main" id="{3A358E0B-DC2D-B54C-A789-E549E9095D80}"/>
              </a:ext>
            </a:extLst>
          </p:cNvPr>
          <p:cNvGraphicFramePr>
            <a:graphicFrameLocks/>
          </p:cNvGraphicFramePr>
          <p:nvPr/>
        </p:nvGraphicFramePr>
        <p:xfrm>
          <a:off x="6219588" y="929898"/>
          <a:ext cx="2761100" cy="1351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ontent Placeholder 4">
            <a:extLst>
              <a:ext uri="{FF2B5EF4-FFF2-40B4-BE49-F238E27FC236}">
                <a16:creationId xmlns:a16="http://schemas.microsoft.com/office/drawing/2014/main" id="{B47765F7-C658-4940-91E5-453B4183FDA8}"/>
              </a:ext>
            </a:extLst>
          </p:cNvPr>
          <p:cNvGraphicFramePr>
            <a:graphicFrameLocks/>
          </p:cNvGraphicFramePr>
          <p:nvPr/>
        </p:nvGraphicFramePr>
        <p:xfrm>
          <a:off x="9162485" y="929898"/>
          <a:ext cx="2761100" cy="13512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ontent Placeholder 4">
            <a:extLst>
              <a:ext uri="{FF2B5EF4-FFF2-40B4-BE49-F238E27FC236}">
                <a16:creationId xmlns:a16="http://schemas.microsoft.com/office/drawing/2014/main" id="{35C36870-A44C-5843-887D-E3C4F579FF62}"/>
              </a:ext>
            </a:extLst>
          </p:cNvPr>
          <p:cNvGraphicFramePr>
            <a:graphicFrameLocks/>
          </p:cNvGraphicFramePr>
          <p:nvPr/>
        </p:nvGraphicFramePr>
        <p:xfrm>
          <a:off x="379964" y="2401302"/>
          <a:ext cx="2761100" cy="134629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ontent Placeholder 4">
            <a:extLst>
              <a:ext uri="{FF2B5EF4-FFF2-40B4-BE49-F238E27FC236}">
                <a16:creationId xmlns:a16="http://schemas.microsoft.com/office/drawing/2014/main" id="{09BE11CC-C92F-0741-9AEC-DDD75CFD2DFD}"/>
              </a:ext>
            </a:extLst>
          </p:cNvPr>
          <p:cNvGraphicFramePr>
            <a:graphicFrameLocks/>
          </p:cNvGraphicFramePr>
          <p:nvPr/>
        </p:nvGraphicFramePr>
        <p:xfrm>
          <a:off x="3276691" y="2401302"/>
          <a:ext cx="2761099" cy="134629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ontent Placeholder 4">
            <a:extLst>
              <a:ext uri="{FF2B5EF4-FFF2-40B4-BE49-F238E27FC236}">
                <a16:creationId xmlns:a16="http://schemas.microsoft.com/office/drawing/2014/main" id="{2D63545A-691F-DA48-9712-770B6D4C6014}"/>
              </a:ext>
            </a:extLst>
          </p:cNvPr>
          <p:cNvGraphicFramePr>
            <a:graphicFrameLocks/>
          </p:cNvGraphicFramePr>
          <p:nvPr/>
        </p:nvGraphicFramePr>
        <p:xfrm>
          <a:off x="6219588" y="2401302"/>
          <a:ext cx="2761100" cy="134629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ontent Placeholder 5">
            <a:extLst>
              <a:ext uri="{FF2B5EF4-FFF2-40B4-BE49-F238E27FC236}">
                <a16:creationId xmlns:a16="http://schemas.microsoft.com/office/drawing/2014/main" id="{3E0F602A-5DA4-714C-857F-6D70146122CA}"/>
              </a:ext>
            </a:extLst>
          </p:cNvPr>
          <p:cNvGraphicFramePr>
            <a:graphicFrameLocks/>
          </p:cNvGraphicFramePr>
          <p:nvPr/>
        </p:nvGraphicFramePr>
        <p:xfrm>
          <a:off x="9162485" y="2401302"/>
          <a:ext cx="2761100" cy="134629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ontent Placeholder 4">
            <a:extLst>
              <a:ext uri="{FF2B5EF4-FFF2-40B4-BE49-F238E27FC236}">
                <a16:creationId xmlns:a16="http://schemas.microsoft.com/office/drawing/2014/main" id="{5BBDAEC2-D759-2B43-ABE0-FEB9193D8D57}"/>
              </a:ext>
            </a:extLst>
          </p:cNvPr>
          <p:cNvGraphicFramePr>
            <a:graphicFrameLocks/>
          </p:cNvGraphicFramePr>
          <p:nvPr/>
        </p:nvGraphicFramePr>
        <p:xfrm>
          <a:off x="379964" y="3872494"/>
          <a:ext cx="2761100" cy="132546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4" name="Content Placeholder 4">
            <a:extLst>
              <a:ext uri="{FF2B5EF4-FFF2-40B4-BE49-F238E27FC236}">
                <a16:creationId xmlns:a16="http://schemas.microsoft.com/office/drawing/2014/main" id="{4449D630-A000-784A-9CB4-430EEA4727F8}"/>
              </a:ext>
            </a:extLst>
          </p:cNvPr>
          <p:cNvGraphicFramePr>
            <a:graphicFrameLocks/>
          </p:cNvGraphicFramePr>
          <p:nvPr/>
        </p:nvGraphicFramePr>
        <p:xfrm>
          <a:off x="3276691" y="3870495"/>
          <a:ext cx="2761100" cy="131367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5" name="Content Placeholder 4">
            <a:extLst>
              <a:ext uri="{FF2B5EF4-FFF2-40B4-BE49-F238E27FC236}">
                <a16:creationId xmlns:a16="http://schemas.microsoft.com/office/drawing/2014/main" id="{E22935CC-3F4A-754E-BD96-02C895900439}"/>
              </a:ext>
            </a:extLst>
          </p:cNvPr>
          <p:cNvGraphicFramePr>
            <a:graphicFrameLocks/>
          </p:cNvGraphicFramePr>
          <p:nvPr/>
        </p:nvGraphicFramePr>
        <p:xfrm>
          <a:off x="6219588" y="3870495"/>
          <a:ext cx="2761100" cy="131367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ontent Placeholder 4">
            <a:extLst>
              <a:ext uri="{FF2B5EF4-FFF2-40B4-BE49-F238E27FC236}">
                <a16:creationId xmlns:a16="http://schemas.microsoft.com/office/drawing/2014/main" id="{CBEF9368-BF97-0E47-9903-1FF6658F7A75}"/>
              </a:ext>
            </a:extLst>
          </p:cNvPr>
          <p:cNvGraphicFramePr>
            <a:graphicFrameLocks/>
          </p:cNvGraphicFramePr>
          <p:nvPr/>
        </p:nvGraphicFramePr>
        <p:xfrm>
          <a:off x="9162485" y="3870495"/>
          <a:ext cx="2762635" cy="1313676"/>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ontent Placeholder 4">
            <a:extLst>
              <a:ext uri="{FF2B5EF4-FFF2-40B4-BE49-F238E27FC236}">
                <a16:creationId xmlns:a16="http://schemas.microsoft.com/office/drawing/2014/main" id="{9A3DA21E-3EDC-F240-86EB-2E85BF542D4A}"/>
              </a:ext>
            </a:extLst>
          </p:cNvPr>
          <p:cNvGraphicFramePr>
            <a:graphicFrameLocks/>
          </p:cNvGraphicFramePr>
          <p:nvPr/>
        </p:nvGraphicFramePr>
        <p:xfrm>
          <a:off x="379964" y="5329912"/>
          <a:ext cx="2761100" cy="1346298"/>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8" name="Content Placeholder 4">
            <a:extLst>
              <a:ext uri="{FF2B5EF4-FFF2-40B4-BE49-F238E27FC236}">
                <a16:creationId xmlns:a16="http://schemas.microsoft.com/office/drawing/2014/main" id="{7F3B3060-EF92-C14E-A0D6-D07150B76BF2}"/>
              </a:ext>
            </a:extLst>
          </p:cNvPr>
          <p:cNvGraphicFramePr>
            <a:graphicFrameLocks/>
          </p:cNvGraphicFramePr>
          <p:nvPr/>
        </p:nvGraphicFramePr>
        <p:xfrm>
          <a:off x="3276691" y="5329072"/>
          <a:ext cx="2761100" cy="1341350"/>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9" name="Content Placeholder 4">
            <a:extLst>
              <a:ext uri="{FF2B5EF4-FFF2-40B4-BE49-F238E27FC236}">
                <a16:creationId xmlns:a16="http://schemas.microsoft.com/office/drawing/2014/main" id="{C6309E18-9663-DB4E-9721-CDFDE7C1741F}"/>
              </a:ext>
            </a:extLst>
          </p:cNvPr>
          <p:cNvGraphicFramePr>
            <a:graphicFrameLocks/>
          </p:cNvGraphicFramePr>
          <p:nvPr/>
        </p:nvGraphicFramePr>
        <p:xfrm>
          <a:off x="6219588" y="5329570"/>
          <a:ext cx="2762635" cy="1344286"/>
        </p:xfrm>
        <a:graphic>
          <a:graphicData uri="http://schemas.openxmlformats.org/drawingml/2006/chart">
            <c:chart xmlns:c="http://schemas.openxmlformats.org/drawingml/2006/chart" xmlns:r="http://schemas.openxmlformats.org/officeDocument/2006/relationships" r:id="rId16"/>
          </a:graphicData>
        </a:graphic>
      </p:graphicFrame>
      <p:sp>
        <p:nvSpPr>
          <p:cNvPr id="23" name="TextBox 22">
            <a:extLst>
              <a:ext uri="{FF2B5EF4-FFF2-40B4-BE49-F238E27FC236}">
                <a16:creationId xmlns:a16="http://schemas.microsoft.com/office/drawing/2014/main" id="{3190D1A4-6D08-F14B-ACC3-F7E407A3D210}"/>
              </a:ext>
            </a:extLst>
          </p:cNvPr>
          <p:cNvSpPr txBox="1"/>
          <p:nvPr/>
        </p:nvSpPr>
        <p:spPr>
          <a:xfrm>
            <a:off x="379964" y="90626"/>
            <a:ext cx="11042287" cy="769441"/>
          </a:xfrm>
          <a:prstGeom prst="rect">
            <a:avLst/>
          </a:prstGeom>
          <a:noFill/>
        </p:spPr>
        <p:txBody>
          <a:bodyPr wrap="square" rtlCol="0">
            <a:spAutoFit/>
          </a:bodyPr>
          <a:lstStyle/>
          <a:p>
            <a:r>
              <a:rPr lang="en-US" sz="2200" b="1" dirty="0">
                <a:solidFill>
                  <a:srgbClr val="FFC000"/>
                </a:solidFill>
                <a:latin typeface="Helvetica" pitchFamily="2" charset="0"/>
              </a:rPr>
              <a:t>Confidence-Building: </a:t>
            </a:r>
            <a:r>
              <a:rPr lang="en-US" sz="2200" dirty="0">
                <a:solidFill>
                  <a:schemeClr val="bg1"/>
                </a:solidFill>
                <a:latin typeface="Helvetica" pitchFamily="2" charset="0"/>
              </a:rPr>
              <a:t>We compare </a:t>
            </a:r>
            <a:r>
              <a:rPr lang="en-US" sz="2200" dirty="0" err="1">
                <a:solidFill>
                  <a:schemeClr val="bg1"/>
                </a:solidFill>
                <a:latin typeface="Helvetica" pitchFamily="2" charset="0"/>
              </a:rPr>
              <a:t>En</a:t>
            </a:r>
            <a:r>
              <a:rPr lang="en-US" sz="2200" dirty="0">
                <a:solidFill>
                  <a:schemeClr val="bg1"/>
                </a:solidFill>
                <a:latin typeface="Helvetica" pitchFamily="2" charset="0"/>
              </a:rPr>
              <a:t>-ROADS (in blue) against IEA, Shell, BP, and six IAM Baselines (for SSP2) from 1990-2100</a:t>
            </a:r>
          </a:p>
        </p:txBody>
      </p:sp>
      <p:sp>
        <p:nvSpPr>
          <p:cNvPr id="24" name="TextBox 23">
            <a:extLst>
              <a:ext uri="{FF2B5EF4-FFF2-40B4-BE49-F238E27FC236}">
                <a16:creationId xmlns:a16="http://schemas.microsoft.com/office/drawing/2014/main" id="{B8F20037-CB00-D547-A5C2-D54B458690F2}"/>
              </a:ext>
            </a:extLst>
          </p:cNvPr>
          <p:cNvSpPr txBox="1"/>
          <p:nvPr/>
        </p:nvSpPr>
        <p:spPr>
          <a:xfrm>
            <a:off x="9257390" y="5435573"/>
            <a:ext cx="2826124" cy="307777"/>
          </a:xfrm>
          <a:prstGeom prst="rect">
            <a:avLst/>
          </a:prstGeom>
          <a:noFill/>
        </p:spPr>
        <p:txBody>
          <a:bodyPr wrap="square" rtlCol="0">
            <a:spAutoFit/>
          </a:bodyPr>
          <a:lstStyle/>
          <a:p>
            <a:r>
              <a:rPr lang="en-US" sz="1400" dirty="0">
                <a:solidFill>
                  <a:schemeClr val="bg1"/>
                </a:solidFill>
                <a:latin typeface="Helvetica" pitchFamily="2" charset="0"/>
              </a:rPr>
              <a:t>Further details on </a:t>
            </a:r>
            <a:r>
              <a:rPr lang="en-US" sz="1400" u="sng" dirty="0">
                <a:solidFill>
                  <a:schemeClr val="bg1"/>
                </a:solidFill>
                <a:latin typeface="Helvetica" pitchFamily="2" charset="0"/>
              </a:rPr>
              <a:t>en-roads.org</a:t>
            </a:r>
          </a:p>
        </p:txBody>
      </p:sp>
    </p:spTree>
    <p:extLst>
      <p:ext uri="{BB962C8B-B14F-4D97-AF65-F5344CB8AC3E}">
        <p14:creationId xmlns:p14="http://schemas.microsoft.com/office/powerpoint/2010/main" val="1144036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37E3-20D3-784B-91B8-463CC7FCDA97}"/>
              </a:ext>
            </a:extLst>
          </p:cNvPr>
          <p:cNvSpPr>
            <a:spLocks noGrp="1"/>
          </p:cNvSpPr>
          <p:nvPr>
            <p:ph type="ctrTitle"/>
          </p:nvPr>
        </p:nvSpPr>
        <p:spPr>
          <a:xfrm>
            <a:off x="467513" y="2454417"/>
            <a:ext cx="11261452" cy="3159810"/>
          </a:xfrm>
        </p:spPr>
        <p:txBody>
          <a:bodyPr/>
          <a:lstStyle/>
          <a:p>
            <a:pPr algn="ctr"/>
            <a:r>
              <a:rPr lang="en-US" sz="8000" dirty="0"/>
              <a:t>Comparison of Behavior to Other Models’ Future Projections – </a:t>
            </a:r>
            <a:r>
              <a:rPr lang="en-US" sz="8000" i="1" dirty="0"/>
              <a:t>Reduction Scenarios</a:t>
            </a:r>
          </a:p>
        </p:txBody>
      </p:sp>
      <p:pic>
        <p:nvPicPr>
          <p:cNvPr id="3" name="Content Placeholder 6">
            <a:extLst>
              <a:ext uri="{FF2B5EF4-FFF2-40B4-BE49-F238E27FC236}">
                <a16:creationId xmlns:a16="http://schemas.microsoft.com/office/drawing/2014/main" id="{2ECCD3C4-ADFA-DC42-949C-F06331B03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738" y="6168783"/>
            <a:ext cx="1523999" cy="574463"/>
          </a:xfrm>
          <a:prstGeom prst="rect">
            <a:avLst/>
          </a:prstGeom>
        </p:spPr>
      </p:pic>
    </p:spTree>
    <p:extLst>
      <p:ext uri="{BB962C8B-B14F-4D97-AF65-F5344CB8AC3E}">
        <p14:creationId xmlns:p14="http://schemas.microsoft.com/office/powerpoint/2010/main" val="1838944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14193DE4-3865-4F4A-8D61-D3F37ACB181E}"/>
              </a:ext>
            </a:extLst>
          </p:cNvPr>
          <p:cNvGraphicFramePr>
            <a:graphicFrameLocks noGrp="1"/>
          </p:cNvGraphicFramePr>
          <p:nvPr>
            <p:extLst>
              <p:ext uri="{D42A27DB-BD31-4B8C-83A1-F6EECF244321}">
                <p14:modId xmlns:p14="http://schemas.microsoft.com/office/powerpoint/2010/main" val="1287905698"/>
              </p:ext>
            </p:extLst>
          </p:nvPr>
        </p:nvGraphicFramePr>
        <p:xfrm>
          <a:off x="224590" y="1074821"/>
          <a:ext cx="9978190" cy="556661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a:extLst>
              <a:ext uri="{FF2B5EF4-FFF2-40B4-BE49-F238E27FC236}">
                <a16:creationId xmlns:a16="http://schemas.microsoft.com/office/drawing/2014/main" id="{28CA708D-04B5-4541-B3B5-4CEA46FA1B2A}"/>
              </a:ext>
            </a:extLst>
          </p:cNvPr>
          <p:cNvPicPr>
            <a:picLocks noChangeAspect="1"/>
          </p:cNvPicPr>
          <p:nvPr/>
        </p:nvPicPr>
        <p:blipFill>
          <a:blip r:embed="rId3"/>
          <a:stretch>
            <a:fillRect/>
          </a:stretch>
        </p:blipFill>
        <p:spPr>
          <a:xfrm>
            <a:off x="8473157" y="2326773"/>
            <a:ext cx="1729623" cy="2886242"/>
          </a:xfrm>
          <a:prstGeom prst="rect">
            <a:avLst/>
          </a:prstGeom>
        </p:spPr>
      </p:pic>
      <p:sp>
        <p:nvSpPr>
          <p:cNvPr id="6" name="Title 5">
            <a:extLst>
              <a:ext uri="{FF2B5EF4-FFF2-40B4-BE49-F238E27FC236}">
                <a16:creationId xmlns:a16="http://schemas.microsoft.com/office/drawing/2014/main" id="{37AF43B8-74A0-444C-AD68-0CCEC1F6CE70}"/>
              </a:ext>
            </a:extLst>
          </p:cNvPr>
          <p:cNvSpPr>
            <a:spLocks noGrp="1"/>
          </p:cNvSpPr>
          <p:nvPr>
            <p:ph type="ctrTitle"/>
          </p:nvPr>
        </p:nvSpPr>
        <p:spPr/>
        <p:txBody>
          <a:bodyPr/>
          <a:lstStyle/>
          <a:p>
            <a:r>
              <a:rPr lang="en-US" dirty="0">
                <a:solidFill>
                  <a:srgbClr val="FFC000"/>
                </a:solidFill>
              </a:rPr>
              <a:t>Temperature for Various Radiative Forcing (RF) Levels</a:t>
            </a:r>
          </a:p>
        </p:txBody>
      </p:sp>
    </p:spTree>
    <p:extLst>
      <p:ext uri="{BB962C8B-B14F-4D97-AF65-F5344CB8AC3E}">
        <p14:creationId xmlns:p14="http://schemas.microsoft.com/office/powerpoint/2010/main" val="93968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7" dur="1000"/>
                                        <p:tgtEl>
                                          <p:spTgt spid="5">
                                            <p:graphicEl>
                                              <a:chart seriesIdx="0" categoryIdx="-4" bldStep="series"/>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10" dur="1000"/>
                                        <p:tgtEl>
                                          <p:spTgt spid="5">
                                            <p:graphicEl>
                                              <a:chart seriesIdx="1" categoryIdx="-4" bldStep="series"/>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left)">
                                      <p:cBhvr>
                                        <p:cTn id="13" dur="1000"/>
                                        <p:tgtEl>
                                          <p:spTgt spid="5">
                                            <p:graphicEl>
                                              <a:chart seriesIdx="2" categoryIdx="-4" bldStep="series"/>
                                            </p:graphic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graphicEl>
                                              <a:chart seriesIdx="3" categoryIdx="-4" bldStep="series"/>
                                            </p:graphicEl>
                                          </p:spTgt>
                                        </p:tgtEl>
                                        <p:attrNameLst>
                                          <p:attrName>style.visibility</p:attrName>
                                        </p:attrNameLst>
                                      </p:cBhvr>
                                      <p:to>
                                        <p:strVal val="visible"/>
                                      </p:to>
                                    </p:set>
                                    <p:animEffect transition="in" filter="wipe(left)">
                                      <p:cBhvr>
                                        <p:cTn id="16" dur="1000"/>
                                        <p:tgtEl>
                                          <p:spTgt spid="5">
                                            <p:graphicEl>
                                              <a:chart seriesIdx="3" categoryIdx="-4" bldStep="series"/>
                                            </p:graphic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
                                            <p:graphicEl>
                                              <a:chart seriesIdx="4" categoryIdx="-4" bldStep="series"/>
                                            </p:graphicEl>
                                          </p:spTgt>
                                        </p:tgtEl>
                                        <p:attrNameLst>
                                          <p:attrName>style.visibility</p:attrName>
                                        </p:attrNameLst>
                                      </p:cBhvr>
                                      <p:to>
                                        <p:strVal val="visible"/>
                                      </p:to>
                                    </p:set>
                                    <p:animEffect transition="in" filter="wipe(left)">
                                      <p:cBhvr>
                                        <p:cTn id="19" dur="1000"/>
                                        <p:tgtEl>
                                          <p:spTgt spid="5">
                                            <p:graphicEl>
                                              <a:chart seriesIdx="4" categoryIdx="-4" bldStep="series"/>
                                            </p:graphic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
                                            <p:graphicEl>
                                              <a:chart seriesIdx="5" categoryIdx="-4" bldStep="series"/>
                                            </p:graphicEl>
                                          </p:spTgt>
                                        </p:tgtEl>
                                        <p:attrNameLst>
                                          <p:attrName>style.visibility</p:attrName>
                                        </p:attrNameLst>
                                      </p:cBhvr>
                                      <p:to>
                                        <p:strVal val="visible"/>
                                      </p:to>
                                    </p:set>
                                    <p:animEffect transition="in" filter="wipe(left)">
                                      <p:cBhvr>
                                        <p:cTn id="22" dur="1000"/>
                                        <p:tgtEl>
                                          <p:spTgt spid="5">
                                            <p:graphicEl>
                                              <a:chart seriesIdx="5"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B8C14BD-12E7-0D41-9224-31B971C463D7}"/>
              </a:ext>
            </a:extLst>
          </p:cNvPr>
          <p:cNvGraphicFramePr>
            <a:graphicFrameLocks noGrp="1"/>
          </p:cNvGraphicFramePr>
          <p:nvPr>
            <p:extLst/>
          </p:nvPr>
        </p:nvGraphicFramePr>
        <p:xfrm>
          <a:off x="160420" y="1251284"/>
          <a:ext cx="10170695" cy="545431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92418A6F-E6C7-BC4A-B98D-7C9E81C25E24}"/>
              </a:ext>
            </a:extLst>
          </p:cNvPr>
          <p:cNvPicPr>
            <a:picLocks noChangeAspect="1"/>
          </p:cNvPicPr>
          <p:nvPr/>
        </p:nvPicPr>
        <p:blipFill>
          <a:blip r:embed="rId3"/>
          <a:stretch>
            <a:fillRect/>
          </a:stretch>
        </p:blipFill>
        <p:spPr>
          <a:xfrm>
            <a:off x="8584668" y="2521282"/>
            <a:ext cx="1746447" cy="2914317"/>
          </a:xfrm>
          <a:prstGeom prst="rect">
            <a:avLst/>
          </a:prstGeom>
        </p:spPr>
      </p:pic>
      <p:sp>
        <p:nvSpPr>
          <p:cNvPr id="2" name="Title 1">
            <a:extLst>
              <a:ext uri="{FF2B5EF4-FFF2-40B4-BE49-F238E27FC236}">
                <a16:creationId xmlns:a16="http://schemas.microsoft.com/office/drawing/2014/main" id="{04416768-8A41-6043-9E79-14C05C8C0204}"/>
              </a:ext>
            </a:extLst>
          </p:cNvPr>
          <p:cNvSpPr>
            <a:spLocks noGrp="1"/>
          </p:cNvSpPr>
          <p:nvPr>
            <p:ph type="ctrTitle"/>
          </p:nvPr>
        </p:nvSpPr>
        <p:spPr/>
        <p:txBody>
          <a:bodyPr/>
          <a:lstStyle/>
          <a:p>
            <a:r>
              <a:rPr lang="en-US" dirty="0">
                <a:solidFill>
                  <a:srgbClr val="FFC000"/>
                </a:solidFill>
              </a:rPr>
              <a:t>Net GHG Emissions for RF Levels for SSP2</a:t>
            </a:r>
          </a:p>
        </p:txBody>
      </p:sp>
    </p:spTree>
    <p:extLst>
      <p:ext uri="{BB962C8B-B14F-4D97-AF65-F5344CB8AC3E}">
        <p14:creationId xmlns:p14="http://schemas.microsoft.com/office/powerpoint/2010/main" val="419878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7" dur="1000"/>
                                        <p:tgtEl>
                                          <p:spTgt spid="4">
                                            <p:graphicEl>
                                              <a:chart seriesIdx="0" categoryIdx="-4" bldStep="series"/>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0" dur="1000"/>
                                        <p:tgtEl>
                                          <p:spTgt spid="4">
                                            <p:graphicEl>
                                              <a:chart seriesIdx="1" categoryIdx="-4" bldStep="series"/>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left)">
                                      <p:cBhvr>
                                        <p:cTn id="13" dur="1000"/>
                                        <p:tgtEl>
                                          <p:spTgt spid="4">
                                            <p:graphicEl>
                                              <a:chart seriesIdx="2" categoryIdx="-4" bldStep="series"/>
                                            </p:graphic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wipe(left)">
                                      <p:cBhvr>
                                        <p:cTn id="16" dur="1000"/>
                                        <p:tgtEl>
                                          <p:spTgt spid="4">
                                            <p:graphicEl>
                                              <a:chart seriesIdx="3" categoryIdx="-4" bldStep="series"/>
                                            </p:graphic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graphicEl>
                                              <a:chart seriesIdx="4" categoryIdx="-4" bldStep="series"/>
                                            </p:graphicEl>
                                          </p:spTgt>
                                        </p:tgtEl>
                                        <p:attrNameLst>
                                          <p:attrName>style.visibility</p:attrName>
                                        </p:attrNameLst>
                                      </p:cBhvr>
                                      <p:to>
                                        <p:strVal val="visible"/>
                                      </p:to>
                                    </p:set>
                                    <p:animEffect transition="in" filter="wipe(left)">
                                      <p:cBhvr>
                                        <p:cTn id="19" dur="1000"/>
                                        <p:tgtEl>
                                          <p:spTgt spid="4">
                                            <p:graphicEl>
                                              <a:chart seriesIdx="4" categoryIdx="-4" bldStep="series"/>
                                            </p:graphic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graphicEl>
                                              <a:chart seriesIdx="5" categoryIdx="-4" bldStep="series"/>
                                            </p:graphicEl>
                                          </p:spTgt>
                                        </p:tgtEl>
                                        <p:attrNameLst>
                                          <p:attrName>style.visibility</p:attrName>
                                        </p:attrNameLst>
                                      </p:cBhvr>
                                      <p:to>
                                        <p:strVal val="visible"/>
                                      </p:to>
                                    </p:set>
                                    <p:animEffect transition="in" filter="wipe(left)">
                                      <p:cBhvr>
                                        <p:cTn id="22" dur="1000"/>
                                        <p:tgtEl>
                                          <p:spTgt spid="4">
                                            <p:graphicEl>
                                              <a:chart seriesIdx="5"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310607" y="737517"/>
            <a:ext cx="11443053" cy="524156"/>
          </a:xfrm>
        </p:spPr>
        <p:txBody>
          <a:bodyPr>
            <a:noAutofit/>
          </a:bodyPr>
          <a:lstStyle/>
          <a:p>
            <a:r>
              <a:rPr lang="en-US" dirty="0">
                <a:solidFill>
                  <a:srgbClr val="FFC000"/>
                </a:solidFill>
              </a:rPr>
              <a:t>We compare bioenergy in </a:t>
            </a:r>
            <a:r>
              <a:rPr lang="en-US" dirty="0" err="1">
                <a:solidFill>
                  <a:srgbClr val="FFC000"/>
                </a:solidFill>
              </a:rPr>
              <a:t>En</a:t>
            </a:r>
            <a:r>
              <a:rPr lang="en-US" dirty="0">
                <a:solidFill>
                  <a:srgbClr val="FFC000"/>
                </a:solidFill>
              </a:rPr>
              <a:t>-ROADS against the IAMs’ 2.6 scenario</a:t>
            </a:r>
          </a:p>
        </p:txBody>
      </p:sp>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304222" y="1496291"/>
            <a:ext cx="2649886" cy="4272836"/>
          </a:xfrm>
        </p:spPr>
        <p:txBody>
          <a:bodyPr>
            <a:normAutofit/>
          </a:bodyPr>
          <a:lstStyle/>
          <a:p>
            <a:r>
              <a:rPr lang="en-US" sz="2600" dirty="0">
                <a:solidFill>
                  <a:schemeClr val="bg1"/>
                </a:solidFill>
                <a:latin typeface="Helvetica Light" panose="020B0403020202020204" pitchFamily="34" charset="0"/>
              </a:rPr>
              <a:t>Testing C price and GDP assumptions from IAM SSP2 scenarios</a:t>
            </a:r>
          </a:p>
        </p:txBody>
      </p:sp>
      <p:sp>
        <p:nvSpPr>
          <p:cNvPr id="3" name="Content Placeholder 2">
            <a:extLst>
              <a:ext uri="{FF2B5EF4-FFF2-40B4-BE49-F238E27FC236}">
                <a16:creationId xmlns:a16="http://schemas.microsoft.com/office/drawing/2014/main" id="{7D56CE27-243D-6E41-855A-21D1331D7380}"/>
              </a:ext>
            </a:extLst>
          </p:cNvPr>
          <p:cNvSpPr>
            <a:spLocks noGrp="1"/>
          </p:cNvSpPr>
          <p:nvPr>
            <p:ph idx="1"/>
          </p:nvPr>
        </p:nvSpPr>
        <p:spPr/>
        <p:txBody>
          <a:bodyPr/>
          <a:lstStyle/>
          <a:p>
            <a:endParaRPr lang="en-US"/>
          </a:p>
        </p:txBody>
      </p:sp>
      <p:graphicFrame>
        <p:nvGraphicFramePr>
          <p:cNvPr id="6" name="Chart 5">
            <a:extLst>
              <a:ext uri="{FF2B5EF4-FFF2-40B4-BE49-F238E27FC236}">
                <a16:creationId xmlns:a16="http://schemas.microsoft.com/office/drawing/2014/main" id="{BAE27EBF-C403-BC49-839A-E79D401FA686}"/>
              </a:ext>
            </a:extLst>
          </p:cNvPr>
          <p:cNvGraphicFramePr>
            <a:graphicFrameLocks noGrp="1"/>
          </p:cNvGraphicFramePr>
          <p:nvPr>
            <p:extLst/>
          </p:nvPr>
        </p:nvGraphicFramePr>
        <p:xfrm>
          <a:off x="457200" y="1280160"/>
          <a:ext cx="8732520" cy="5175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3148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310607" y="737517"/>
            <a:ext cx="11443053" cy="524156"/>
          </a:xfrm>
        </p:spPr>
        <p:txBody>
          <a:bodyPr>
            <a:noAutofit/>
          </a:bodyPr>
          <a:lstStyle/>
          <a:p>
            <a:r>
              <a:rPr lang="en-US" dirty="0">
                <a:solidFill>
                  <a:srgbClr val="FFC000"/>
                </a:solidFill>
              </a:rPr>
              <a:t>We compare natural gas in </a:t>
            </a:r>
            <a:r>
              <a:rPr lang="en-US" dirty="0" err="1">
                <a:solidFill>
                  <a:srgbClr val="FFC000"/>
                </a:solidFill>
              </a:rPr>
              <a:t>En</a:t>
            </a:r>
            <a:r>
              <a:rPr lang="en-US" dirty="0">
                <a:solidFill>
                  <a:srgbClr val="FFC000"/>
                </a:solidFill>
              </a:rPr>
              <a:t>-ROADS against the IAMs’ 2.6 scenario</a:t>
            </a:r>
          </a:p>
        </p:txBody>
      </p:sp>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304222" y="1496291"/>
            <a:ext cx="2649886" cy="4272836"/>
          </a:xfrm>
        </p:spPr>
        <p:txBody>
          <a:bodyPr>
            <a:normAutofit/>
          </a:bodyPr>
          <a:lstStyle/>
          <a:p>
            <a:r>
              <a:rPr lang="en-US" sz="2600" dirty="0">
                <a:solidFill>
                  <a:schemeClr val="bg1"/>
                </a:solidFill>
                <a:latin typeface="Helvetica Light" panose="020B0403020202020204" pitchFamily="34" charset="0"/>
              </a:rPr>
              <a:t>Testing C price and GDP assumptions from IAM SSP2 scenarios</a:t>
            </a:r>
          </a:p>
        </p:txBody>
      </p:sp>
      <p:sp>
        <p:nvSpPr>
          <p:cNvPr id="3" name="Content Placeholder 2">
            <a:extLst>
              <a:ext uri="{FF2B5EF4-FFF2-40B4-BE49-F238E27FC236}">
                <a16:creationId xmlns:a16="http://schemas.microsoft.com/office/drawing/2014/main" id="{7D56CE27-243D-6E41-855A-21D1331D7380}"/>
              </a:ext>
            </a:extLst>
          </p:cNvPr>
          <p:cNvSpPr>
            <a:spLocks noGrp="1"/>
          </p:cNvSpPr>
          <p:nvPr>
            <p:ph idx="1"/>
          </p:nvPr>
        </p:nvSpPr>
        <p:spPr/>
        <p:txBody>
          <a:bodyPr/>
          <a:lstStyle/>
          <a:p>
            <a:endParaRPr lang="en-US" dirty="0"/>
          </a:p>
        </p:txBody>
      </p:sp>
      <p:graphicFrame>
        <p:nvGraphicFramePr>
          <p:cNvPr id="7" name="Chart 6">
            <a:extLst>
              <a:ext uri="{FF2B5EF4-FFF2-40B4-BE49-F238E27FC236}">
                <a16:creationId xmlns:a16="http://schemas.microsoft.com/office/drawing/2014/main" id="{FED44BEA-A8BE-5942-BE91-FA1CF72D1B3A}"/>
              </a:ext>
            </a:extLst>
          </p:cNvPr>
          <p:cNvGraphicFramePr>
            <a:graphicFrameLocks noGrp="1"/>
          </p:cNvGraphicFramePr>
          <p:nvPr>
            <p:extLst/>
          </p:nvPr>
        </p:nvGraphicFramePr>
        <p:xfrm>
          <a:off x="457200" y="1280160"/>
          <a:ext cx="8732520" cy="5175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61558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288305" y="660119"/>
            <a:ext cx="11443053" cy="524156"/>
          </a:xfrm>
        </p:spPr>
        <p:txBody>
          <a:bodyPr>
            <a:noAutofit/>
          </a:bodyPr>
          <a:lstStyle/>
          <a:p>
            <a:r>
              <a:rPr lang="en-US" dirty="0">
                <a:solidFill>
                  <a:srgbClr val="FFC000"/>
                </a:solidFill>
              </a:rPr>
              <a:t>We compare oil in </a:t>
            </a:r>
            <a:r>
              <a:rPr lang="en-US" dirty="0" err="1">
                <a:solidFill>
                  <a:srgbClr val="FFC000"/>
                </a:solidFill>
              </a:rPr>
              <a:t>En</a:t>
            </a:r>
            <a:r>
              <a:rPr lang="en-US" dirty="0">
                <a:solidFill>
                  <a:srgbClr val="FFC000"/>
                </a:solidFill>
              </a:rPr>
              <a:t>-ROADS against the IAMs’ 2.6 scenario</a:t>
            </a:r>
          </a:p>
        </p:txBody>
      </p:sp>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712712" y="1393902"/>
            <a:ext cx="2479288" cy="3605019"/>
          </a:xfrm>
        </p:spPr>
        <p:txBody>
          <a:bodyPr>
            <a:normAutofit fontScale="92500" lnSpcReduction="10000"/>
          </a:bodyPr>
          <a:lstStyle/>
          <a:p>
            <a:r>
              <a:rPr lang="en-US" b="1" dirty="0">
                <a:solidFill>
                  <a:schemeClr val="bg1"/>
                </a:solidFill>
              </a:rPr>
              <a:t>Note</a:t>
            </a:r>
            <a:r>
              <a:rPr lang="en-US" dirty="0">
                <a:solidFill>
                  <a:schemeClr val="bg1"/>
                </a:solidFill>
                <a:latin typeface="Helvetica Light" panose="020B0403020202020204" pitchFamily="34" charset="0"/>
              </a:rPr>
              <a:t> – one reason the </a:t>
            </a:r>
            <a:r>
              <a:rPr lang="en-US" dirty="0" err="1">
                <a:solidFill>
                  <a:schemeClr val="bg1"/>
                </a:solidFill>
                <a:latin typeface="Helvetica Light" panose="020B0403020202020204" pitchFamily="34" charset="0"/>
              </a:rPr>
              <a:t>En</a:t>
            </a:r>
            <a:r>
              <a:rPr lang="en-US" dirty="0">
                <a:solidFill>
                  <a:schemeClr val="bg1"/>
                </a:solidFill>
                <a:latin typeface="Helvetica Light" panose="020B0403020202020204" pitchFamily="34" charset="0"/>
              </a:rPr>
              <a:t>-ROADS scenario is high is because the other models build more bioenergy as a substitute</a:t>
            </a:r>
          </a:p>
        </p:txBody>
      </p:sp>
      <p:sp>
        <p:nvSpPr>
          <p:cNvPr id="3" name="Content Placeholder 2">
            <a:extLst>
              <a:ext uri="{FF2B5EF4-FFF2-40B4-BE49-F238E27FC236}">
                <a16:creationId xmlns:a16="http://schemas.microsoft.com/office/drawing/2014/main" id="{9D0CD0B7-AA86-4143-88AC-ACA2A06B6DEE}"/>
              </a:ext>
            </a:extLst>
          </p:cNvPr>
          <p:cNvSpPr>
            <a:spLocks noGrp="1"/>
          </p:cNvSpPr>
          <p:nvPr>
            <p:ph idx="1"/>
          </p:nvPr>
        </p:nvSpPr>
        <p:spPr/>
        <p:txBody>
          <a:bodyPr/>
          <a:lstStyle/>
          <a:p>
            <a:endParaRPr lang="en-US"/>
          </a:p>
        </p:txBody>
      </p:sp>
      <p:graphicFrame>
        <p:nvGraphicFramePr>
          <p:cNvPr id="6" name="Chart 5">
            <a:extLst>
              <a:ext uri="{FF2B5EF4-FFF2-40B4-BE49-F238E27FC236}">
                <a16:creationId xmlns:a16="http://schemas.microsoft.com/office/drawing/2014/main" id="{A10F3925-17B4-6C41-AB60-A318600F35EF}"/>
              </a:ext>
            </a:extLst>
          </p:cNvPr>
          <p:cNvGraphicFramePr>
            <a:graphicFrameLocks noGrp="1"/>
          </p:cNvGraphicFramePr>
          <p:nvPr>
            <p:extLst/>
          </p:nvPr>
        </p:nvGraphicFramePr>
        <p:xfrm>
          <a:off x="457200" y="1280160"/>
          <a:ext cx="9098280" cy="50749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869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332910" y="739184"/>
            <a:ext cx="11443053" cy="524156"/>
          </a:xfrm>
        </p:spPr>
        <p:txBody>
          <a:bodyPr>
            <a:noAutofit/>
          </a:bodyPr>
          <a:lstStyle/>
          <a:p>
            <a:r>
              <a:rPr lang="en-US" dirty="0">
                <a:solidFill>
                  <a:srgbClr val="FFC000"/>
                </a:solidFill>
              </a:rPr>
              <a:t>We compare renewables plus hydro in </a:t>
            </a:r>
            <a:r>
              <a:rPr lang="en-US" dirty="0" err="1">
                <a:solidFill>
                  <a:srgbClr val="FFC000"/>
                </a:solidFill>
              </a:rPr>
              <a:t>En</a:t>
            </a:r>
            <a:r>
              <a:rPr lang="en-US" dirty="0">
                <a:solidFill>
                  <a:srgbClr val="FFC000"/>
                </a:solidFill>
              </a:rPr>
              <a:t>-ROADS against the IAMs’ 2.6 scenario</a:t>
            </a:r>
          </a:p>
        </p:txBody>
      </p:sp>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333571" y="1438506"/>
            <a:ext cx="2743200" cy="2129883"/>
          </a:xfrm>
        </p:spPr>
        <p:txBody>
          <a:bodyPr>
            <a:normAutofit fontScale="92500"/>
          </a:bodyPr>
          <a:lstStyle/>
          <a:p>
            <a:r>
              <a:rPr lang="en-US" dirty="0">
                <a:solidFill>
                  <a:schemeClr val="bg1"/>
                </a:solidFill>
                <a:latin typeface="Helvetica Light" panose="020B0403020202020204" pitchFamily="34" charset="0"/>
              </a:rPr>
              <a:t>Testing C price and GDP assumptions from IAM SSP2 scenarios</a:t>
            </a:r>
          </a:p>
          <a:p>
            <a:endParaRPr lang="en-US" dirty="0">
              <a:solidFill>
                <a:schemeClr val="bg1"/>
              </a:solidFill>
              <a:latin typeface="Helvetica Light" panose="020B0403020202020204" pitchFamily="34" charset="0"/>
            </a:endParaRPr>
          </a:p>
        </p:txBody>
      </p:sp>
      <p:sp>
        <p:nvSpPr>
          <p:cNvPr id="3" name="Content Placeholder 2">
            <a:extLst>
              <a:ext uri="{FF2B5EF4-FFF2-40B4-BE49-F238E27FC236}">
                <a16:creationId xmlns:a16="http://schemas.microsoft.com/office/drawing/2014/main" id="{BB273043-DB78-6F45-8771-53A3A1DFC67B}"/>
              </a:ext>
            </a:extLst>
          </p:cNvPr>
          <p:cNvSpPr>
            <a:spLocks noGrp="1"/>
          </p:cNvSpPr>
          <p:nvPr>
            <p:ph idx="1"/>
          </p:nvPr>
        </p:nvSpPr>
        <p:spPr/>
        <p:txBody>
          <a:bodyPr/>
          <a:lstStyle/>
          <a:p>
            <a:endParaRPr lang="en-US"/>
          </a:p>
        </p:txBody>
      </p:sp>
      <p:graphicFrame>
        <p:nvGraphicFramePr>
          <p:cNvPr id="6" name="Chart 5">
            <a:extLst>
              <a:ext uri="{FF2B5EF4-FFF2-40B4-BE49-F238E27FC236}">
                <a16:creationId xmlns:a16="http://schemas.microsoft.com/office/drawing/2014/main" id="{B2B6DCCA-EBC0-9A45-A404-8741FEAAD825}"/>
              </a:ext>
            </a:extLst>
          </p:cNvPr>
          <p:cNvGraphicFramePr>
            <a:graphicFrameLocks noGrp="1"/>
          </p:cNvGraphicFramePr>
          <p:nvPr>
            <p:extLst/>
          </p:nvPr>
        </p:nvGraphicFramePr>
        <p:xfrm>
          <a:off x="457200" y="1280160"/>
          <a:ext cx="8732520" cy="5175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0376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221398" y="660119"/>
            <a:ext cx="11443053" cy="524156"/>
          </a:xfrm>
        </p:spPr>
        <p:txBody>
          <a:bodyPr>
            <a:noAutofit/>
          </a:bodyPr>
          <a:lstStyle/>
          <a:p>
            <a:r>
              <a:rPr lang="en-US" dirty="0">
                <a:solidFill>
                  <a:srgbClr val="FFC000"/>
                </a:solidFill>
              </a:rPr>
              <a:t>We compare nuclear in </a:t>
            </a:r>
            <a:r>
              <a:rPr lang="en-US" dirty="0" err="1">
                <a:solidFill>
                  <a:srgbClr val="FFC000"/>
                </a:solidFill>
              </a:rPr>
              <a:t>En</a:t>
            </a:r>
            <a:r>
              <a:rPr lang="en-US" dirty="0">
                <a:solidFill>
                  <a:srgbClr val="FFC000"/>
                </a:solidFill>
              </a:rPr>
              <a:t>-ROADS against the IAMs’ 2.6 scenario</a:t>
            </a:r>
          </a:p>
        </p:txBody>
      </p:sp>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337675" y="1184275"/>
            <a:ext cx="2854325" cy="4351338"/>
          </a:xfrm>
        </p:spPr>
        <p:txBody>
          <a:bodyPr/>
          <a:lstStyle/>
          <a:p>
            <a:r>
              <a:rPr lang="en-US" dirty="0">
                <a:solidFill>
                  <a:schemeClr val="bg1"/>
                </a:solidFill>
                <a:latin typeface="Helvetica Light" panose="020B0403020202020204" pitchFamily="34" charset="0"/>
              </a:rPr>
              <a:t>Testing C price and GDP assumptions from IAM SSP2 scenarios</a:t>
            </a:r>
          </a:p>
          <a:p>
            <a:pPr marL="0" indent="0">
              <a:buNone/>
            </a:pPr>
            <a:endParaRPr lang="en-US" dirty="0">
              <a:solidFill>
                <a:schemeClr val="bg1"/>
              </a:solidFill>
              <a:latin typeface="Helvetica Light" panose="020B0403020202020204" pitchFamily="34" charset="0"/>
            </a:endParaRPr>
          </a:p>
        </p:txBody>
      </p:sp>
      <p:sp>
        <p:nvSpPr>
          <p:cNvPr id="3" name="Content Placeholder 2">
            <a:extLst>
              <a:ext uri="{FF2B5EF4-FFF2-40B4-BE49-F238E27FC236}">
                <a16:creationId xmlns:a16="http://schemas.microsoft.com/office/drawing/2014/main" id="{51D41C14-B914-D049-89DD-1BC62FA2EE70}"/>
              </a:ext>
            </a:extLst>
          </p:cNvPr>
          <p:cNvSpPr>
            <a:spLocks noGrp="1"/>
          </p:cNvSpPr>
          <p:nvPr>
            <p:ph idx="1"/>
          </p:nvPr>
        </p:nvSpPr>
        <p:spPr/>
        <p:txBody>
          <a:bodyPr/>
          <a:lstStyle/>
          <a:p>
            <a:endParaRPr lang="en-US"/>
          </a:p>
        </p:txBody>
      </p:sp>
      <p:graphicFrame>
        <p:nvGraphicFramePr>
          <p:cNvPr id="6" name="Chart 5">
            <a:extLst>
              <a:ext uri="{FF2B5EF4-FFF2-40B4-BE49-F238E27FC236}">
                <a16:creationId xmlns:a16="http://schemas.microsoft.com/office/drawing/2014/main" id="{2E7F8351-1ED6-E347-8F34-74C4D3AADE7B}"/>
              </a:ext>
            </a:extLst>
          </p:cNvPr>
          <p:cNvGraphicFramePr>
            <a:graphicFrameLocks noGrp="1"/>
          </p:cNvGraphicFramePr>
          <p:nvPr>
            <p:extLst/>
          </p:nvPr>
        </p:nvGraphicFramePr>
        <p:xfrm>
          <a:off x="457200" y="1280160"/>
          <a:ext cx="8732520" cy="5175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2940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8D7F6A-2373-C24A-9F42-C0F54155A258}"/>
              </a:ext>
            </a:extLst>
          </p:cNvPr>
          <p:cNvSpPr>
            <a:spLocks noGrp="1"/>
          </p:cNvSpPr>
          <p:nvPr>
            <p:ph type="title"/>
          </p:nvPr>
        </p:nvSpPr>
        <p:spPr/>
        <p:txBody>
          <a:bodyPr>
            <a:normAutofit/>
          </a:bodyPr>
          <a:lstStyle/>
          <a:p>
            <a:r>
              <a:rPr lang="en-US" dirty="0"/>
              <a:t>Our Primary Confidence-Building Tests</a:t>
            </a:r>
          </a:p>
        </p:txBody>
      </p:sp>
      <p:sp>
        <p:nvSpPr>
          <p:cNvPr id="5" name="Text Placeholder 4">
            <a:extLst>
              <a:ext uri="{FF2B5EF4-FFF2-40B4-BE49-F238E27FC236}">
                <a16:creationId xmlns:a16="http://schemas.microsoft.com/office/drawing/2014/main" id="{FF9615E0-2D22-1E4B-AD15-10186E9D81D6}"/>
              </a:ext>
            </a:extLst>
          </p:cNvPr>
          <p:cNvSpPr>
            <a:spLocks noGrp="1"/>
          </p:cNvSpPr>
          <p:nvPr>
            <p:ph type="body" sz="quarter" idx="13"/>
          </p:nvPr>
        </p:nvSpPr>
        <p:spPr>
          <a:xfrm>
            <a:off x="838200" y="2026920"/>
            <a:ext cx="10850880" cy="4983480"/>
          </a:xfrm>
        </p:spPr>
        <p:txBody>
          <a:bodyPr>
            <a:normAutofit/>
          </a:bodyPr>
          <a:lstStyle/>
          <a:p>
            <a:pPr marL="514350" indent="-514350">
              <a:buFont typeface="+mj-lt"/>
              <a:buAutoNum type="arabicPeriod"/>
            </a:pPr>
            <a:r>
              <a:rPr lang="en-US" dirty="0"/>
              <a:t>Peer Review</a:t>
            </a:r>
          </a:p>
          <a:p>
            <a:pPr marL="514350" indent="-514350">
              <a:buFont typeface="+mj-lt"/>
              <a:buAutoNum type="arabicPeriod"/>
            </a:pPr>
            <a:r>
              <a:rPr lang="en-US" dirty="0"/>
              <a:t>Robustness to Extreme Conditions</a:t>
            </a:r>
          </a:p>
          <a:p>
            <a:pPr marL="514350" indent="-514350">
              <a:buFont typeface="+mj-lt"/>
              <a:buAutoNum type="arabicPeriod"/>
            </a:pPr>
            <a:r>
              <a:rPr lang="en-US" dirty="0"/>
              <a:t>Comparison of Behavior to Measured Historical Data</a:t>
            </a:r>
          </a:p>
          <a:p>
            <a:pPr marL="514350" indent="-514350">
              <a:buFont typeface="+mj-lt"/>
              <a:buAutoNum type="arabicPeriod"/>
            </a:pPr>
            <a:r>
              <a:rPr lang="en-US" dirty="0"/>
              <a:t>Comparison of Behavior to Other Models’ Future Projections</a:t>
            </a:r>
          </a:p>
          <a:p>
            <a:pPr marL="514350" indent="-514350">
              <a:buFont typeface="+mj-lt"/>
              <a:buAutoNum type="arabicPeriod"/>
            </a:pPr>
            <a:r>
              <a:rPr lang="en-US" dirty="0"/>
              <a:t>Comparison Against Experts’ Mental Models</a:t>
            </a:r>
          </a:p>
          <a:p>
            <a:pPr marL="514350" indent="-514350">
              <a:buFont typeface="+mj-lt"/>
              <a:buAutoNum type="arabicPeriod"/>
            </a:pPr>
            <a:r>
              <a:rPr lang="en-US" dirty="0"/>
              <a:t>Relevance to Policy-makers</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32973311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288305" y="627673"/>
            <a:ext cx="11443053" cy="524156"/>
          </a:xfrm>
        </p:spPr>
        <p:txBody>
          <a:bodyPr>
            <a:normAutofit fontScale="90000"/>
          </a:bodyPr>
          <a:lstStyle/>
          <a:p>
            <a:r>
              <a:rPr lang="en-US" dirty="0">
                <a:solidFill>
                  <a:srgbClr val="FFC000"/>
                </a:solidFill>
              </a:rPr>
              <a:t>We compare coal in </a:t>
            </a:r>
            <a:r>
              <a:rPr lang="en-US" dirty="0" err="1">
                <a:solidFill>
                  <a:srgbClr val="FFC000"/>
                </a:solidFill>
              </a:rPr>
              <a:t>En</a:t>
            </a:r>
            <a:r>
              <a:rPr lang="en-US" dirty="0">
                <a:solidFill>
                  <a:srgbClr val="FFC000"/>
                </a:solidFill>
              </a:rPr>
              <a:t>-ROADS against the IAMs’ 2.6 scenario</a:t>
            </a:r>
          </a:p>
        </p:txBody>
      </p:sp>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337675" y="1438507"/>
            <a:ext cx="2705642" cy="2244570"/>
          </a:xfrm>
        </p:spPr>
        <p:txBody>
          <a:bodyPr>
            <a:normAutofit fontScale="92500"/>
          </a:bodyPr>
          <a:lstStyle/>
          <a:p>
            <a:r>
              <a:rPr lang="en-US" dirty="0">
                <a:solidFill>
                  <a:schemeClr val="bg1"/>
                </a:solidFill>
                <a:latin typeface="Helvetica Light" panose="020B0403020202020204" pitchFamily="34" charset="0"/>
              </a:rPr>
              <a:t>Testing C price and GDP assumptions from IAM SSP2 scenarios</a:t>
            </a:r>
          </a:p>
          <a:p>
            <a:endParaRPr lang="en-US" dirty="0">
              <a:solidFill>
                <a:schemeClr val="bg1"/>
              </a:solidFill>
              <a:latin typeface="Helvetica Light" panose="020B0403020202020204" pitchFamily="34" charset="0"/>
            </a:endParaRPr>
          </a:p>
        </p:txBody>
      </p:sp>
      <p:sp>
        <p:nvSpPr>
          <p:cNvPr id="3" name="Content Placeholder 2">
            <a:extLst>
              <a:ext uri="{FF2B5EF4-FFF2-40B4-BE49-F238E27FC236}">
                <a16:creationId xmlns:a16="http://schemas.microsoft.com/office/drawing/2014/main" id="{FBD4B231-350E-4A48-A3C9-C620DCB51BD2}"/>
              </a:ext>
            </a:extLst>
          </p:cNvPr>
          <p:cNvSpPr>
            <a:spLocks noGrp="1"/>
          </p:cNvSpPr>
          <p:nvPr>
            <p:ph idx="1"/>
          </p:nvPr>
        </p:nvSpPr>
        <p:spPr/>
        <p:txBody>
          <a:bodyPr/>
          <a:lstStyle/>
          <a:p>
            <a:endParaRPr lang="en-US" dirty="0"/>
          </a:p>
        </p:txBody>
      </p:sp>
      <p:graphicFrame>
        <p:nvGraphicFramePr>
          <p:cNvPr id="6" name="Chart 5">
            <a:extLst>
              <a:ext uri="{FF2B5EF4-FFF2-40B4-BE49-F238E27FC236}">
                <a16:creationId xmlns:a16="http://schemas.microsoft.com/office/drawing/2014/main" id="{C0CB8BE0-D45B-374B-B2EA-6C336D09992B}"/>
              </a:ext>
            </a:extLst>
          </p:cNvPr>
          <p:cNvGraphicFramePr>
            <a:graphicFrameLocks noGrp="1"/>
          </p:cNvGraphicFramePr>
          <p:nvPr>
            <p:extLst/>
          </p:nvPr>
        </p:nvGraphicFramePr>
        <p:xfrm>
          <a:off x="457200" y="1280160"/>
          <a:ext cx="8732520" cy="5175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54284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40FD-E1FB-414C-BC23-3A454A7EA4C8}"/>
              </a:ext>
            </a:extLst>
          </p:cNvPr>
          <p:cNvSpPr>
            <a:spLocks noGrp="1"/>
          </p:cNvSpPr>
          <p:nvPr>
            <p:ph type="ctrTitle"/>
          </p:nvPr>
        </p:nvSpPr>
        <p:spPr/>
        <p:txBody>
          <a:bodyPr/>
          <a:lstStyle/>
          <a:p>
            <a:r>
              <a:rPr lang="en-US" dirty="0">
                <a:solidFill>
                  <a:srgbClr val="FFC000"/>
                </a:solidFill>
              </a:rPr>
              <a:t>Coal Use for Three RF Levels for SSP2</a:t>
            </a:r>
          </a:p>
        </p:txBody>
      </p:sp>
      <p:graphicFrame>
        <p:nvGraphicFramePr>
          <p:cNvPr id="9" name="Chart 8">
            <a:extLst>
              <a:ext uri="{FF2B5EF4-FFF2-40B4-BE49-F238E27FC236}">
                <a16:creationId xmlns:a16="http://schemas.microsoft.com/office/drawing/2014/main" id="{B93CD2E0-C094-2E43-B120-DAEF3492C427}"/>
              </a:ext>
            </a:extLst>
          </p:cNvPr>
          <p:cNvGraphicFramePr>
            <a:graphicFrameLocks noGrp="1"/>
          </p:cNvGraphicFramePr>
          <p:nvPr>
            <p:extLst/>
          </p:nvPr>
        </p:nvGraphicFramePr>
        <p:xfrm>
          <a:off x="205619" y="1404257"/>
          <a:ext cx="10114038" cy="5298116"/>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a:extLst>
              <a:ext uri="{FF2B5EF4-FFF2-40B4-BE49-F238E27FC236}">
                <a16:creationId xmlns:a16="http://schemas.microsoft.com/office/drawing/2014/main" id="{D0CFB519-FCAB-E745-BD8A-B87C140B7FE1}"/>
              </a:ext>
            </a:extLst>
          </p:cNvPr>
          <p:cNvPicPr>
            <a:picLocks noChangeAspect="1"/>
          </p:cNvPicPr>
          <p:nvPr/>
        </p:nvPicPr>
        <p:blipFill>
          <a:blip r:embed="rId3"/>
          <a:stretch>
            <a:fillRect/>
          </a:stretch>
        </p:blipFill>
        <p:spPr>
          <a:xfrm>
            <a:off x="8456507" y="3149322"/>
            <a:ext cx="1748850" cy="2918327"/>
          </a:xfrm>
          <a:prstGeom prst="rect">
            <a:avLst/>
          </a:prstGeom>
        </p:spPr>
      </p:pic>
    </p:spTree>
    <p:extLst>
      <p:ext uri="{BB962C8B-B14F-4D97-AF65-F5344CB8AC3E}">
        <p14:creationId xmlns:p14="http://schemas.microsoft.com/office/powerpoint/2010/main" val="251994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wipe(left)">
                                      <p:cBhvr>
                                        <p:cTn id="7" dur="1000"/>
                                        <p:tgtEl>
                                          <p:spTgt spid="9">
                                            <p:graphicEl>
                                              <a:chart seriesIdx="0" categoryIdx="-4" bldStep="series"/>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wipe(left)">
                                      <p:cBhvr>
                                        <p:cTn id="10" dur="1000"/>
                                        <p:tgtEl>
                                          <p:spTgt spid="9">
                                            <p:graphicEl>
                                              <a:chart seriesIdx="1" categoryIdx="-4" bldStep="series"/>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graphicEl>
                                              <a:chart seriesIdx="2" categoryIdx="-4" bldStep="series"/>
                                            </p:graphicEl>
                                          </p:spTgt>
                                        </p:tgtEl>
                                        <p:attrNameLst>
                                          <p:attrName>style.visibility</p:attrName>
                                        </p:attrNameLst>
                                      </p:cBhvr>
                                      <p:to>
                                        <p:strVal val="visible"/>
                                      </p:to>
                                    </p:set>
                                    <p:animEffect transition="in" filter="wipe(left)">
                                      <p:cBhvr>
                                        <p:cTn id="13" dur="1000"/>
                                        <p:tgtEl>
                                          <p:spTgt spid="9">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series"/>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37E3-20D3-784B-91B8-463CC7FCDA97}"/>
              </a:ext>
            </a:extLst>
          </p:cNvPr>
          <p:cNvSpPr>
            <a:spLocks noGrp="1"/>
          </p:cNvSpPr>
          <p:nvPr>
            <p:ph type="ctrTitle"/>
          </p:nvPr>
        </p:nvSpPr>
        <p:spPr>
          <a:xfrm>
            <a:off x="299070" y="685775"/>
            <a:ext cx="11261452" cy="3159810"/>
          </a:xfrm>
        </p:spPr>
        <p:txBody>
          <a:bodyPr/>
          <a:lstStyle/>
          <a:p>
            <a:pPr algn="ctr"/>
            <a:r>
              <a:rPr lang="en-US" sz="8000" dirty="0"/>
              <a:t>How We Learn Via Model Comparison</a:t>
            </a:r>
          </a:p>
        </p:txBody>
      </p:sp>
      <p:pic>
        <p:nvPicPr>
          <p:cNvPr id="3" name="Content Placeholder 6">
            <a:extLst>
              <a:ext uri="{FF2B5EF4-FFF2-40B4-BE49-F238E27FC236}">
                <a16:creationId xmlns:a16="http://schemas.microsoft.com/office/drawing/2014/main" id="{2ECCD3C4-ADFA-DC42-949C-F06331B03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738" y="6168783"/>
            <a:ext cx="1523999" cy="574463"/>
          </a:xfrm>
          <a:prstGeom prst="rect">
            <a:avLst/>
          </a:prstGeom>
        </p:spPr>
      </p:pic>
    </p:spTree>
    <p:extLst>
      <p:ext uri="{BB962C8B-B14F-4D97-AF65-F5344CB8AC3E}">
        <p14:creationId xmlns:p14="http://schemas.microsoft.com/office/powerpoint/2010/main" val="15057174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288305" y="627673"/>
            <a:ext cx="11443053" cy="524156"/>
          </a:xfrm>
        </p:spPr>
        <p:txBody>
          <a:bodyPr>
            <a:normAutofit fontScale="90000"/>
          </a:bodyPr>
          <a:lstStyle/>
          <a:p>
            <a:r>
              <a:rPr lang="en-US" dirty="0">
                <a:solidFill>
                  <a:srgbClr val="FFC000"/>
                </a:solidFill>
              </a:rPr>
              <a:t>We compare coal in </a:t>
            </a:r>
            <a:r>
              <a:rPr lang="en-US" dirty="0" err="1">
                <a:solidFill>
                  <a:srgbClr val="FFC000"/>
                </a:solidFill>
              </a:rPr>
              <a:t>En</a:t>
            </a:r>
            <a:r>
              <a:rPr lang="en-US" dirty="0">
                <a:solidFill>
                  <a:srgbClr val="FFC000"/>
                </a:solidFill>
              </a:rPr>
              <a:t>-ROADS against the IAMs’ 2.6 scenario</a:t>
            </a:r>
          </a:p>
        </p:txBody>
      </p:sp>
      <p:graphicFrame>
        <p:nvGraphicFramePr>
          <p:cNvPr id="5" name="Content Placeholder 4">
            <a:extLst>
              <a:ext uri="{FF2B5EF4-FFF2-40B4-BE49-F238E27FC236}">
                <a16:creationId xmlns:a16="http://schemas.microsoft.com/office/drawing/2014/main" id="{C0CB8BE0-D45B-374B-B2EA-6C336D09992B}"/>
              </a:ext>
            </a:extLst>
          </p:cNvPr>
          <p:cNvGraphicFramePr>
            <a:graphicFrameLocks noGrp="1"/>
          </p:cNvGraphicFramePr>
          <p:nvPr>
            <p:ph idx="1"/>
            <p:extLst/>
          </p:nvPr>
        </p:nvGraphicFramePr>
        <p:xfrm>
          <a:off x="406565" y="1354283"/>
          <a:ext cx="8870950" cy="5129561"/>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337675" y="1438507"/>
            <a:ext cx="2705642" cy="2244570"/>
          </a:xfrm>
        </p:spPr>
        <p:txBody>
          <a:bodyPr>
            <a:normAutofit fontScale="92500"/>
          </a:bodyPr>
          <a:lstStyle/>
          <a:p>
            <a:r>
              <a:rPr lang="en-US" dirty="0">
                <a:solidFill>
                  <a:schemeClr val="bg1"/>
                </a:solidFill>
                <a:latin typeface="Helvetica Light" panose="020B0403020202020204" pitchFamily="34" charset="0"/>
              </a:rPr>
              <a:t>Testing C price and GDP assumptions from IAM SSP2 scenarios</a:t>
            </a:r>
          </a:p>
          <a:p>
            <a:endParaRPr lang="en-US" dirty="0">
              <a:solidFill>
                <a:schemeClr val="bg1"/>
              </a:solidFill>
              <a:latin typeface="Helvetica Light" panose="020B0403020202020204" pitchFamily="34" charset="0"/>
            </a:endParaRPr>
          </a:p>
        </p:txBody>
      </p:sp>
      <p:sp>
        <p:nvSpPr>
          <p:cNvPr id="3" name="TextBox 2">
            <a:extLst>
              <a:ext uri="{FF2B5EF4-FFF2-40B4-BE49-F238E27FC236}">
                <a16:creationId xmlns:a16="http://schemas.microsoft.com/office/drawing/2014/main" id="{997A869F-FC2F-3A47-BD23-5170DBA092C8}"/>
              </a:ext>
            </a:extLst>
          </p:cNvPr>
          <p:cNvSpPr txBox="1"/>
          <p:nvPr/>
        </p:nvSpPr>
        <p:spPr>
          <a:xfrm>
            <a:off x="9697453" y="110162"/>
            <a:ext cx="1782604" cy="461665"/>
          </a:xfrm>
          <a:prstGeom prst="rect">
            <a:avLst/>
          </a:prstGeom>
          <a:noFill/>
        </p:spPr>
        <p:txBody>
          <a:bodyPr wrap="none" rtlCol="0">
            <a:spAutoFit/>
          </a:bodyPr>
          <a:lstStyle/>
          <a:p>
            <a:r>
              <a:rPr lang="en-US" sz="2400" dirty="0">
                <a:solidFill>
                  <a:schemeClr val="bg1"/>
                </a:solidFill>
              </a:rPr>
              <a:t>2019 version</a:t>
            </a:r>
          </a:p>
        </p:txBody>
      </p:sp>
    </p:spTree>
    <p:extLst>
      <p:ext uri="{BB962C8B-B14F-4D97-AF65-F5344CB8AC3E}">
        <p14:creationId xmlns:p14="http://schemas.microsoft.com/office/powerpoint/2010/main" val="3298762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CBC6FD-7652-0A41-BD14-A9BEC2A0EB39}"/>
              </a:ext>
            </a:extLst>
          </p:cNvPr>
          <p:cNvSpPr>
            <a:spLocks noGrp="1"/>
          </p:cNvSpPr>
          <p:nvPr>
            <p:ph type="ctrTitle"/>
          </p:nvPr>
        </p:nvSpPr>
        <p:spPr>
          <a:xfrm>
            <a:off x="288305" y="627673"/>
            <a:ext cx="11443053" cy="524156"/>
          </a:xfrm>
        </p:spPr>
        <p:txBody>
          <a:bodyPr>
            <a:normAutofit fontScale="90000"/>
          </a:bodyPr>
          <a:lstStyle/>
          <a:p>
            <a:r>
              <a:rPr lang="en-US" dirty="0">
                <a:solidFill>
                  <a:srgbClr val="FFC000"/>
                </a:solidFill>
              </a:rPr>
              <a:t>We compare coal in </a:t>
            </a:r>
            <a:r>
              <a:rPr lang="en-US" dirty="0" err="1">
                <a:solidFill>
                  <a:srgbClr val="FFC000"/>
                </a:solidFill>
              </a:rPr>
              <a:t>En</a:t>
            </a:r>
            <a:r>
              <a:rPr lang="en-US" dirty="0">
                <a:solidFill>
                  <a:srgbClr val="FFC000"/>
                </a:solidFill>
              </a:rPr>
              <a:t>-ROADS against the IAMs’ 2.6 scenario</a:t>
            </a:r>
          </a:p>
        </p:txBody>
      </p:sp>
      <p:sp>
        <p:nvSpPr>
          <p:cNvPr id="2" name="Content Placeholder 1">
            <a:extLst>
              <a:ext uri="{FF2B5EF4-FFF2-40B4-BE49-F238E27FC236}">
                <a16:creationId xmlns:a16="http://schemas.microsoft.com/office/drawing/2014/main" id="{3DB34098-BE00-7142-8604-A1954F5DEBE0}"/>
              </a:ext>
            </a:extLst>
          </p:cNvPr>
          <p:cNvSpPr>
            <a:spLocks noGrp="1"/>
          </p:cNvSpPr>
          <p:nvPr>
            <p:ph sz="half" idx="4294967295"/>
          </p:nvPr>
        </p:nvSpPr>
        <p:spPr>
          <a:xfrm>
            <a:off x="9337675" y="1438507"/>
            <a:ext cx="2705642" cy="2244570"/>
          </a:xfrm>
        </p:spPr>
        <p:txBody>
          <a:bodyPr>
            <a:normAutofit fontScale="92500"/>
          </a:bodyPr>
          <a:lstStyle/>
          <a:p>
            <a:r>
              <a:rPr lang="en-US" dirty="0">
                <a:solidFill>
                  <a:schemeClr val="bg1"/>
                </a:solidFill>
                <a:latin typeface="Helvetica Light" panose="020B0403020202020204" pitchFamily="34" charset="0"/>
              </a:rPr>
              <a:t>Testing C price and GDP assumptions from IAM SSP2 scenarios</a:t>
            </a:r>
          </a:p>
          <a:p>
            <a:endParaRPr lang="en-US" dirty="0">
              <a:solidFill>
                <a:schemeClr val="bg1"/>
              </a:solidFill>
              <a:latin typeface="Helvetica Light" panose="020B0403020202020204" pitchFamily="34" charset="0"/>
            </a:endParaRPr>
          </a:p>
        </p:txBody>
      </p:sp>
      <p:sp>
        <p:nvSpPr>
          <p:cNvPr id="3" name="Content Placeholder 2">
            <a:extLst>
              <a:ext uri="{FF2B5EF4-FFF2-40B4-BE49-F238E27FC236}">
                <a16:creationId xmlns:a16="http://schemas.microsoft.com/office/drawing/2014/main" id="{FBD4B231-350E-4A48-A3C9-C620DCB51BD2}"/>
              </a:ext>
            </a:extLst>
          </p:cNvPr>
          <p:cNvSpPr>
            <a:spLocks noGrp="1"/>
          </p:cNvSpPr>
          <p:nvPr>
            <p:ph idx="1"/>
          </p:nvPr>
        </p:nvSpPr>
        <p:spPr/>
        <p:txBody>
          <a:bodyPr/>
          <a:lstStyle/>
          <a:p>
            <a:endParaRPr lang="en-US" dirty="0"/>
          </a:p>
        </p:txBody>
      </p:sp>
      <p:graphicFrame>
        <p:nvGraphicFramePr>
          <p:cNvPr id="6" name="Chart 5">
            <a:extLst>
              <a:ext uri="{FF2B5EF4-FFF2-40B4-BE49-F238E27FC236}">
                <a16:creationId xmlns:a16="http://schemas.microsoft.com/office/drawing/2014/main" id="{C0CB8BE0-D45B-374B-B2EA-6C336D09992B}"/>
              </a:ext>
            </a:extLst>
          </p:cNvPr>
          <p:cNvGraphicFramePr>
            <a:graphicFrameLocks noGrp="1"/>
          </p:cNvGraphicFramePr>
          <p:nvPr>
            <p:extLst/>
          </p:nvPr>
        </p:nvGraphicFramePr>
        <p:xfrm>
          <a:off x="457200" y="1280160"/>
          <a:ext cx="8732520" cy="517550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91850147-8009-494B-B3CD-493CB5EAD3E7}"/>
              </a:ext>
            </a:extLst>
          </p:cNvPr>
          <p:cNvSpPr txBox="1"/>
          <p:nvPr/>
        </p:nvSpPr>
        <p:spPr>
          <a:xfrm>
            <a:off x="9697453" y="110162"/>
            <a:ext cx="1782604" cy="461665"/>
          </a:xfrm>
          <a:prstGeom prst="rect">
            <a:avLst/>
          </a:prstGeom>
          <a:noFill/>
        </p:spPr>
        <p:txBody>
          <a:bodyPr wrap="none" rtlCol="0">
            <a:spAutoFit/>
          </a:bodyPr>
          <a:lstStyle/>
          <a:p>
            <a:r>
              <a:rPr lang="en-US" sz="2400" dirty="0">
                <a:solidFill>
                  <a:schemeClr val="bg1"/>
                </a:solidFill>
              </a:rPr>
              <a:t>2020 version</a:t>
            </a:r>
          </a:p>
        </p:txBody>
      </p:sp>
    </p:spTree>
    <p:extLst>
      <p:ext uri="{BB962C8B-B14F-4D97-AF65-F5344CB8AC3E}">
        <p14:creationId xmlns:p14="http://schemas.microsoft.com/office/powerpoint/2010/main" val="12255079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37E3-20D3-784B-91B8-463CC7FCDA97}"/>
              </a:ext>
            </a:extLst>
          </p:cNvPr>
          <p:cNvSpPr>
            <a:spLocks noGrp="1"/>
          </p:cNvSpPr>
          <p:nvPr>
            <p:ph type="ctrTitle"/>
          </p:nvPr>
        </p:nvSpPr>
        <p:spPr>
          <a:xfrm>
            <a:off x="467513" y="2454417"/>
            <a:ext cx="11261452" cy="3159810"/>
          </a:xfrm>
        </p:spPr>
        <p:txBody>
          <a:bodyPr/>
          <a:lstStyle/>
          <a:p>
            <a:pPr algn="ctr"/>
            <a:r>
              <a:rPr lang="en-US" sz="8000" dirty="0"/>
              <a:t>Comparison of Behavior to Other Models’ Future Projections – </a:t>
            </a:r>
            <a:r>
              <a:rPr lang="en-US" sz="8000" i="1" dirty="0"/>
              <a:t>Adding More SSPs</a:t>
            </a:r>
          </a:p>
        </p:txBody>
      </p:sp>
      <p:pic>
        <p:nvPicPr>
          <p:cNvPr id="3" name="Content Placeholder 6">
            <a:extLst>
              <a:ext uri="{FF2B5EF4-FFF2-40B4-BE49-F238E27FC236}">
                <a16:creationId xmlns:a16="http://schemas.microsoft.com/office/drawing/2014/main" id="{2ECCD3C4-ADFA-DC42-949C-F06331B03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738" y="6168783"/>
            <a:ext cx="1523999" cy="574463"/>
          </a:xfrm>
          <a:prstGeom prst="rect">
            <a:avLst/>
          </a:prstGeom>
        </p:spPr>
      </p:pic>
    </p:spTree>
    <p:extLst>
      <p:ext uri="{BB962C8B-B14F-4D97-AF65-F5344CB8AC3E}">
        <p14:creationId xmlns:p14="http://schemas.microsoft.com/office/powerpoint/2010/main" val="3566096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8707B3-40D5-8B47-AE24-27DE2454D5E5}"/>
              </a:ext>
            </a:extLst>
          </p:cNvPr>
          <p:cNvPicPr>
            <a:picLocks noChangeAspect="1"/>
          </p:cNvPicPr>
          <p:nvPr/>
        </p:nvPicPr>
        <p:blipFill>
          <a:blip r:embed="rId2"/>
          <a:stretch>
            <a:fillRect/>
          </a:stretch>
        </p:blipFill>
        <p:spPr>
          <a:xfrm>
            <a:off x="1866900" y="647700"/>
            <a:ext cx="8458200" cy="5562600"/>
          </a:xfrm>
          <a:prstGeom prst="rect">
            <a:avLst/>
          </a:prstGeom>
        </p:spPr>
      </p:pic>
    </p:spTree>
    <p:extLst>
      <p:ext uri="{BB962C8B-B14F-4D97-AF65-F5344CB8AC3E}">
        <p14:creationId xmlns:p14="http://schemas.microsoft.com/office/powerpoint/2010/main" val="422369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100CB9-404A-414D-87F0-D041992072B6}"/>
              </a:ext>
            </a:extLst>
          </p:cNvPr>
          <p:cNvSpPr txBox="1">
            <a:spLocks/>
          </p:cNvSpPr>
          <p:nvPr/>
        </p:nvSpPr>
        <p:spPr>
          <a:xfrm>
            <a:off x="861483" y="323207"/>
            <a:ext cx="9193747" cy="379828"/>
          </a:xfrm>
          <a:prstGeom prst="rect">
            <a:avLst/>
          </a:prstGeom>
        </p:spPr>
        <p:txBody>
          <a:bodyPr anchor="ctr"/>
          <a:lstStyle>
            <a:lvl1pPr algn="l" defTabSz="457200" rtl="0" eaLnBrk="1" latinLnBrk="0" hangingPunct="1">
              <a:spcBef>
                <a:spcPct val="0"/>
              </a:spcBef>
              <a:buNone/>
              <a:defRPr sz="3200" kern="1200">
                <a:solidFill>
                  <a:schemeClr val="bg1"/>
                </a:solidFill>
                <a:latin typeface="Century Gothic"/>
                <a:ea typeface="+mj-ea"/>
                <a:cs typeface="+mj-cs"/>
              </a:defRPr>
            </a:lvl1pPr>
          </a:lstStyle>
          <a:p>
            <a:r>
              <a:rPr lang="en-US" sz="2400" b="1" dirty="0">
                <a:solidFill>
                  <a:srgbClr val="FFC000"/>
                </a:solidFill>
                <a:latin typeface="Helvetica" pitchFamily="2" charset="0"/>
              </a:rPr>
              <a:t>Shared Socioeconomic Pathways (SSPs)</a:t>
            </a:r>
            <a:endParaRPr lang="en-US" sz="2400" i="1" dirty="0">
              <a:solidFill>
                <a:srgbClr val="FFC000"/>
              </a:solidFill>
              <a:latin typeface="Helvetica Light Oblique" panose="020B0403020202020204" pitchFamily="34" charset="0"/>
            </a:endParaRPr>
          </a:p>
        </p:txBody>
      </p:sp>
      <p:pic>
        <p:nvPicPr>
          <p:cNvPr id="6" name="Picture 5">
            <a:extLst>
              <a:ext uri="{FF2B5EF4-FFF2-40B4-BE49-F238E27FC236}">
                <a16:creationId xmlns:a16="http://schemas.microsoft.com/office/drawing/2014/main" id="{70A6E4FB-FAB5-8045-8C5C-CA97EA3EA2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9978" y="936137"/>
            <a:ext cx="7183609" cy="5509829"/>
          </a:xfrm>
          <a:prstGeom prst="rect">
            <a:avLst/>
          </a:prstGeom>
        </p:spPr>
      </p:pic>
      <p:sp>
        <p:nvSpPr>
          <p:cNvPr id="15" name="TextBox 14">
            <a:extLst>
              <a:ext uri="{FF2B5EF4-FFF2-40B4-BE49-F238E27FC236}">
                <a16:creationId xmlns:a16="http://schemas.microsoft.com/office/drawing/2014/main" id="{3A014D5B-DD7F-1A4A-AD57-27C609427686}"/>
              </a:ext>
            </a:extLst>
          </p:cNvPr>
          <p:cNvSpPr txBox="1"/>
          <p:nvPr/>
        </p:nvSpPr>
        <p:spPr>
          <a:xfrm>
            <a:off x="9333786" y="5047226"/>
            <a:ext cx="2540713" cy="769441"/>
          </a:xfrm>
          <a:prstGeom prst="rect">
            <a:avLst/>
          </a:prstGeom>
          <a:noFill/>
        </p:spPr>
        <p:txBody>
          <a:bodyPr wrap="square" rtlCol="0">
            <a:spAutoFit/>
          </a:bodyPr>
          <a:lstStyle/>
          <a:p>
            <a:r>
              <a:rPr lang="en-US" sz="1100" dirty="0">
                <a:solidFill>
                  <a:schemeClr val="bg1"/>
                </a:solidFill>
                <a:latin typeface="Helvetica Light" panose="020B0403020202020204" pitchFamily="34" charset="0"/>
              </a:rPr>
              <a:t>(Chart via WITCH model documentation - European Institute on Economics and the Environment. Adapted.) </a:t>
            </a:r>
          </a:p>
        </p:txBody>
      </p:sp>
      <p:sp>
        <p:nvSpPr>
          <p:cNvPr id="2" name="TextBox 1">
            <a:extLst>
              <a:ext uri="{FF2B5EF4-FFF2-40B4-BE49-F238E27FC236}">
                <a16:creationId xmlns:a16="http://schemas.microsoft.com/office/drawing/2014/main" id="{E17C6E07-F6F5-F84F-9542-45A9A8DFCF77}"/>
              </a:ext>
            </a:extLst>
          </p:cNvPr>
          <p:cNvSpPr txBox="1"/>
          <p:nvPr/>
        </p:nvSpPr>
        <p:spPr>
          <a:xfrm>
            <a:off x="3327400" y="4634299"/>
            <a:ext cx="1620380" cy="369332"/>
          </a:xfrm>
          <a:prstGeom prst="rect">
            <a:avLst/>
          </a:prstGeom>
          <a:noFill/>
        </p:spPr>
        <p:txBody>
          <a:bodyPr wrap="none" rtlCol="0">
            <a:spAutoFit/>
          </a:bodyPr>
          <a:lstStyle/>
          <a:p>
            <a:r>
              <a:rPr lang="en-US" dirty="0"/>
              <a:t>“Sustainability”</a:t>
            </a:r>
          </a:p>
        </p:txBody>
      </p:sp>
      <p:sp>
        <p:nvSpPr>
          <p:cNvPr id="8" name="TextBox 7">
            <a:extLst>
              <a:ext uri="{FF2B5EF4-FFF2-40B4-BE49-F238E27FC236}">
                <a16:creationId xmlns:a16="http://schemas.microsoft.com/office/drawing/2014/main" id="{7B145B06-195B-224C-B64D-BF04B7BC3152}"/>
              </a:ext>
            </a:extLst>
          </p:cNvPr>
          <p:cNvSpPr txBox="1"/>
          <p:nvPr/>
        </p:nvSpPr>
        <p:spPr>
          <a:xfrm>
            <a:off x="2923611" y="2741998"/>
            <a:ext cx="1546790" cy="646331"/>
          </a:xfrm>
          <a:prstGeom prst="rect">
            <a:avLst/>
          </a:prstGeom>
          <a:noFill/>
        </p:spPr>
        <p:txBody>
          <a:bodyPr wrap="square" rtlCol="0">
            <a:spAutoFit/>
          </a:bodyPr>
          <a:lstStyle/>
          <a:p>
            <a:pPr algn="ctr"/>
            <a:r>
              <a:rPr lang="en-US" dirty="0"/>
              <a:t>“Fossil-fueled development”</a:t>
            </a:r>
          </a:p>
        </p:txBody>
      </p:sp>
      <p:sp>
        <p:nvSpPr>
          <p:cNvPr id="9" name="TextBox 8">
            <a:extLst>
              <a:ext uri="{FF2B5EF4-FFF2-40B4-BE49-F238E27FC236}">
                <a16:creationId xmlns:a16="http://schemas.microsoft.com/office/drawing/2014/main" id="{76FE9BA0-0BAB-2549-A0E3-4213A7E5B344}"/>
              </a:ext>
            </a:extLst>
          </p:cNvPr>
          <p:cNvSpPr txBox="1"/>
          <p:nvPr/>
        </p:nvSpPr>
        <p:spPr>
          <a:xfrm>
            <a:off x="6733610" y="2741997"/>
            <a:ext cx="1775389" cy="646331"/>
          </a:xfrm>
          <a:prstGeom prst="rect">
            <a:avLst/>
          </a:prstGeom>
          <a:noFill/>
        </p:spPr>
        <p:txBody>
          <a:bodyPr wrap="square" rtlCol="0">
            <a:spAutoFit/>
          </a:bodyPr>
          <a:lstStyle/>
          <a:p>
            <a:pPr algn="ctr"/>
            <a:r>
              <a:rPr lang="en-US" dirty="0"/>
              <a:t>“Regional rivalry – a rocky road”</a:t>
            </a:r>
          </a:p>
        </p:txBody>
      </p:sp>
      <p:sp>
        <p:nvSpPr>
          <p:cNvPr id="10" name="TextBox 9">
            <a:extLst>
              <a:ext uri="{FF2B5EF4-FFF2-40B4-BE49-F238E27FC236}">
                <a16:creationId xmlns:a16="http://schemas.microsoft.com/office/drawing/2014/main" id="{150FD81B-1D2A-1743-A046-6E2C364F98FE}"/>
              </a:ext>
            </a:extLst>
          </p:cNvPr>
          <p:cNvSpPr txBox="1"/>
          <p:nvPr/>
        </p:nvSpPr>
        <p:spPr>
          <a:xfrm>
            <a:off x="5676900" y="4680465"/>
            <a:ext cx="1816101" cy="646331"/>
          </a:xfrm>
          <a:prstGeom prst="rect">
            <a:avLst/>
          </a:prstGeom>
          <a:noFill/>
        </p:spPr>
        <p:txBody>
          <a:bodyPr wrap="square" rtlCol="0">
            <a:spAutoFit/>
          </a:bodyPr>
          <a:lstStyle/>
          <a:p>
            <a:pPr algn="ctr"/>
            <a:r>
              <a:rPr lang="en-US" dirty="0"/>
              <a:t>“Inequality – A road divided”</a:t>
            </a:r>
          </a:p>
        </p:txBody>
      </p:sp>
      <p:sp>
        <p:nvSpPr>
          <p:cNvPr id="11" name="TextBox 10">
            <a:extLst>
              <a:ext uri="{FF2B5EF4-FFF2-40B4-BE49-F238E27FC236}">
                <a16:creationId xmlns:a16="http://schemas.microsoft.com/office/drawing/2014/main" id="{ABE50CDA-7DC7-9D47-B0D5-A4DA5DDC991D}"/>
              </a:ext>
            </a:extLst>
          </p:cNvPr>
          <p:cNvSpPr txBox="1"/>
          <p:nvPr/>
        </p:nvSpPr>
        <p:spPr>
          <a:xfrm>
            <a:off x="5025460" y="3691051"/>
            <a:ext cx="1375340" cy="646331"/>
          </a:xfrm>
          <a:prstGeom prst="rect">
            <a:avLst/>
          </a:prstGeom>
          <a:noFill/>
        </p:spPr>
        <p:txBody>
          <a:bodyPr wrap="square" rtlCol="0">
            <a:spAutoFit/>
          </a:bodyPr>
          <a:lstStyle/>
          <a:p>
            <a:pPr algn="ctr"/>
            <a:r>
              <a:rPr lang="en-US" dirty="0"/>
              <a:t>“Middle of the road”</a:t>
            </a:r>
          </a:p>
        </p:txBody>
      </p:sp>
    </p:spTree>
    <p:extLst>
      <p:ext uri="{BB962C8B-B14F-4D97-AF65-F5344CB8AC3E}">
        <p14:creationId xmlns:p14="http://schemas.microsoft.com/office/powerpoint/2010/main" val="30964259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B2152-5023-A74F-929D-0A7B90D7998D}"/>
              </a:ext>
            </a:extLst>
          </p:cNvPr>
          <p:cNvPicPr>
            <a:picLocks noChangeAspect="1"/>
          </p:cNvPicPr>
          <p:nvPr/>
        </p:nvPicPr>
        <p:blipFill>
          <a:blip r:embed="rId2"/>
          <a:stretch>
            <a:fillRect/>
          </a:stretch>
        </p:blipFill>
        <p:spPr>
          <a:xfrm>
            <a:off x="2482516" y="903111"/>
            <a:ext cx="7767164" cy="5223933"/>
          </a:xfrm>
          <a:prstGeom prst="rect">
            <a:avLst/>
          </a:prstGeom>
        </p:spPr>
      </p:pic>
    </p:spTree>
    <p:extLst>
      <p:ext uri="{BB962C8B-B14F-4D97-AF65-F5344CB8AC3E}">
        <p14:creationId xmlns:p14="http://schemas.microsoft.com/office/powerpoint/2010/main" val="1976160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7C0ABD-F715-6C43-A3B1-7AC7094F31AE}"/>
              </a:ext>
            </a:extLst>
          </p:cNvPr>
          <p:cNvPicPr>
            <a:picLocks noChangeAspect="1"/>
          </p:cNvPicPr>
          <p:nvPr/>
        </p:nvPicPr>
        <p:blipFill>
          <a:blip r:embed="rId2"/>
          <a:stretch>
            <a:fillRect/>
          </a:stretch>
        </p:blipFill>
        <p:spPr>
          <a:xfrm>
            <a:off x="1183799" y="745958"/>
            <a:ext cx="9153668" cy="4884821"/>
          </a:xfrm>
          <a:prstGeom prst="rect">
            <a:avLst/>
          </a:prstGeom>
        </p:spPr>
      </p:pic>
    </p:spTree>
    <p:extLst>
      <p:ext uri="{BB962C8B-B14F-4D97-AF65-F5344CB8AC3E}">
        <p14:creationId xmlns:p14="http://schemas.microsoft.com/office/powerpoint/2010/main" val="2942812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37E3-20D3-784B-91B8-463CC7FCDA97}"/>
              </a:ext>
            </a:extLst>
          </p:cNvPr>
          <p:cNvSpPr>
            <a:spLocks noGrp="1"/>
          </p:cNvSpPr>
          <p:nvPr>
            <p:ph type="ctrTitle"/>
          </p:nvPr>
        </p:nvSpPr>
        <p:spPr>
          <a:xfrm>
            <a:off x="299070" y="685775"/>
            <a:ext cx="11261452" cy="3159810"/>
          </a:xfrm>
        </p:spPr>
        <p:txBody>
          <a:bodyPr/>
          <a:lstStyle/>
          <a:p>
            <a:pPr algn="ctr"/>
            <a:r>
              <a:rPr lang="en-US" sz="8000" dirty="0"/>
              <a:t>Peer Review</a:t>
            </a:r>
          </a:p>
        </p:txBody>
      </p:sp>
      <p:pic>
        <p:nvPicPr>
          <p:cNvPr id="3" name="Content Placeholder 6">
            <a:extLst>
              <a:ext uri="{FF2B5EF4-FFF2-40B4-BE49-F238E27FC236}">
                <a16:creationId xmlns:a16="http://schemas.microsoft.com/office/drawing/2014/main" id="{2ECCD3C4-ADFA-DC42-949C-F06331B03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738" y="6168783"/>
            <a:ext cx="1523999" cy="574463"/>
          </a:xfrm>
          <a:prstGeom prst="rect">
            <a:avLst/>
          </a:prstGeom>
        </p:spPr>
      </p:pic>
    </p:spTree>
    <p:extLst>
      <p:ext uri="{BB962C8B-B14F-4D97-AF65-F5344CB8AC3E}">
        <p14:creationId xmlns:p14="http://schemas.microsoft.com/office/powerpoint/2010/main" val="42513608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11AEF-7EC9-FF42-B1AE-03067CE1A4E5}"/>
              </a:ext>
            </a:extLst>
          </p:cNvPr>
          <p:cNvSpPr>
            <a:spLocks noGrp="1"/>
          </p:cNvSpPr>
          <p:nvPr>
            <p:ph type="ctrTitle"/>
          </p:nvPr>
        </p:nvSpPr>
        <p:spPr/>
        <p:txBody>
          <a:bodyPr/>
          <a:lstStyle/>
          <a:p>
            <a:r>
              <a:rPr lang="en-US" dirty="0"/>
              <a:t>GDP per Capita</a:t>
            </a:r>
          </a:p>
        </p:txBody>
      </p:sp>
      <p:pic>
        <p:nvPicPr>
          <p:cNvPr id="3" name="Picture 2">
            <a:extLst>
              <a:ext uri="{FF2B5EF4-FFF2-40B4-BE49-F238E27FC236}">
                <a16:creationId xmlns:a16="http://schemas.microsoft.com/office/drawing/2014/main" id="{346D7565-9FC7-D14B-A880-62EE904BE3D3}"/>
              </a:ext>
            </a:extLst>
          </p:cNvPr>
          <p:cNvPicPr>
            <a:picLocks noChangeAspect="1"/>
          </p:cNvPicPr>
          <p:nvPr/>
        </p:nvPicPr>
        <p:blipFill>
          <a:blip r:embed="rId2"/>
          <a:stretch>
            <a:fillRect/>
          </a:stretch>
        </p:blipFill>
        <p:spPr>
          <a:xfrm>
            <a:off x="505162" y="1191126"/>
            <a:ext cx="7114254" cy="5158874"/>
          </a:xfrm>
          <a:prstGeom prst="rect">
            <a:avLst/>
          </a:prstGeom>
        </p:spPr>
      </p:pic>
      <p:graphicFrame>
        <p:nvGraphicFramePr>
          <p:cNvPr id="4" name="Table 3">
            <a:extLst>
              <a:ext uri="{FF2B5EF4-FFF2-40B4-BE49-F238E27FC236}">
                <a16:creationId xmlns:a16="http://schemas.microsoft.com/office/drawing/2014/main" id="{1E5C2A7D-6FB7-6845-A291-D2E373F3D7F0}"/>
              </a:ext>
            </a:extLst>
          </p:cNvPr>
          <p:cNvGraphicFramePr>
            <a:graphicFrameLocks noGrp="1"/>
          </p:cNvGraphicFramePr>
          <p:nvPr>
            <p:extLst/>
          </p:nvPr>
        </p:nvGraphicFramePr>
        <p:xfrm>
          <a:off x="7610728" y="4294461"/>
          <a:ext cx="2197099" cy="2231390"/>
        </p:xfrm>
        <a:graphic>
          <a:graphicData uri="http://schemas.openxmlformats.org/drawingml/2006/table">
            <a:tbl>
              <a:tblPr/>
              <a:tblGrid>
                <a:gridCol w="1239157">
                  <a:extLst>
                    <a:ext uri="{9D8B030D-6E8A-4147-A177-3AD203B41FA5}">
                      <a16:colId xmlns:a16="http://schemas.microsoft.com/office/drawing/2014/main" val="1914354113"/>
                    </a:ext>
                  </a:extLst>
                </a:gridCol>
                <a:gridCol w="957942">
                  <a:extLst>
                    <a:ext uri="{9D8B030D-6E8A-4147-A177-3AD203B41FA5}">
                      <a16:colId xmlns:a16="http://schemas.microsoft.com/office/drawing/2014/main" val="3867548053"/>
                    </a:ext>
                  </a:extLst>
                </a:gridCol>
              </a:tblGrid>
              <a:tr h="951230">
                <a:tc>
                  <a:txBody>
                    <a:bodyPr/>
                    <a:lstStyle/>
                    <a:p>
                      <a:pPr algn="ctr"/>
                      <a:endParaRPr lang="en-US" sz="1400" dirty="0">
                        <a:solidFill>
                          <a:schemeClr val="bg1"/>
                        </a:solidFill>
                        <a:effectLst/>
                      </a:endParaRPr>
                    </a:p>
                  </a:txBody>
                  <a:tcPr marL="0" marR="0" marT="0" marB="0" anchor="ctr">
                    <a:lnL>
                      <a:noFill/>
                    </a:lnL>
                    <a:lnR>
                      <a:noFill/>
                    </a:lnR>
                    <a:lnT>
                      <a:noFill/>
                    </a:lnT>
                    <a:lnB>
                      <a:noFill/>
                    </a:lnB>
                  </a:tcPr>
                </a:tc>
                <a:tc>
                  <a:txBody>
                    <a:bodyPr/>
                    <a:lstStyle/>
                    <a:p>
                      <a:pPr algn="ctr"/>
                      <a:r>
                        <a:rPr lang="en-US" sz="1400" dirty="0">
                          <a:solidFill>
                            <a:schemeClr val="bg1"/>
                          </a:solidFill>
                          <a:effectLst/>
                        </a:rPr>
                        <a:t>2018 Rate</a:t>
                      </a:r>
                    </a:p>
                  </a:txBody>
                  <a:tcPr marL="0" marR="0" marT="0" marB="0" anchor="ctr">
                    <a:lnL>
                      <a:noFill/>
                    </a:lnL>
                    <a:lnR>
                      <a:noFill/>
                    </a:lnR>
                    <a:lnT>
                      <a:noFill/>
                    </a:lnT>
                    <a:lnB>
                      <a:noFill/>
                    </a:lnB>
                  </a:tcPr>
                </a:tc>
                <a:extLst>
                  <a:ext uri="{0D108BD9-81ED-4DB2-BD59-A6C34878D82A}">
                    <a16:rowId xmlns:a16="http://schemas.microsoft.com/office/drawing/2014/main" val="3380188430"/>
                  </a:ext>
                </a:extLst>
              </a:tr>
              <a:tr h="154305">
                <a:tc>
                  <a:txBody>
                    <a:bodyPr/>
                    <a:lstStyle/>
                    <a:p>
                      <a:pPr algn="ctr"/>
                      <a:r>
                        <a:rPr lang="en-US" sz="1400" dirty="0">
                          <a:solidFill>
                            <a:schemeClr val="bg1"/>
                          </a:solidFill>
                          <a:effectLst/>
                        </a:rPr>
                        <a:t>SSP1</a:t>
                      </a:r>
                    </a:p>
                  </a:txBody>
                  <a:tcPr marL="0" marR="0" marT="0" marB="0" anchor="ctr">
                    <a:lnL>
                      <a:noFill/>
                    </a:lnL>
                    <a:lnR>
                      <a:noFill/>
                    </a:lnR>
                    <a:lnT>
                      <a:noFill/>
                    </a:lnT>
                    <a:lnB>
                      <a:noFill/>
                    </a:lnB>
                  </a:tcPr>
                </a:tc>
                <a:tc>
                  <a:txBody>
                    <a:bodyPr/>
                    <a:lstStyle/>
                    <a:p>
                      <a:pPr algn="ctr"/>
                      <a:r>
                        <a:rPr lang="en-US" sz="1400" dirty="0">
                          <a:solidFill>
                            <a:schemeClr val="bg1"/>
                          </a:solidFill>
                        </a:rPr>
                        <a:t>2.9</a:t>
                      </a:r>
                    </a:p>
                  </a:txBody>
                  <a:tcPr marL="0" marR="0" marT="0" marB="0" anchor="ctr">
                    <a:lnL>
                      <a:noFill/>
                    </a:lnL>
                    <a:lnR>
                      <a:noFill/>
                    </a:lnR>
                    <a:lnT>
                      <a:noFill/>
                    </a:lnT>
                    <a:lnB>
                      <a:noFill/>
                    </a:lnB>
                  </a:tcPr>
                </a:tc>
                <a:extLst>
                  <a:ext uri="{0D108BD9-81ED-4DB2-BD59-A6C34878D82A}">
                    <a16:rowId xmlns:a16="http://schemas.microsoft.com/office/drawing/2014/main" val="2826514695"/>
                  </a:ext>
                </a:extLst>
              </a:tr>
              <a:tr h="154305">
                <a:tc>
                  <a:txBody>
                    <a:bodyPr/>
                    <a:lstStyle/>
                    <a:p>
                      <a:pPr algn="ctr"/>
                      <a:r>
                        <a:rPr lang="en-US" sz="1400" dirty="0">
                          <a:solidFill>
                            <a:schemeClr val="bg1"/>
                          </a:solidFill>
                          <a:effectLst/>
                        </a:rPr>
                        <a:t>SSP2</a:t>
                      </a:r>
                    </a:p>
                  </a:txBody>
                  <a:tcPr marL="0" marR="0" marT="0" marB="0" anchor="ctr">
                    <a:lnL>
                      <a:noFill/>
                    </a:lnL>
                    <a:lnR>
                      <a:noFill/>
                    </a:lnR>
                    <a:lnT>
                      <a:noFill/>
                    </a:lnT>
                    <a:lnB>
                      <a:noFill/>
                    </a:lnB>
                  </a:tcPr>
                </a:tc>
                <a:tc>
                  <a:txBody>
                    <a:bodyPr/>
                    <a:lstStyle/>
                    <a:p>
                      <a:pPr algn="ctr"/>
                      <a:r>
                        <a:rPr lang="en-US" sz="1400" dirty="0">
                          <a:solidFill>
                            <a:schemeClr val="bg1"/>
                          </a:solidFill>
                        </a:rPr>
                        <a:t>2.5</a:t>
                      </a:r>
                    </a:p>
                  </a:txBody>
                  <a:tcPr marL="0" marR="0" marT="0" marB="0" anchor="ctr">
                    <a:lnL>
                      <a:noFill/>
                    </a:lnL>
                    <a:lnR>
                      <a:noFill/>
                    </a:lnR>
                    <a:lnT>
                      <a:noFill/>
                    </a:lnT>
                    <a:lnB>
                      <a:noFill/>
                    </a:lnB>
                  </a:tcPr>
                </a:tc>
                <a:extLst>
                  <a:ext uri="{0D108BD9-81ED-4DB2-BD59-A6C34878D82A}">
                    <a16:rowId xmlns:a16="http://schemas.microsoft.com/office/drawing/2014/main" val="1028650026"/>
                  </a:ext>
                </a:extLst>
              </a:tr>
              <a:tr h="154305">
                <a:tc>
                  <a:txBody>
                    <a:bodyPr/>
                    <a:lstStyle/>
                    <a:p>
                      <a:pPr algn="ctr"/>
                      <a:r>
                        <a:rPr lang="en-US" sz="1400" dirty="0">
                          <a:solidFill>
                            <a:schemeClr val="bg1"/>
                          </a:solidFill>
                          <a:effectLst/>
                        </a:rPr>
                        <a:t>SSP3</a:t>
                      </a:r>
                    </a:p>
                  </a:txBody>
                  <a:tcPr marL="0" marR="0" marT="0" marB="0" anchor="ctr">
                    <a:lnL>
                      <a:noFill/>
                    </a:lnL>
                    <a:lnR>
                      <a:noFill/>
                    </a:lnR>
                    <a:lnT>
                      <a:noFill/>
                    </a:lnT>
                    <a:lnB>
                      <a:noFill/>
                    </a:lnB>
                  </a:tcPr>
                </a:tc>
                <a:tc>
                  <a:txBody>
                    <a:bodyPr/>
                    <a:lstStyle/>
                    <a:p>
                      <a:pPr algn="ctr"/>
                      <a:r>
                        <a:rPr lang="en-US" sz="1400" dirty="0">
                          <a:solidFill>
                            <a:schemeClr val="bg1"/>
                          </a:solidFill>
                        </a:rPr>
                        <a:t>1.7</a:t>
                      </a:r>
                    </a:p>
                  </a:txBody>
                  <a:tcPr marL="0" marR="0" marT="0" marB="0" anchor="ctr">
                    <a:lnL>
                      <a:noFill/>
                    </a:lnL>
                    <a:lnR>
                      <a:noFill/>
                    </a:lnR>
                    <a:lnT>
                      <a:noFill/>
                    </a:lnT>
                    <a:lnB>
                      <a:noFill/>
                    </a:lnB>
                  </a:tcPr>
                </a:tc>
                <a:extLst>
                  <a:ext uri="{0D108BD9-81ED-4DB2-BD59-A6C34878D82A}">
                    <a16:rowId xmlns:a16="http://schemas.microsoft.com/office/drawing/2014/main" val="826674589"/>
                  </a:ext>
                </a:extLst>
              </a:tr>
              <a:tr h="154305">
                <a:tc>
                  <a:txBody>
                    <a:bodyPr/>
                    <a:lstStyle/>
                    <a:p>
                      <a:pPr algn="ctr"/>
                      <a:r>
                        <a:rPr lang="en-US" sz="1400" dirty="0">
                          <a:solidFill>
                            <a:schemeClr val="bg1"/>
                          </a:solidFill>
                          <a:effectLst/>
                        </a:rPr>
                        <a:t>SSP4</a:t>
                      </a:r>
                    </a:p>
                  </a:txBody>
                  <a:tcPr marL="0" marR="0" marT="0" marB="0" anchor="ctr">
                    <a:lnL>
                      <a:noFill/>
                    </a:lnL>
                    <a:lnR>
                      <a:noFill/>
                    </a:lnR>
                    <a:lnT>
                      <a:noFill/>
                    </a:lnT>
                    <a:lnB>
                      <a:noFill/>
                    </a:lnB>
                  </a:tcPr>
                </a:tc>
                <a:tc>
                  <a:txBody>
                    <a:bodyPr/>
                    <a:lstStyle/>
                    <a:p>
                      <a:pPr algn="ctr"/>
                      <a:r>
                        <a:rPr lang="en-US" sz="1400" dirty="0">
                          <a:solidFill>
                            <a:schemeClr val="bg1"/>
                          </a:solidFill>
                        </a:rPr>
                        <a:t>2.3</a:t>
                      </a:r>
                    </a:p>
                  </a:txBody>
                  <a:tcPr marL="0" marR="0" marT="0" marB="0" anchor="ctr">
                    <a:lnL>
                      <a:noFill/>
                    </a:lnL>
                    <a:lnR>
                      <a:noFill/>
                    </a:lnR>
                    <a:lnT>
                      <a:noFill/>
                    </a:lnT>
                    <a:lnB>
                      <a:noFill/>
                    </a:lnB>
                  </a:tcPr>
                </a:tc>
                <a:extLst>
                  <a:ext uri="{0D108BD9-81ED-4DB2-BD59-A6C34878D82A}">
                    <a16:rowId xmlns:a16="http://schemas.microsoft.com/office/drawing/2014/main" val="2700055335"/>
                  </a:ext>
                </a:extLst>
              </a:tr>
              <a:tr h="154305">
                <a:tc>
                  <a:txBody>
                    <a:bodyPr/>
                    <a:lstStyle/>
                    <a:p>
                      <a:pPr algn="ctr"/>
                      <a:r>
                        <a:rPr lang="en-US" sz="1400" dirty="0">
                          <a:solidFill>
                            <a:schemeClr val="bg1"/>
                          </a:solidFill>
                          <a:effectLst/>
                        </a:rPr>
                        <a:t>SSP5</a:t>
                      </a:r>
                    </a:p>
                  </a:txBody>
                  <a:tcPr marL="0" marR="0" marT="0" marB="0" anchor="ctr">
                    <a:lnL>
                      <a:noFill/>
                    </a:lnL>
                    <a:lnR>
                      <a:noFill/>
                    </a:lnR>
                    <a:lnT>
                      <a:noFill/>
                    </a:lnT>
                    <a:lnB>
                      <a:noFill/>
                    </a:lnB>
                  </a:tcPr>
                </a:tc>
                <a:tc>
                  <a:txBody>
                    <a:bodyPr/>
                    <a:lstStyle/>
                    <a:p>
                      <a:pPr algn="ctr"/>
                      <a:r>
                        <a:rPr lang="en-US" sz="1400" dirty="0">
                          <a:solidFill>
                            <a:schemeClr val="bg1"/>
                          </a:solidFill>
                        </a:rPr>
                        <a:t>3.5</a:t>
                      </a:r>
                    </a:p>
                  </a:txBody>
                  <a:tcPr marL="0" marR="0" marT="0" marB="0" anchor="ctr">
                    <a:lnL>
                      <a:noFill/>
                    </a:lnL>
                    <a:lnR>
                      <a:noFill/>
                    </a:lnR>
                    <a:lnT>
                      <a:noFill/>
                    </a:lnT>
                    <a:lnB>
                      <a:noFill/>
                    </a:lnB>
                  </a:tcPr>
                </a:tc>
                <a:extLst>
                  <a:ext uri="{0D108BD9-81ED-4DB2-BD59-A6C34878D82A}">
                    <a16:rowId xmlns:a16="http://schemas.microsoft.com/office/drawing/2014/main" val="44568967"/>
                  </a:ext>
                </a:extLst>
              </a:tr>
              <a:tr h="154305">
                <a:tc>
                  <a:txBody>
                    <a:bodyPr/>
                    <a:lstStyle/>
                    <a:p>
                      <a:pPr algn="ctr"/>
                      <a:endParaRPr lang="en-US" sz="1400" dirty="0">
                        <a:solidFill>
                          <a:schemeClr val="bg1"/>
                        </a:solidFill>
                        <a:effectLst/>
                      </a:endParaRPr>
                    </a:p>
                  </a:txBody>
                  <a:tcPr marL="0" marR="0" marT="0" marB="0" anchor="ctr">
                    <a:lnL>
                      <a:noFill/>
                    </a:lnL>
                    <a:lnR>
                      <a:noFill/>
                    </a:lnR>
                    <a:lnT>
                      <a:noFill/>
                    </a:lnT>
                    <a:lnB>
                      <a:noFill/>
                    </a:lnB>
                  </a:tcPr>
                </a:tc>
                <a:tc>
                  <a:txBody>
                    <a:bodyPr/>
                    <a:lstStyle/>
                    <a:p>
                      <a:pPr algn="ctr"/>
                      <a:endParaRPr lang="en-US" sz="1400" dirty="0">
                        <a:solidFill>
                          <a:schemeClr val="bg1"/>
                        </a:solidFill>
                      </a:endParaRPr>
                    </a:p>
                  </a:txBody>
                  <a:tcPr marL="0" marR="0" marT="0" marB="0" anchor="ctr">
                    <a:lnL>
                      <a:noFill/>
                    </a:lnL>
                    <a:lnR>
                      <a:noFill/>
                    </a:lnR>
                    <a:lnT>
                      <a:noFill/>
                    </a:lnT>
                    <a:lnB>
                      <a:noFill/>
                    </a:lnB>
                  </a:tcPr>
                </a:tc>
                <a:extLst>
                  <a:ext uri="{0D108BD9-81ED-4DB2-BD59-A6C34878D82A}">
                    <a16:rowId xmlns:a16="http://schemas.microsoft.com/office/drawing/2014/main" val="4012671951"/>
                  </a:ext>
                </a:extLst>
              </a:tr>
            </a:tbl>
          </a:graphicData>
        </a:graphic>
      </p:graphicFrame>
      <p:sp>
        <p:nvSpPr>
          <p:cNvPr id="5" name="TextBox 4">
            <a:extLst>
              <a:ext uri="{FF2B5EF4-FFF2-40B4-BE49-F238E27FC236}">
                <a16:creationId xmlns:a16="http://schemas.microsoft.com/office/drawing/2014/main" id="{B74C34B1-A7F6-4FFD-AE4E-A6DAB91EAE0A}"/>
              </a:ext>
            </a:extLst>
          </p:cNvPr>
          <p:cNvSpPr txBox="1"/>
          <p:nvPr/>
        </p:nvSpPr>
        <p:spPr>
          <a:xfrm>
            <a:off x="6295073" y="4735656"/>
            <a:ext cx="301686" cy="369332"/>
          </a:xfrm>
          <a:prstGeom prst="rect">
            <a:avLst/>
          </a:prstGeom>
          <a:noFill/>
        </p:spPr>
        <p:txBody>
          <a:bodyPr wrap="square" rtlCol="0">
            <a:spAutoFit/>
          </a:bodyPr>
          <a:lstStyle/>
          <a:p>
            <a:r>
              <a:rPr lang="en-US" dirty="0"/>
              <a:t>3</a:t>
            </a:r>
          </a:p>
        </p:txBody>
      </p:sp>
      <p:sp>
        <p:nvSpPr>
          <p:cNvPr id="6" name="TextBox 5">
            <a:extLst>
              <a:ext uri="{FF2B5EF4-FFF2-40B4-BE49-F238E27FC236}">
                <a16:creationId xmlns:a16="http://schemas.microsoft.com/office/drawing/2014/main" id="{15FD2AAF-4C2C-4BA3-AC56-1D247F75A6D7}"/>
              </a:ext>
            </a:extLst>
          </p:cNvPr>
          <p:cNvSpPr txBox="1"/>
          <p:nvPr/>
        </p:nvSpPr>
        <p:spPr>
          <a:xfrm>
            <a:off x="6283053" y="3757770"/>
            <a:ext cx="301686" cy="369332"/>
          </a:xfrm>
          <a:prstGeom prst="rect">
            <a:avLst/>
          </a:prstGeom>
          <a:noFill/>
        </p:spPr>
        <p:txBody>
          <a:bodyPr wrap="none" rtlCol="0">
            <a:spAutoFit/>
          </a:bodyPr>
          <a:lstStyle/>
          <a:p>
            <a:r>
              <a:rPr lang="en-US" dirty="0"/>
              <a:t>1</a:t>
            </a:r>
          </a:p>
        </p:txBody>
      </p:sp>
      <p:sp>
        <p:nvSpPr>
          <p:cNvPr id="7" name="TextBox 6">
            <a:extLst>
              <a:ext uri="{FF2B5EF4-FFF2-40B4-BE49-F238E27FC236}">
                <a16:creationId xmlns:a16="http://schemas.microsoft.com/office/drawing/2014/main" id="{EC3503A4-5880-4994-B19E-886F99D6F3D6}"/>
              </a:ext>
            </a:extLst>
          </p:cNvPr>
          <p:cNvSpPr txBox="1"/>
          <p:nvPr/>
        </p:nvSpPr>
        <p:spPr>
          <a:xfrm>
            <a:off x="6295073" y="3295716"/>
            <a:ext cx="301686" cy="369332"/>
          </a:xfrm>
          <a:prstGeom prst="rect">
            <a:avLst/>
          </a:prstGeom>
          <a:noFill/>
        </p:spPr>
        <p:txBody>
          <a:bodyPr wrap="none" rtlCol="0">
            <a:spAutoFit/>
          </a:bodyPr>
          <a:lstStyle/>
          <a:p>
            <a:r>
              <a:rPr lang="en-US" dirty="0"/>
              <a:t>5</a:t>
            </a:r>
          </a:p>
        </p:txBody>
      </p:sp>
      <p:sp>
        <p:nvSpPr>
          <p:cNvPr id="8" name="TextBox 7">
            <a:extLst>
              <a:ext uri="{FF2B5EF4-FFF2-40B4-BE49-F238E27FC236}">
                <a16:creationId xmlns:a16="http://schemas.microsoft.com/office/drawing/2014/main" id="{27588D4A-6CD1-44FF-AD35-0BD04488E998}"/>
              </a:ext>
            </a:extLst>
          </p:cNvPr>
          <p:cNvSpPr txBox="1"/>
          <p:nvPr/>
        </p:nvSpPr>
        <p:spPr>
          <a:xfrm>
            <a:off x="6295073" y="4158979"/>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4E2A9645-E2F4-4900-BBA8-26617797FDF6}"/>
              </a:ext>
            </a:extLst>
          </p:cNvPr>
          <p:cNvSpPr txBox="1"/>
          <p:nvPr/>
        </p:nvSpPr>
        <p:spPr>
          <a:xfrm>
            <a:off x="6295073" y="4434021"/>
            <a:ext cx="301686" cy="369332"/>
          </a:xfrm>
          <a:prstGeom prst="rect">
            <a:avLst/>
          </a:prstGeom>
          <a:noFill/>
        </p:spPr>
        <p:txBody>
          <a:bodyPr wrap="square" rtlCol="0">
            <a:spAutoFit/>
          </a:bodyPr>
          <a:lstStyle/>
          <a:p>
            <a:r>
              <a:rPr lang="en-US" dirty="0"/>
              <a:t>4</a:t>
            </a:r>
          </a:p>
        </p:txBody>
      </p:sp>
      <p:sp>
        <p:nvSpPr>
          <p:cNvPr id="10" name="TextBox 9">
            <a:extLst>
              <a:ext uri="{FF2B5EF4-FFF2-40B4-BE49-F238E27FC236}">
                <a16:creationId xmlns:a16="http://schemas.microsoft.com/office/drawing/2014/main" id="{D316AC7E-6224-4D30-BD0C-1A1176C59C1C}"/>
              </a:ext>
            </a:extLst>
          </p:cNvPr>
          <p:cNvSpPr txBox="1"/>
          <p:nvPr/>
        </p:nvSpPr>
        <p:spPr>
          <a:xfrm>
            <a:off x="7705877" y="1345239"/>
            <a:ext cx="4203900" cy="3139321"/>
          </a:xfrm>
          <a:prstGeom prst="rect">
            <a:avLst/>
          </a:prstGeom>
          <a:solidFill>
            <a:schemeClr val="bg1">
              <a:lumMod val="95000"/>
            </a:schemeClr>
          </a:solidFill>
        </p:spPr>
        <p:txBody>
          <a:bodyPr wrap="square" rtlCol="0">
            <a:spAutoFit/>
          </a:bodyPr>
          <a:lstStyle/>
          <a:p>
            <a:pPr fontAlgn="ctr"/>
            <a:r>
              <a:rPr lang="en-US" sz="1100" b="1" dirty="0"/>
              <a:t>SSP1</a:t>
            </a:r>
            <a:r>
              <a:rPr lang="en-US" sz="1100" dirty="0"/>
              <a:t>  “…more inclusive development…inequality is reduced both across and within countries.”</a:t>
            </a:r>
          </a:p>
          <a:p>
            <a:pPr fontAlgn="ctr"/>
            <a:endParaRPr lang="en-US" sz="1100" dirty="0"/>
          </a:p>
          <a:p>
            <a:pPr fontAlgn="ctr"/>
            <a:r>
              <a:rPr lang="en-US" sz="1100" b="1" dirty="0"/>
              <a:t>SSP2</a:t>
            </a:r>
            <a:r>
              <a:rPr lang="en-US" sz="1100" dirty="0"/>
              <a:t>  “Development and income growth proceeds unevenly, with some countries making relatively good progress while others fall short of expectations. Income inequality persists or improves only slowly.”</a:t>
            </a:r>
          </a:p>
          <a:p>
            <a:pPr fontAlgn="ctr"/>
            <a:endParaRPr lang="en-US" sz="1100" dirty="0"/>
          </a:p>
          <a:p>
            <a:pPr fontAlgn="ctr"/>
            <a:r>
              <a:rPr lang="en-US" sz="1100" b="1" dirty="0"/>
              <a:t>SSP3</a:t>
            </a:r>
            <a:r>
              <a:rPr lang="en-US" sz="1100" dirty="0"/>
              <a:t> “Economic development is slow…and inequalities persist or worsen over time.”</a:t>
            </a:r>
          </a:p>
          <a:p>
            <a:pPr fontAlgn="ctr"/>
            <a:endParaRPr lang="en-US" sz="1100" dirty="0"/>
          </a:p>
          <a:p>
            <a:pPr fontAlgn="ctr"/>
            <a:r>
              <a:rPr lang="en-US" sz="1100" b="1" dirty="0"/>
              <a:t>SSP4</a:t>
            </a:r>
            <a:r>
              <a:rPr lang="en-US" sz="1100" dirty="0"/>
              <a:t> “…increasing inequalities and stratification both across and within countries.  Over time, a gap widens between an internationally-connected society…and a fragmented collection of lower-income, poorly educated societies that work in a labor intensive, low-tech economy.”</a:t>
            </a:r>
          </a:p>
          <a:p>
            <a:pPr fontAlgn="ctr"/>
            <a:endParaRPr lang="en-US" sz="1100" dirty="0"/>
          </a:p>
          <a:p>
            <a:pPr fontAlgn="ctr"/>
            <a:r>
              <a:rPr lang="en-US" sz="1100" b="1" dirty="0"/>
              <a:t>SSP5</a:t>
            </a:r>
            <a:r>
              <a:rPr lang="en-US" sz="1100" dirty="0"/>
              <a:t>  “Global markets are increasingly integrated…rapid growth of the global economy.”</a:t>
            </a:r>
          </a:p>
        </p:txBody>
      </p:sp>
    </p:spTree>
    <p:extLst>
      <p:ext uri="{BB962C8B-B14F-4D97-AF65-F5344CB8AC3E}">
        <p14:creationId xmlns:p14="http://schemas.microsoft.com/office/powerpoint/2010/main" val="37126391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1FD49F-BA54-5341-B02A-FD2F477E4D1D}"/>
              </a:ext>
            </a:extLst>
          </p:cNvPr>
          <p:cNvPicPr>
            <a:picLocks noChangeAspect="1"/>
          </p:cNvPicPr>
          <p:nvPr/>
        </p:nvPicPr>
        <p:blipFill>
          <a:blip r:embed="rId2"/>
          <a:stretch>
            <a:fillRect/>
          </a:stretch>
        </p:blipFill>
        <p:spPr>
          <a:xfrm>
            <a:off x="211314" y="1332683"/>
            <a:ext cx="6782414" cy="4918242"/>
          </a:xfrm>
          <a:prstGeom prst="rect">
            <a:avLst/>
          </a:prstGeom>
        </p:spPr>
      </p:pic>
      <p:sp>
        <p:nvSpPr>
          <p:cNvPr id="2" name="Title 1">
            <a:extLst>
              <a:ext uri="{FF2B5EF4-FFF2-40B4-BE49-F238E27FC236}">
                <a16:creationId xmlns:a16="http://schemas.microsoft.com/office/drawing/2014/main" id="{FF811AEF-7EC9-FF42-B1AE-03067CE1A4E5}"/>
              </a:ext>
            </a:extLst>
          </p:cNvPr>
          <p:cNvSpPr>
            <a:spLocks noGrp="1"/>
          </p:cNvSpPr>
          <p:nvPr>
            <p:ph type="ctrTitle"/>
          </p:nvPr>
        </p:nvSpPr>
        <p:spPr/>
        <p:txBody>
          <a:bodyPr/>
          <a:lstStyle/>
          <a:p>
            <a:r>
              <a:rPr lang="en-US" dirty="0"/>
              <a:t>Coal</a:t>
            </a:r>
          </a:p>
        </p:txBody>
      </p:sp>
      <p:graphicFrame>
        <p:nvGraphicFramePr>
          <p:cNvPr id="7" name="Table 6">
            <a:extLst>
              <a:ext uri="{FF2B5EF4-FFF2-40B4-BE49-F238E27FC236}">
                <a16:creationId xmlns:a16="http://schemas.microsoft.com/office/drawing/2014/main" id="{7B3A9B59-1A0B-724C-8C59-F3504C7E8688}"/>
              </a:ext>
            </a:extLst>
          </p:cNvPr>
          <p:cNvGraphicFramePr>
            <a:graphicFrameLocks noGrp="1"/>
          </p:cNvGraphicFramePr>
          <p:nvPr>
            <p:extLst/>
          </p:nvPr>
        </p:nvGraphicFramePr>
        <p:xfrm>
          <a:off x="7739644" y="3924504"/>
          <a:ext cx="2197099" cy="1945403"/>
        </p:xfrm>
        <a:graphic>
          <a:graphicData uri="http://schemas.openxmlformats.org/drawingml/2006/table">
            <a:tbl>
              <a:tblPr/>
              <a:tblGrid>
                <a:gridCol w="1239157">
                  <a:extLst>
                    <a:ext uri="{9D8B030D-6E8A-4147-A177-3AD203B41FA5}">
                      <a16:colId xmlns:a16="http://schemas.microsoft.com/office/drawing/2014/main" val="1914354113"/>
                    </a:ext>
                  </a:extLst>
                </a:gridCol>
                <a:gridCol w="957942">
                  <a:extLst>
                    <a:ext uri="{9D8B030D-6E8A-4147-A177-3AD203B41FA5}">
                      <a16:colId xmlns:a16="http://schemas.microsoft.com/office/drawing/2014/main" val="3867548053"/>
                    </a:ext>
                  </a:extLst>
                </a:gridCol>
              </a:tblGrid>
              <a:tr h="508877">
                <a:tc>
                  <a:txBody>
                    <a:bodyPr/>
                    <a:lstStyle/>
                    <a:p>
                      <a:pPr algn="ctr"/>
                      <a:endParaRPr lang="en-US" sz="1400" dirty="0">
                        <a:solidFill>
                          <a:schemeClr val="bg1"/>
                        </a:solidFill>
                        <a:effectLst/>
                      </a:endParaRPr>
                    </a:p>
                  </a:txBody>
                  <a:tcPr marL="0" marR="0" marT="0" marB="0" anchor="ctr">
                    <a:lnL>
                      <a:noFill/>
                    </a:lnL>
                    <a:lnR>
                      <a:noFill/>
                    </a:lnR>
                    <a:lnT>
                      <a:noFill/>
                    </a:lnT>
                    <a:lnB>
                      <a:noFill/>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bg1"/>
                          </a:solidFill>
                          <a:effectLst/>
                        </a:rPr>
                        <a:t>Coal</a:t>
                      </a:r>
                    </a:p>
                  </a:txBody>
                  <a:tcPr marL="0" marR="0" marT="0" marB="0" anchor="ctr">
                    <a:lnL>
                      <a:noFill/>
                    </a:lnL>
                    <a:lnR>
                      <a:noFill/>
                    </a:lnR>
                    <a:lnT>
                      <a:noFill/>
                    </a:lnT>
                    <a:lnB>
                      <a:noFill/>
                    </a:lnB>
                  </a:tcPr>
                </a:tc>
                <a:extLst>
                  <a:ext uri="{0D108BD9-81ED-4DB2-BD59-A6C34878D82A}">
                    <a16:rowId xmlns:a16="http://schemas.microsoft.com/office/drawing/2014/main" val="3380188430"/>
                  </a:ext>
                </a:extLst>
              </a:tr>
              <a:tr h="239421">
                <a:tc>
                  <a:txBody>
                    <a:bodyPr/>
                    <a:lstStyle/>
                    <a:p>
                      <a:pPr algn="ctr"/>
                      <a:r>
                        <a:rPr lang="en-US" sz="1400" dirty="0">
                          <a:solidFill>
                            <a:schemeClr val="bg1"/>
                          </a:solidFill>
                          <a:effectLst/>
                        </a:rPr>
                        <a:t>SSP1</a:t>
                      </a:r>
                    </a:p>
                  </a:txBody>
                  <a:tcPr marL="0" marR="0" marT="0" marB="0" anchor="ctr">
                    <a:lnL>
                      <a:noFill/>
                    </a:lnL>
                    <a:lnR>
                      <a:noFill/>
                    </a:lnR>
                    <a:lnT>
                      <a:noFill/>
                    </a:lnT>
                    <a:lnB>
                      <a:noFill/>
                    </a:lnB>
                  </a:tcPr>
                </a:tc>
                <a:tc>
                  <a:txBody>
                    <a:bodyPr/>
                    <a:lstStyle/>
                    <a:p>
                      <a:pPr algn="ctr"/>
                      <a:r>
                        <a:rPr lang="en-US" sz="1400" dirty="0">
                          <a:solidFill>
                            <a:schemeClr val="bg1"/>
                          </a:solidFill>
                        </a:rPr>
                        <a:t>0.5</a:t>
                      </a:r>
                    </a:p>
                  </a:txBody>
                  <a:tcPr marL="0" marR="0" marT="0" marB="0" anchor="ctr">
                    <a:lnL>
                      <a:noFill/>
                    </a:lnL>
                    <a:lnR>
                      <a:noFill/>
                    </a:lnR>
                    <a:lnT>
                      <a:noFill/>
                    </a:lnT>
                    <a:lnB>
                      <a:noFill/>
                    </a:lnB>
                  </a:tcPr>
                </a:tc>
                <a:extLst>
                  <a:ext uri="{0D108BD9-81ED-4DB2-BD59-A6C34878D82A}">
                    <a16:rowId xmlns:a16="http://schemas.microsoft.com/office/drawing/2014/main" val="2826514695"/>
                  </a:ext>
                </a:extLst>
              </a:tr>
              <a:tr h="239421">
                <a:tc>
                  <a:txBody>
                    <a:bodyPr/>
                    <a:lstStyle/>
                    <a:p>
                      <a:pPr algn="ctr"/>
                      <a:r>
                        <a:rPr lang="en-US" sz="1400" dirty="0">
                          <a:solidFill>
                            <a:schemeClr val="bg1"/>
                          </a:solidFill>
                          <a:effectLst/>
                        </a:rPr>
                        <a:t>SSP2</a:t>
                      </a:r>
                    </a:p>
                  </a:txBody>
                  <a:tcPr marL="0" marR="0" marT="0" marB="0" anchor="ctr">
                    <a:lnL>
                      <a:noFill/>
                    </a:lnL>
                    <a:lnR>
                      <a:noFill/>
                    </a:lnR>
                    <a:lnT>
                      <a:noFill/>
                    </a:lnT>
                    <a:lnB>
                      <a:noFill/>
                    </a:lnB>
                  </a:tcPr>
                </a:tc>
                <a:tc>
                  <a:txBody>
                    <a:bodyPr/>
                    <a:lstStyle/>
                    <a:p>
                      <a:pPr algn="ctr"/>
                      <a:r>
                        <a:rPr lang="en-US" sz="1400" dirty="0">
                          <a:solidFill>
                            <a:schemeClr val="bg1"/>
                          </a:solidFill>
                        </a:rPr>
                        <a:t>1</a:t>
                      </a:r>
                    </a:p>
                  </a:txBody>
                  <a:tcPr marL="0" marR="0" marT="0" marB="0" anchor="ctr">
                    <a:lnL>
                      <a:noFill/>
                    </a:lnL>
                    <a:lnR>
                      <a:noFill/>
                    </a:lnR>
                    <a:lnT>
                      <a:noFill/>
                    </a:lnT>
                    <a:lnB>
                      <a:noFill/>
                    </a:lnB>
                  </a:tcPr>
                </a:tc>
                <a:extLst>
                  <a:ext uri="{0D108BD9-81ED-4DB2-BD59-A6C34878D82A}">
                    <a16:rowId xmlns:a16="http://schemas.microsoft.com/office/drawing/2014/main" val="1028650026"/>
                  </a:ext>
                </a:extLst>
              </a:tr>
              <a:tr h="239421">
                <a:tc>
                  <a:txBody>
                    <a:bodyPr/>
                    <a:lstStyle/>
                    <a:p>
                      <a:pPr algn="ctr"/>
                      <a:r>
                        <a:rPr lang="en-US" sz="1400" dirty="0">
                          <a:solidFill>
                            <a:schemeClr val="bg1"/>
                          </a:solidFill>
                          <a:effectLst/>
                        </a:rPr>
                        <a:t>SSP3</a:t>
                      </a:r>
                    </a:p>
                  </a:txBody>
                  <a:tcPr marL="0" marR="0" marT="0" marB="0" anchor="ctr">
                    <a:lnL>
                      <a:noFill/>
                    </a:lnL>
                    <a:lnR>
                      <a:noFill/>
                    </a:lnR>
                    <a:lnT>
                      <a:noFill/>
                    </a:lnT>
                    <a:lnB>
                      <a:noFill/>
                    </a:lnB>
                  </a:tcPr>
                </a:tc>
                <a:tc>
                  <a:txBody>
                    <a:bodyPr/>
                    <a:lstStyle/>
                    <a:p>
                      <a:pPr algn="ctr"/>
                      <a:r>
                        <a:rPr lang="en-US" sz="1400" dirty="0">
                          <a:solidFill>
                            <a:schemeClr val="bg1"/>
                          </a:solidFill>
                        </a:rPr>
                        <a:t>3</a:t>
                      </a:r>
                    </a:p>
                  </a:txBody>
                  <a:tcPr marL="0" marR="0" marT="0" marB="0" anchor="ctr">
                    <a:lnL>
                      <a:noFill/>
                    </a:lnL>
                    <a:lnR>
                      <a:noFill/>
                    </a:lnR>
                    <a:lnT>
                      <a:noFill/>
                    </a:lnT>
                    <a:lnB>
                      <a:noFill/>
                    </a:lnB>
                  </a:tcPr>
                </a:tc>
                <a:extLst>
                  <a:ext uri="{0D108BD9-81ED-4DB2-BD59-A6C34878D82A}">
                    <a16:rowId xmlns:a16="http://schemas.microsoft.com/office/drawing/2014/main" val="826674589"/>
                  </a:ext>
                </a:extLst>
              </a:tr>
              <a:tr h="239421">
                <a:tc>
                  <a:txBody>
                    <a:bodyPr/>
                    <a:lstStyle/>
                    <a:p>
                      <a:pPr algn="ctr"/>
                      <a:r>
                        <a:rPr lang="en-US" sz="1400" dirty="0">
                          <a:solidFill>
                            <a:schemeClr val="bg1"/>
                          </a:solidFill>
                          <a:effectLst/>
                        </a:rPr>
                        <a:t>SSP4</a:t>
                      </a:r>
                    </a:p>
                  </a:txBody>
                  <a:tcPr marL="0" marR="0" marT="0" marB="0" anchor="ctr">
                    <a:lnL>
                      <a:noFill/>
                    </a:lnL>
                    <a:lnR>
                      <a:noFill/>
                    </a:lnR>
                    <a:lnT>
                      <a:noFill/>
                    </a:lnT>
                    <a:lnB>
                      <a:noFill/>
                    </a:lnB>
                  </a:tcPr>
                </a:tc>
                <a:tc>
                  <a:txBody>
                    <a:bodyPr/>
                    <a:lstStyle/>
                    <a:p>
                      <a:pPr algn="ctr"/>
                      <a:r>
                        <a:rPr lang="en-US" sz="1400" dirty="0">
                          <a:solidFill>
                            <a:schemeClr val="bg1"/>
                          </a:solidFill>
                        </a:rPr>
                        <a:t>0.5</a:t>
                      </a:r>
                    </a:p>
                  </a:txBody>
                  <a:tcPr marL="0" marR="0" marT="0" marB="0" anchor="ctr">
                    <a:lnL>
                      <a:noFill/>
                    </a:lnL>
                    <a:lnR>
                      <a:noFill/>
                    </a:lnR>
                    <a:lnT>
                      <a:noFill/>
                    </a:lnT>
                    <a:lnB>
                      <a:noFill/>
                    </a:lnB>
                  </a:tcPr>
                </a:tc>
                <a:extLst>
                  <a:ext uri="{0D108BD9-81ED-4DB2-BD59-A6C34878D82A}">
                    <a16:rowId xmlns:a16="http://schemas.microsoft.com/office/drawing/2014/main" val="2700055335"/>
                  </a:ext>
                </a:extLst>
              </a:tr>
              <a:tr h="239421">
                <a:tc>
                  <a:txBody>
                    <a:bodyPr/>
                    <a:lstStyle/>
                    <a:p>
                      <a:pPr algn="ctr"/>
                      <a:r>
                        <a:rPr lang="en-US" sz="1400" dirty="0">
                          <a:solidFill>
                            <a:schemeClr val="bg1"/>
                          </a:solidFill>
                          <a:effectLst/>
                        </a:rPr>
                        <a:t>SSP5</a:t>
                      </a:r>
                    </a:p>
                  </a:txBody>
                  <a:tcPr marL="0" marR="0" marT="0" marB="0" anchor="ctr">
                    <a:lnL>
                      <a:noFill/>
                    </a:lnL>
                    <a:lnR>
                      <a:noFill/>
                    </a:lnR>
                    <a:lnT>
                      <a:noFill/>
                    </a:lnT>
                    <a:lnB>
                      <a:noFill/>
                    </a:lnB>
                  </a:tcPr>
                </a:tc>
                <a:tc>
                  <a:txBody>
                    <a:bodyPr/>
                    <a:lstStyle/>
                    <a:p>
                      <a:pPr algn="ctr"/>
                      <a:r>
                        <a:rPr lang="en-US" sz="1400" dirty="0">
                          <a:solidFill>
                            <a:schemeClr val="bg1"/>
                          </a:solidFill>
                        </a:rPr>
                        <a:t>2</a:t>
                      </a:r>
                    </a:p>
                  </a:txBody>
                  <a:tcPr marL="0" marR="0" marT="0" marB="0" anchor="ctr">
                    <a:lnL>
                      <a:noFill/>
                    </a:lnL>
                    <a:lnR>
                      <a:noFill/>
                    </a:lnR>
                    <a:lnT>
                      <a:noFill/>
                    </a:lnT>
                    <a:lnB>
                      <a:noFill/>
                    </a:lnB>
                  </a:tcPr>
                </a:tc>
                <a:extLst>
                  <a:ext uri="{0D108BD9-81ED-4DB2-BD59-A6C34878D82A}">
                    <a16:rowId xmlns:a16="http://schemas.microsoft.com/office/drawing/2014/main" val="44568967"/>
                  </a:ext>
                </a:extLst>
              </a:tr>
              <a:tr h="239421">
                <a:tc>
                  <a:txBody>
                    <a:bodyPr/>
                    <a:lstStyle/>
                    <a:p>
                      <a:pPr algn="ctr"/>
                      <a:endParaRPr lang="en-US" sz="1400" dirty="0">
                        <a:solidFill>
                          <a:schemeClr val="bg1"/>
                        </a:solidFill>
                        <a:effectLst/>
                      </a:endParaRPr>
                    </a:p>
                  </a:txBody>
                  <a:tcPr marL="0" marR="0" marT="0" marB="0" anchor="ctr">
                    <a:lnL>
                      <a:noFill/>
                    </a:lnL>
                    <a:lnR>
                      <a:noFill/>
                    </a:lnR>
                    <a:lnT>
                      <a:noFill/>
                    </a:lnT>
                    <a:lnB>
                      <a:noFill/>
                    </a:lnB>
                  </a:tcPr>
                </a:tc>
                <a:tc>
                  <a:txBody>
                    <a:bodyPr/>
                    <a:lstStyle/>
                    <a:p>
                      <a:pPr algn="ctr"/>
                      <a:endParaRPr lang="en-US" sz="1400" dirty="0">
                        <a:solidFill>
                          <a:schemeClr val="bg1"/>
                        </a:solidFill>
                      </a:endParaRPr>
                    </a:p>
                  </a:txBody>
                  <a:tcPr marL="0" marR="0" marT="0" marB="0" anchor="ctr">
                    <a:lnL>
                      <a:noFill/>
                    </a:lnL>
                    <a:lnR>
                      <a:noFill/>
                    </a:lnR>
                    <a:lnT>
                      <a:noFill/>
                    </a:lnT>
                    <a:lnB>
                      <a:noFill/>
                    </a:lnB>
                  </a:tcPr>
                </a:tc>
                <a:extLst>
                  <a:ext uri="{0D108BD9-81ED-4DB2-BD59-A6C34878D82A}">
                    <a16:rowId xmlns:a16="http://schemas.microsoft.com/office/drawing/2014/main" val="4012671951"/>
                  </a:ext>
                </a:extLst>
              </a:tr>
            </a:tbl>
          </a:graphicData>
        </a:graphic>
      </p:graphicFrame>
      <p:sp>
        <p:nvSpPr>
          <p:cNvPr id="8" name="Rectangle 7">
            <a:extLst>
              <a:ext uri="{FF2B5EF4-FFF2-40B4-BE49-F238E27FC236}">
                <a16:creationId xmlns:a16="http://schemas.microsoft.com/office/drawing/2014/main" id="{1F7AB24E-2B52-7144-BC00-0D743F3768C1}"/>
              </a:ext>
            </a:extLst>
          </p:cNvPr>
          <p:cNvSpPr/>
          <p:nvPr/>
        </p:nvSpPr>
        <p:spPr>
          <a:xfrm>
            <a:off x="7540777" y="3693136"/>
            <a:ext cx="3489417" cy="369332"/>
          </a:xfrm>
          <a:prstGeom prst="rect">
            <a:avLst/>
          </a:prstGeom>
        </p:spPr>
        <p:txBody>
          <a:bodyPr wrap="none">
            <a:spAutoFit/>
          </a:bodyPr>
          <a:lstStyle/>
          <a:p>
            <a:pPr lvl="0" algn="ctr" defTabSz="685800">
              <a:defRPr/>
            </a:pPr>
            <a:r>
              <a:rPr lang="en-US" dirty="0">
                <a:solidFill>
                  <a:schemeClr val="bg1"/>
                </a:solidFill>
              </a:rPr>
              <a:t>Exogenous Attractiveness Factor *</a:t>
            </a:r>
          </a:p>
        </p:txBody>
      </p:sp>
      <p:sp>
        <p:nvSpPr>
          <p:cNvPr id="9" name="Rectangle 8">
            <a:extLst>
              <a:ext uri="{FF2B5EF4-FFF2-40B4-BE49-F238E27FC236}">
                <a16:creationId xmlns:a16="http://schemas.microsoft.com/office/drawing/2014/main" id="{420C5CF7-CFDB-7642-88C8-ED763A5EE926}"/>
              </a:ext>
            </a:extLst>
          </p:cNvPr>
          <p:cNvSpPr/>
          <p:nvPr/>
        </p:nvSpPr>
        <p:spPr>
          <a:xfrm>
            <a:off x="7648350" y="5840475"/>
            <a:ext cx="2835442" cy="646331"/>
          </a:xfrm>
          <a:prstGeom prst="rect">
            <a:avLst/>
          </a:prstGeom>
        </p:spPr>
        <p:txBody>
          <a:bodyPr wrap="square">
            <a:spAutoFit/>
          </a:bodyPr>
          <a:lstStyle/>
          <a:p>
            <a:r>
              <a:rPr lang="en-US" sz="1200" dirty="0">
                <a:solidFill>
                  <a:schemeClr val="bg1"/>
                </a:solidFill>
              </a:rPr>
              <a:t>*Ramping linearly between 2020 to 2100 from no effect, i.e., factor = 1, to full effect.</a:t>
            </a:r>
            <a:endParaRPr lang="en-US" sz="1200" dirty="0"/>
          </a:p>
        </p:txBody>
      </p:sp>
      <p:sp>
        <p:nvSpPr>
          <p:cNvPr id="10" name="TextBox 9">
            <a:extLst>
              <a:ext uri="{FF2B5EF4-FFF2-40B4-BE49-F238E27FC236}">
                <a16:creationId xmlns:a16="http://schemas.microsoft.com/office/drawing/2014/main" id="{1E63C338-40A1-458D-8411-2B01031F8D54}"/>
              </a:ext>
            </a:extLst>
          </p:cNvPr>
          <p:cNvSpPr txBox="1"/>
          <p:nvPr/>
        </p:nvSpPr>
        <p:spPr>
          <a:xfrm>
            <a:off x="5866399" y="3330412"/>
            <a:ext cx="301686" cy="369332"/>
          </a:xfrm>
          <a:prstGeom prst="rect">
            <a:avLst/>
          </a:prstGeom>
          <a:noFill/>
        </p:spPr>
        <p:txBody>
          <a:bodyPr wrap="square" rtlCol="0">
            <a:spAutoFit/>
          </a:bodyPr>
          <a:lstStyle/>
          <a:p>
            <a:r>
              <a:rPr lang="en-US" dirty="0"/>
              <a:t>3</a:t>
            </a:r>
          </a:p>
        </p:txBody>
      </p:sp>
      <p:sp>
        <p:nvSpPr>
          <p:cNvPr id="11" name="TextBox 10">
            <a:extLst>
              <a:ext uri="{FF2B5EF4-FFF2-40B4-BE49-F238E27FC236}">
                <a16:creationId xmlns:a16="http://schemas.microsoft.com/office/drawing/2014/main" id="{9903B33A-287D-4FC8-BED0-CCD011DBB73F}"/>
              </a:ext>
            </a:extLst>
          </p:cNvPr>
          <p:cNvSpPr txBox="1"/>
          <p:nvPr/>
        </p:nvSpPr>
        <p:spPr>
          <a:xfrm>
            <a:off x="5866399" y="4897206"/>
            <a:ext cx="301686" cy="369332"/>
          </a:xfrm>
          <a:prstGeom prst="rect">
            <a:avLst/>
          </a:prstGeom>
          <a:noFill/>
        </p:spPr>
        <p:txBody>
          <a:bodyPr wrap="none" rtlCol="0">
            <a:spAutoFit/>
          </a:bodyPr>
          <a:lstStyle/>
          <a:p>
            <a:r>
              <a:rPr lang="en-US" dirty="0"/>
              <a:t>1</a:t>
            </a:r>
          </a:p>
        </p:txBody>
      </p:sp>
      <p:sp>
        <p:nvSpPr>
          <p:cNvPr id="12" name="TextBox 11">
            <a:extLst>
              <a:ext uri="{FF2B5EF4-FFF2-40B4-BE49-F238E27FC236}">
                <a16:creationId xmlns:a16="http://schemas.microsoft.com/office/drawing/2014/main" id="{651214E2-F73A-4275-A982-12CC2B93DDAE}"/>
              </a:ext>
            </a:extLst>
          </p:cNvPr>
          <p:cNvSpPr txBox="1"/>
          <p:nvPr/>
        </p:nvSpPr>
        <p:spPr>
          <a:xfrm>
            <a:off x="5866399" y="2474977"/>
            <a:ext cx="301686" cy="369332"/>
          </a:xfrm>
          <a:prstGeom prst="rect">
            <a:avLst/>
          </a:prstGeom>
          <a:noFill/>
        </p:spPr>
        <p:txBody>
          <a:bodyPr wrap="none" rtlCol="0">
            <a:spAutoFit/>
          </a:bodyPr>
          <a:lstStyle/>
          <a:p>
            <a:r>
              <a:rPr lang="en-US" dirty="0"/>
              <a:t>5</a:t>
            </a:r>
          </a:p>
        </p:txBody>
      </p:sp>
      <p:sp>
        <p:nvSpPr>
          <p:cNvPr id="13" name="TextBox 12">
            <a:extLst>
              <a:ext uri="{FF2B5EF4-FFF2-40B4-BE49-F238E27FC236}">
                <a16:creationId xmlns:a16="http://schemas.microsoft.com/office/drawing/2014/main" id="{90DDAC49-124F-45C3-BF3C-EE78787B92DD}"/>
              </a:ext>
            </a:extLst>
          </p:cNvPr>
          <p:cNvSpPr txBox="1"/>
          <p:nvPr/>
        </p:nvSpPr>
        <p:spPr>
          <a:xfrm>
            <a:off x="5866399" y="3860005"/>
            <a:ext cx="301686" cy="369332"/>
          </a:xfrm>
          <a:prstGeom prst="rect">
            <a:avLst/>
          </a:prstGeom>
          <a:noFill/>
        </p:spPr>
        <p:txBody>
          <a:bodyPr wrap="square" rtlCol="0">
            <a:spAutoFit/>
          </a:bodyPr>
          <a:lstStyle/>
          <a:p>
            <a:r>
              <a:rPr lang="en-US" dirty="0"/>
              <a:t>2</a:t>
            </a:r>
          </a:p>
        </p:txBody>
      </p:sp>
      <p:sp>
        <p:nvSpPr>
          <p:cNvPr id="14" name="TextBox 13">
            <a:extLst>
              <a:ext uri="{FF2B5EF4-FFF2-40B4-BE49-F238E27FC236}">
                <a16:creationId xmlns:a16="http://schemas.microsoft.com/office/drawing/2014/main" id="{66329962-CB79-49AF-BC70-EF6DAED41912}"/>
              </a:ext>
            </a:extLst>
          </p:cNvPr>
          <p:cNvSpPr txBox="1"/>
          <p:nvPr/>
        </p:nvSpPr>
        <p:spPr>
          <a:xfrm>
            <a:off x="5866399" y="4440108"/>
            <a:ext cx="301686" cy="369332"/>
          </a:xfrm>
          <a:prstGeom prst="rect">
            <a:avLst/>
          </a:prstGeom>
          <a:noFill/>
        </p:spPr>
        <p:txBody>
          <a:bodyPr wrap="square" rtlCol="0">
            <a:spAutoFit/>
          </a:bodyPr>
          <a:lstStyle/>
          <a:p>
            <a:r>
              <a:rPr lang="en-US" dirty="0"/>
              <a:t>4</a:t>
            </a:r>
          </a:p>
        </p:txBody>
      </p:sp>
      <p:sp>
        <p:nvSpPr>
          <p:cNvPr id="15" name="TextBox 14">
            <a:extLst>
              <a:ext uri="{FF2B5EF4-FFF2-40B4-BE49-F238E27FC236}">
                <a16:creationId xmlns:a16="http://schemas.microsoft.com/office/drawing/2014/main" id="{972CBDE3-1478-4F86-93B7-FC4516C3FBDA}"/>
              </a:ext>
            </a:extLst>
          </p:cNvPr>
          <p:cNvSpPr txBox="1"/>
          <p:nvPr/>
        </p:nvSpPr>
        <p:spPr>
          <a:xfrm>
            <a:off x="7637621" y="883588"/>
            <a:ext cx="4221465" cy="2631490"/>
          </a:xfrm>
          <a:prstGeom prst="rect">
            <a:avLst/>
          </a:prstGeom>
          <a:solidFill>
            <a:schemeClr val="bg1">
              <a:lumMod val="95000"/>
            </a:schemeClr>
          </a:solidFill>
        </p:spPr>
        <p:txBody>
          <a:bodyPr wrap="square" rtlCol="0">
            <a:spAutoFit/>
          </a:bodyPr>
          <a:lstStyle/>
          <a:p>
            <a:r>
              <a:rPr lang="en-US" sz="1100" b="1" dirty="0"/>
              <a:t>SSP1</a:t>
            </a:r>
            <a:r>
              <a:rPr lang="en-US" sz="1100" dirty="0"/>
              <a:t>  "a more sustainable path…that respects perceived environmental boundaries…”</a:t>
            </a:r>
          </a:p>
          <a:p>
            <a:endParaRPr lang="en-US" sz="1100" dirty="0"/>
          </a:p>
          <a:p>
            <a:pPr fontAlgn="ctr"/>
            <a:r>
              <a:rPr lang="en-US" sz="1100" b="1" dirty="0"/>
              <a:t>SSP2</a:t>
            </a:r>
            <a:r>
              <a:rPr lang="en-US" sz="1100" dirty="0"/>
              <a:t> “Environmental systems experience degradation…and challenges to reducing vulnerability to societal and environmental changes remain.”</a:t>
            </a:r>
          </a:p>
          <a:p>
            <a:pPr fontAlgn="ctr"/>
            <a:endParaRPr lang="en-US" sz="1100" dirty="0"/>
          </a:p>
          <a:p>
            <a:pPr fontAlgn="ctr"/>
            <a:r>
              <a:rPr lang="en-US" sz="1100" b="1" dirty="0"/>
              <a:t>SSP3</a:t>
            </a:r>
            <a:r>
              <a:rPr lang="en-US" sz="1100" dirty="0"/>
              <a:t>  “A low international priority for addressing environmental concerns leads to strong environmental degradation in some regions.”</a:t>
            </a:r>
          </a:p>
          <a:p>
            <a:pPr fontAlgn="ctr"/>
            <a:endParaRPr lang="en-US" sz="1100" dirty="0"/>
          </a:p>
          <a:p>
            <a:pPr fontAlgn="ctr"/>
            <a:r>
              <a:rPr lang="en-US" sz="1100" b="1" dirty="0"/>
              <a:t>SSP4</a:t>
            </a:r>
            <a:r>
              <a:rPr lang="en-US" sz="1100" dirty="0"/>
              <a:t>  “…investments in both carbon-intensive fuels like coal and unconventional oil, but also low-carbon energy sources.”</a:t>
            </a:r>
          </a:p>
          <a:p>
            <a:pPr fontAlgn="ctr"/>
            <a:endParaRPr lang="en-US" sz="1100" dirty="0"/>
          </a:p>
          <a:p>
            <a:pPr fontAlgn="ctr"/>
            <a:r>
              <a:rPr lang="en-US" sz="1100" b="1" dirty="0"/>
              <a:t>SSP5</a:t>
            </a:r>
            <a:r>
              <a:rPr lang="en-US" sz="1100" dirty="0"/>
              <a:t> “…the push for economic and social development is coupled with the exploitation of abundant fossil fuel resources.”</a:t>
            </a:r>
          </a:p>
        </p:txBody>
      </p:sp>
    </p:spTree>
    <p:extLst>
      <p:ext uri="{BB962C8B-B14F-4D97-AF65-F5344CB8AC3E}">
        <p14:creationId xmlns:p14="http://schemas.microsoft.com/office/powerpoint/2010/main" val="7820695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373431-DA67-AF43-89FB-A2ECEF7EA19B}"/>
              </a:ext>
            </a:extLst>
          </p:cNvPr>
          <p:cNvSpPr txBox="1"/>
          <p:nvPr/>
        </p:nvSpPr>
        <p:spPr>
          <a:xfrm>
            <a:off x="948266" y="2098916"/>
            <a:ext cx="9757611" cy="1754326"/>
          </a:xfrm>
          <a:prstGeom prst="rect">
            <a:avLst/>
          </a:prstGeom>
          <a:noFill/>
        </p:spPr>
        <p:txBody>
          <a:bodyPr wrap="square" rtlCol="0">
            <a:spAutoFit/>
          </a:bodyPr>
          <a:lstStyle/>
          <a:p>
            <a:pPr algn="ctr"/>
            <a:r>
              <a:rPr lang="en-US" sz="3600" dirty="0">
                <a:solidFill>
                  <a:schemeClr val="bg1"/>
                </a:solidFill>
              </a:rPr>
              <a:t>We compared </a:t>
            </a:r>
            <a:r>
              <a:rPr lang="en-US" sz="3600" dirty="0" err="1">
                <a:solidFill>
                  <a:schemeClr val="bg1"/>
                </a:solidFill>
              </a:rPr>
              <a:t>En</a:t>
            </a:r>
            <a:r>
              <a:rPr lang="en-US" sz="3600" dirty="0">
                <a:solidFill>
                  <a:schemeClr val="bg1"/>
                </a:solidFill>
              </a:rPr>
              <a:t>-ROADS against results from 6 IAMs for 5 SSPs for 6 RF levels for 30 variables (Note – some IAMs don’t share all 6 RF levels)</a:t>
            </a:r>
          </a:p>
        </p:txBody>
      </p:sp>
    </p:spTree>
    <p:extLst>
      <p:ext uri="{BB962C8B-B14F-4D97-AF65-F5344CB8AC3E}">
        <p14:creationId xmlns:p14="http://schemas.microsoft.com/office/powerpoint/2010/main" val="36368956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9075900-4A4A-B641-B41C-B89EEB910B5F}"/>
              </a:ext>
            </a:extLst>
          </p:cNvPr>
          <p:cNvGraphicFramePr>
            <a:graphicFrameLocks noGrp="1"/>
          </p:cNvGraphicFramePr>
          <p:nvPr>
            <p:extLst/>
          </p:nvPr>
        </p:nvGraphicFramePr>
        <p:xfrm>
          <a:off x="176462" y="1042736"/>
          <a:ext cx="10042359" cy="5646821"/>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6AC8AC01-023C-7442-BBD1-BA478E2C0468}"/>
              </a:ext>
            </a:extLst>
          </p:cNvPr>
          <p:cNvPicPr>
            <a:picLocks noChangeAspect="1"/>
          </p:cNvPicPr>
          <p:nvPr/>
        </p:nvPicPr>
        <p:blipFill>
          <a:blip r:embed="rId3"/>
          <a:stretch>
            <a:fillRect/>
          </a:stretch>
        </p:blipFill>
        <p:spPr>
          <a:xfrm>
            <a:off x="8469971" y="2406982"/>
            <a:ext cx="1748850" cy="2918327"/>
          </a:xfrm>
          <a:prstGeom prst="rect">
            <a:avLst/>
          </a:prstGeom>
        </p:spPr>
      </p:pic>
      <p:sp>
        <p:nvSpPr>
          <p:cNvPr id="2" name="Title 1">
            <a:extLst>
              <a:ext uri="{FF2B5EF4-FFF2-40B4-BE49-F238E27FC236}">
                <a16:creationId xmlns:a16="http://schemas.microsoft.com/office/drawing/2014/main" id="{446040A0-7243-E54E-8C05-309E74CF3FB0}"/>
              </a:ext>
            </a:extLst>
          </p:cNvPr>
          <p:cNvSpPr>
            <a:spLocks noGrp="1"/>
          </p:cNvSpPr>
          <p:nvPr>
            <p:ph type="ctrTitle"/>
          </p:nvPr>
        </p:nvSpPr>
        <p:spPr/>
        <p:txBody>
          <a:bodyPr/>
          <a:lstStyle/>
          <a:p>
            <a:r>
              <a:rPr lang="en-US" dirty="0">
                <a:solidFill>
                  <a:srgbClr val="FFC000"/>
                </a:solidFill>
              </a:rPr>
              <a:t>Net GHG Emissions for Baseline Scenarios SSP 1-5</a:t>
            </a:r>
          </a:p>
        </p:txBody>
      </p:sp>
    </p:spTree>
    <p:extLst>
      <p:ext uri="{BB962C8B-B14F-4D97-AF65-F5344CB8AC3E}">
        <p14:creationId xmlns:p14="http://schemas.microsoft.com/office/powerpoint/2010/main" val="250950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7" dur="1000"/>
                                        <p:tgtEl>
                                          <p:spTgt spid="4">
                                            <p:graphicEl>
                                              <a:chart seriesIdx="0" categoryIdx="-4" bldStep="series"/>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0" dur="1000"/>
                                        <p:tgtEl>
                                          <p:spTgt spid="4">
                                            <p:graphicEl>
                                              <a:chart seriesIdx="1" categoryIdx="-4" bldStep="series"/>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left)">
                                      <p:cBhvr>
                                        <p:cTn id="13" dur="1000"/>
                                        <p:tgtEl>
                                          <p:spTgt spid="4">
                                            <p:graphicEl>
                                              <a:chart seriesIdx="2" categoryIdx="-4" bldStep="series"/>
                                            </p:graphic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wipe(left)">
                                      <p:cBhvr>
                                        <p:cTn id="16" dur="1000"/>
                                        <p:tgtEl>
                                          <p:spTgt spid="4">
                                            <p:graphicEl>
                                              <a:chart seriesIdx="3" categoryIdx="-4" bldStep="series"/>
                                            </p:graphic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graphicEl>
                                              <a:chart seriesIdx="4" categoryIdx="-4" bldStep="series"/>
                                            </p:graphicEl>
                                          </p:spTgt>
                                        </p:tgtEl>
                                        <p:attrNameLst>
                                          <p:attrName>style.visibility</p:attrName>
                                        </p:attrNameLst>
                                      </p:cBhvr>
                                      <p:to>
                                        <p:strVal val="visible"/>
                                      </p:to>
                                    </p:set>
                                    <p:animEffect transition="in" filter="wipe(left)">
                                      <p:cBhvr>
                                        <p:cTn id="19" dur="1000"/>
                                        <p:tgtEl>
                                          <p:spTgt spid="4">
                                            <p:graphicEl>
                                              <a:chart seriesIdx="4"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5388E35F-9683-674C-B3B7-683A9B8659A2}"/>
              </a:ext>
            </a:extLst>
          </p:cNvPr>
          <p:cNvGraphicFramePr>
            <a:graphicFrameLocks noGrp="1"/>
          </p:cNvGraphicFramePr>
          <p:nvPr>
            <p:extLst>
              <p:ext uri="{D42A27DB-BD31-4B8C-83A1-F6EECF244321}">
                <p14:modId xmlns:p14="http://schemas.microsoft.com/office/powerpoint/2010/main" val="127991045"/>
              </p:ext>
            </p:extLst>
          </p:nvPr>
        </p:nvGraphicFramePr>
        <p:xfrm>
          <a:off x="205619" y="1404257"/>
          <a:ext cx="10114038" cy="5298116"/>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8A6817DD-54F3-3244-BE98-AC1CBF095EDB}"/>
              </a:ext>
            </a:extLst>
          </p:cNvPr>
          <p:cNvPicPr>
            <a:picLocks noChangeAspect="1"/>
          </p:cNvPicPr>
          <p:nvPr/>
        </p:nvPicPr>
        <p:blipFill>
          <a:blip r:embed="rId3"/>
          <a:stretch>
            <a:fillRect/>
          </a:stretch>
        </p:blipFill>
        <p:spPr>
          <a:xfrm>
            <a:off x="8559509" y="2797706"/>
            <a:ext cx="1748850" cy="2918327"/>
          </a:xfrm>
          <a:prstGeom prst="rect">
            <a:avLst/>
          </a:prstGeom>
        </p:spPr>
      </p:pic>
      <p:sp>
        <p:nvSpPr>
          <p:cNvPr id="2" name="Title 1">
            <a:extLst>
              <a:ext uri="{FF2B5EF4-FFF2-40B4-BE49-F238E27FC236}">
                <a16:creationId xmlns:a16="http://schemas.microsoft.com/office/drawing/2014/main" id="{70E17523-4A9E-6A4F-AB39-7A0DBF7EAD73}"/>
              </a:ext>
            </a:extLst>
          </p:cNvPr>
          <p:cNvSpPr>
            <a:spLocks noGrp="1"/>
          </p:cNvSpPr>
          <p:nvPr>
            <p:ph type="ctrTitle"/>
          </p:nvPr>
        </p:nvSpPr>
        <p:spPr/>
        <p:txBody>
          <a:bodyPr/>
          <a:lstStyle/>
          <a:p>
            <a:r>
              <a:rPr lang="en-US" dirty="0">
                <a:solidFill>
                  <a:srgbClr val="FFC000"/>
                </a:solidFill>
              </a:rPr>
              <a:t>Coal for Baseline Scenarios SSP 1-5</a:t>
            </a:r>
            <a:endParaRPr lang="en-US" dirty="0"/>
          </a:p>
        </p:txBody>
      </p:sp>
    </p:spTree>
    <p:extLst>
      <p:ext uri="{BB962C8B-B14F-4D97-AF65-F5344CB8AC3E}">
        <p14:creationId xmlns:p14="http://schemas.microsoft.com/office/powerpoint/2010/main" val="401503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7" dur="1000"/>
                                        <p:tgtEl>
                                          <p:spTgt spid="7">
                                            <p:graphicEl>
                                              <a:chart seriesIdx="0" categoryIdx="-4" bldStep="series"/>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left)">
                                      <p:cBhvr>
                                        <p:cTn id="10" dur="1000"/>
                                        <p:tgtEl>
                                          <p:spTgt spid="7">
                                            <p:graphicEl>
                                              <a:chart seriesIdx="1" categoryIdx="-4" bldStep="series"/>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left)">
                                      <p:cBhvr>
                                        <p:cTn id="13" dur="1000"/>
                                        <p:tgtEl>
                                          <p:spTgt spid="7">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37E3-20D3-784B-91B8-463CC7FCDA97}"/>
              </a:ext>
            </a:extLst>
          </p:cNvPr>
          <p:cNvSpPr>
            <a:spLocks noGrp="1"/>
          </p:cNvSpPr>
          <p:nvPr>
            <p:ph type="ctrTitle"/>
          </p:nvPr>
        </p:nvSpPr>
        <p:spPr>
          <a:xfrm>
            <a:off x="436023" y="2672619"/>
            <a:ext cx="11261452" cy="3159810"/>
          </a:xfrm>
        </p:spPr>
        <p:txBody>
          <a:bodyPr/>
          <a:lstStyle/>
          <a:p>
            <a:pPr algn="ctr"/>
            <a:r>
              <a:rPr lang="en-US" sz="7200" dirty="0"/>
              <a:t>Comparison Against Experts’ Mental Models</a:t>
            </a:r>
            <a:br>
              <a:rPr lang="en-US" sz="7200" dirty="0"/>
            </a:br>
            <a:r>
              <a:rPr lang="en-US" sz="7200" dirty="0"/>
              <a:t>And</a:t>
            </a:r>
            <a:br>
              <a:rPr lang="en-US" sz="7200" dirty="0"/>
            </a:br>
            <a:r>
              <a:rPr lang="en-US" sz="7200" dirty="0"/>
              <a:t>Relevance to Policy-makers</a:t>
            </a:r>
          </a:p>
        </p:txBody>
      </p:sp>
      <p:pic>
        <p:nvPicPr>
          <p:cNvPr id="3" name="Content Placeholder 6">
            <a:extLst>
              <a:ext uri="{FF2B5EF4-FFF2-40B4-BE49-F238E27FC236}">
                <a16:creationId xmlns:a16="http://schemas.microsoft.com/office/drawing/2014/main" id="{2ECCD3C4-ADFA-DC42-949C-F06331B03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738" y="6168783"/>
            <a:ext cx="1523999" cy="574463"/>
          </a:xfrm>
          <a:prstGeom prst="rect">
            <a:avLst/>
          </a:prstGeom>
        </p:spPr>
      </p:pic>
    </p:spTree>
    <p:extLst>
      <p:ext uri="{BB962C8B-B14F-4D97-AF65-F5344CB8AC3E}">
        <p14:creationId xmlns:p14="http://schemas.microsoft.com/office/powerpoint/2010/main" val="22189448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a:t>Purpose of En-ROADS</a:t>
            </a:r>
            <a:endParaRPr lang="en-US" dirty="0"/>
          </a:p>
        </p:txBody>
      </p:sp>
      <p:sp>
        <p:nvSpPr>
          <p:cNvPr id="2" name="Text Placeholder 1"/>
          <p:cNvSpPr>
            <a:spLocks noGrp="1"/>
          </p:cNvSpPr>
          <p:nvPr>
            <p:ph type="body" sz="quarter" idx="13"/>
          </p:nvPr>
        </p:nvSpPr>
        <p:spPr>
          <a:xfrm>
            <a:off x="838200" y="2634915"/>
            <a:ext cx="10515600" cy="3375569"/>
          </a:xfrm>
        </p:spPr>
        <p:txBody>
          <a:bodyPr>
            <a:normAutofit/>
          </a:bodyPr>
          <a:lstStyle/>
          <a:p>
            <a:r>
              <a:rPr lang="en-US" sz="3600" dirty="0"/>
              <a:t>Improve decision-maker and citizen understanding of energy, land use, and climate dynamics as a means to effective action </a:t>
            </a:r>
          </a:p>
          <a:p>
            <a:pPr lvl="1"/>
            <a:endParaRPr lang="en-US" sz="3200" dirty="0"/>
          </a:p>
          <a:p>
            <a:pPr lvl="1"/>
            <a:endParaRPr lang="en-US" sz="3200" dirty="0"/>
          </a:p>
        </p:txBody>
      </p:sp>
    </p:spTree>
    <p:extLst>
      <p:ext uri="{BB962C8B-B14F-4D97-AF65-F5344CB8AC3E}">
        <p14:creationId xmlns:p14="http://schemas.microsoft.com/office/powerpoint/2010/main" val="3642643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BF092804-EA38-C646-A55B-BA46005E4E1E}"/>
              </a:ext>
            </a:extLst>
          </p:cNvPr>
          <p:cNvSpPr txBox="1">
            <a:spLocks/>
          </p:cNvSpPr>
          <p:nvPr/>
        </p:nvSpPr>
        <p:spPr>
          <a:xfrm>
            <a:off x="7311993" y="4511675"/>
            <a:ext cx="4571197" cy="635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bg1"/>
                </a:solidFill>
                <a:latin typeface="Helvetica" pitchFamily="2" charset="0"/>
                <a:ea typeface="+mj-ea"/>
                <a:cs typeface="+mj-cs"/>
              </a:defRPr>
            </a:lvl1pPr>
          </a:lstStyle>
          <a:p>
            <a:r>
              <a:rPr lang="en-US" sz="3200" dirty="0">
                <a:solidFill>
                  <a:srgbClr val="FFC349"/>
                </a:solidFill>
              </a:rPr>
              <a:t>Rep. John Curtis</a:t>
            </a:r>
          </a:p>
        </p:txBody>
      </p:sp>
      <p:sp>
        <p:nvSpPr>
          <p:cNvPr id="11" name="Rectangle 10">
            <a:extLst>
              <a:ext uri="{FF2B5EF4-FFF2-40B4-BE49-F238E27FC236}">
                <a16:creationId xmlns:a16="http://schemas.microsoft.com/office/drawing/2014/main" id="{8BA05C26-5704-8546-BF74-6B547D6C1F6C}"/>
              </a:ext>
            </a:extLst>
          </p:cNvPr>
          <p:cNvSpPr/>
          <p:nvPr/>
        </p:nvSpPr>
        <p:spPr>
          <a:xfrm>
            <a:off x="7311994" y="5042253"/>
            <a:ext cx="4803003" cy="430887"/>
          </a:xfrm>
          <a:prstGeom prst="rect">
            <a:avLst/>
          </a:prstGeom>
        </p:spPr>
        <p:txBody>
          <a:bodyPr wrap="square">
            <a:spAutoFit/>
          </a:bodyPr>
          <a:lstStyle/>
          <a:p>
            <a:r>
              <a:rPr lang="en-US" sz="2100" dirty="0">
                <a:solidFill>
                  <a:srgbClr val="FFFFFF"/>
                </a:solidFill>
                <a:latin typeface="Helvetica" pitchFamily="2" charset="0"/>
              </a:rPr>
              <a:t>U.S. House of Representatives </a:t>
            </a:r>
          </a:p>
        </p:txBody>
      </p:sp>
      <p:sp>
        <p:nvSpPr>
          <p:cNvPr id="12" name="Rectangle 11">
            <a:extLst>
              <a:ext uri="{FF2B5EF4-FFF2-40B4-BE49-F238E27FC236}">
                <a16:creationId xmlns:a16="http://schemas.microsoft.com/office/drawing/2014/main" id="{14C66129-F2E1-E141-92A7-C882F45D3562}"/>
              </a:ext>
            </a:extLst>
          </p:cNvPr>
          <p:cNvSpPr/>
          <p:nvPr/>
        </p:nvSpPr>
        <p:spPr>
          <a:xfrm>
            <a:off x="7311994" y="5451934"/>
            <a:ext cx="4571197" cy="415498"/>
          </a:xfrm>
          <a:prstGeom prst="rect">
            <a:avLst/>
          </a:prstGeom>
        </p:spPr>
        <p:txBody>
          <a:bodyPr wrap="square">
            <a:spAutoFit/>
          </a:bodyPr>
          <a:lstStyle/>
          <a:p>
            <a:r>
              <a:rPr lang="en-US" sz="2100" i="1" dirty="0">
                <a:solidFill>
                  <a:srgbClr val="FFFFFF"/>
                </a:solidFill>
                <a:latin typeface="Helvetica Light Oblique" panose="020B0403020202020204" pitchFamily="34" charset="0"/>
              </a:rPr>
              <a:t>Republican, Utah: 3</a:t>
            </a:r>
            <a:r>
              <a:rPr lang="en-US" sz="2100" i="1" baseline="30000" dirty="0">
                <a:solidFill>
                  <a:srgbClr val="FFFFFF"/>
                </a:solidFill>
                <a:latin typeface="Helvetica Light Oblique" panose="020B0403020202020204" pitchFamily="34" charset="0"/>
              </a:rPr>
              <a:t>rd</a:t>
            </a:r>
            <a:r>
              <a:rPr lang="en-US" sz="2100" i="1" dirty="0">
                <a:solidFill>
                  <a:srgbClr val="FFFFFF"/>
                </a:solidFill>
                <a:latin typeface="Helvetica Light Oblique" panose="020B0403020202020204" pitchFamily="34" charset="0"/>
              </a:rPr>
              <a:t> District</a:t>
            </a:r>
          </a:p>
        </p:txBody>
      </p:sp>
      <p:sp>
        <p:nvSpPr>
          <p:cNvPr id="15" name="Rectangle 14">
            <a:extLst>
              <a:ext uri="{FF2B5EF4-FFF2-40B4-BE49-F238E27FC236}">
                <a16:creationId xmlns:a16="http://schemas.microsoft.com/office/drawing/2014/main" id="{3C16AFA8-1E1B-C240-9E69-C1D3E70A16C6}"/>
              </a:ext>
            </a:extLst>
          </p:cNvPr>
          <p:cNvSpPr/>
          <p:nvPr/>
        </p:nvSpPr>
        <p:spPr>
          <a:xfrm>
            <a:off x="7311994" y="689092"/>
            <a:ext cx="4462113" cy="3108543"/>
          </a:xfrm>
          <a:prstGeom prst="rect">
            <a:avLst/>
          </a:prstGeom>
        </p:spPr>
        <p:txBody>
          <a:bodyPr wrap="square">
            <a:spAutoFit/>
          </a:bodyPr>
          <a:lstStyle/>
          <a:p>
            <a:r>
              <a:rPr lang="en-US" sz="2800" i="1" u="none" strike="noStrike" dirty="0">
                <a:solidFill>
                  <a:srgbClr val="FFFFFF"/>
                </a:solidFill>
                <a:effectLst/>
                <a:latin typeface="Helvetica Light Oblique" panose="020B0403020202020204" pitchFamily="34" charset="0"/>
              </a:rPr>
              <a:t>“What I like about </a:t>
            </a:r>
            <a:r>
              <a:rPr lang="en-US" sz="2800" i="1" u="none" strike="noStrike" dirty="0" err="1">
                <a:solidFill>
                  <a:srgbClr val="FFFFFF"/>
                </a:solidFill>
                <a:effectLst/>
                <a:latin typeface="Helvetica Light Oblique" panose="020B0403020202020204" pitchFamily="34" charset="0"/>
              </a:rPr>
              <a:t>En</a:t>
            </a:r>
            <a:r>
              <a:rPr lang="en-US" sz="2800" i="1" u="none" strike="noStrike" dirty="0">
                <a:solidFill>
                  <a:srgbClr val="FFFFFF"/>
                </a:solidFill>
                <a:effectLst/>
                <a:latin typeface="Helvetica Light Oblique" panose="020B0403020202020204" pitchFamily="34" charset="0"/>
              </a:rPr>
              <a:t>-ROADS is how it can </a:t>
            </a:r>
            <a:r>
              <a:rPr lang="en-US" sz="2800" b="1" i="1" u="none" strike="noStrike" dirty="0">
                <a:solidFill>
                  <a:srgbClr val="FFC349"/>
                </a:solidFill>
                <a:effectLst/>
                <a:latin typeface="Helvetica Bold Oblique" pitchFamily="2" charset="0"/>
              </a:rPr>
              <a:t>support a really thoughtful conversation </a:t>
            </a:r>
            <a:r>
              <a:rPr lang="en-US" sz="2800" i="1" dirty="0">
                <a:solidFill>
                  <a:srgbClr val="FFFFFF"/>
                </a:solidFill>
                <a:latin typeface="Helvetica Light Oblique" panose="020B0403020202020204" pitchFamily="34" charset="0"/>
              </a:rPr>
              <a:t>–</a:t>
            </a:r>
            <a:r>
              <a:rPr lang="en-US" sz="2800" i="1" u="none" strike="noStrike" dirty="0">
                <a:solidFill>
                  <a:srgbClr val="FFFFFF"/>
                </a:solidFill>
                <a:effectLst/>
                <a:latin typeface="Helvetica Light Oblique" panose="020B0403020202020204" pitchFamily="34" charset="0"/>
              </a:rPr>
              <a:t> I can see the ways that policy actions could be worth the pain.”</a:t>
            </a:r>
            <a:endParaRPr lang="en-US" sz="2800" i="1" dirty="0">
              <a:solidFill>
                <a:srgbClr val="FFFFFF"/>
              </a:solidFill>
              <a:latin typeface="Helvetica Light Oblique" panose="020B0403020202020204" pitchFamily="34" charset="0"/>
            </a:endParaRPr>
          </a:p>
        </p:txBody>
      </p:sp>
      <p:pic>
        <p:nvPicPr>
          <p:cNvPr id="8" name="Picture 7">
            <a:extLst>
              <a:ext uri="{FF2B5EF4-FFF2-40B4-BE49-F238E27FC236}">
                <a16:creationId xmlns:a16="http://schemas.microsoft.com/office/drawing/2014/main" id="{08F24F65-6788-2643-B90C-B476C018504F}"/>
              </a:ext>
            </a:extLst>
          </p:cNvPr>
          <p:cNvPicPr>
            <a:picLocks noChangeAspect="1"/>
          </p:cNvPicPr>
          <p:nvPr/>
        </p:nvPicPr>
        <p:blipFill>
          <a:blip r:embed="rId2"/>
          <a:stretch>
            <a:fillRect/>
          </a:stretch>
        </p:blipFill>
        <p:spPr>
          <a:xfrm>
            <a:off x="513112" y="689091"/>
            <a:ext cx="6529550" cy="5496555"/>
          </a:xfrm>
          <a:prstGeom prst="rect">
            <a:avLst/>
          </a:prstGeom>
        </p:spPr>
      </p:pic>
    </p:spTree>
    <p:extLst>
      <p:ext uri="{BB962C8B-B14F-4D97-AF65-F5344CB8AC3E}">
        <p14:creationId xmlns:p14="http://schemas.microsoft.com/office/powerpoint/2010/main" val="21211900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3BAC52D-E3A5-C04F-BE55-A0B5BEA6B7DA}"/>
              </a:ext>
            </a:extLst>
          </p:cNvPr>
          <p:cNvSpPr>
            <a:spLocks noGrp="1"/>
          </p:cNvSpPr>
          <p:nvPr>
            <p:ph type="ctrTitle"/>
          </p:nvPr>
        </p:nvSpPr>
        <p:spPr>
          <a:xfrm>
            <a:off x="8403659" y="1957648"/>
            <a:ext cx="3631025" cy="564173"/>
          </a:xfrm>
        </p:spPr>
        <p:txBody>
          <a:bodyPr>
            <a:noAutofit/>
          </a:bodyPr>
          <a:lstStyle/>
          <a:p>
            <a:r>
              <a:rPr lang="en-US" sz="3600" dirty="0">
                <a:solidFill>
                  <a:srgbClr val="F2B542"/>
                </a:solidFill>
              </a:rPr>
              <a:t>Rep. Lisa Blunt Rochester</a:t>
            </a:r>
          </a:p>
        </p:txBody>
      </p:sp>
      <p:sp>
        <p:nvSpPr>
          <p:cNvPr id="13" name="Rectangle 12">
            <a:extLst>
              <a:ext uri="{FF2B5EF4-FFF2-40B4-BE49-F238E27FC236}">
                <a16:creationId xmlns:a16="http://schemas.microsoft.com/office/drawing/2014/main" id="{843DA282-79C3-454C-9D51-AF5172F149BD}"/>
              </a:ext>
            </a:extLst>
          </p:cNvPr>
          <p:cNvSpPr/>
          <p:nvPr/>
        </p:nvSpPr>
        <p:spPr>
          <a:xfrm>
            <a:off x="8403659" y="2521821"/>
            <a:ext cx="3958251" cy="954107"/>
          </a:xfrm>
          <a:prstGeom prst="rect">
            <a:avLst/>
          </a:prstGeom>
        </p:spPr>
        <p:txBody>
          <a:bodyPr wrap="square">
            <a:spAutoFit/>
          </a:bodyPr>
          <a:lstStyle/>
          <a:p>
            <a:r>
              <a:rPr lang="en-US" sz="2800" dirty="0">
                <a:solidFill>
                  <a:srgbClr val="FFFFFF"/>
                </a:solidFill>
                <a:latin typeface="Helvetica" pitchFamily="2" charset="0"/>
              </a:rPr>
              <a:t>U.S. House of Representatives </a:t>
            </a:r>
          </a:p>
        </p:txBody>
      </p:sp>
      <p:sp>
        <p:nvSpPr>
          <p:cNvPr id="14" name="Rectangle 13">
            <a:extLst>
              <a:ext uri="{FF2B5EF4-FFF2-40B4-BE49-F238E27FC236}">
                <a16:creationId xmlns:a16="http://schemas.microsoft.com/office/drawing/2014/main" id="{E5E462E5-8CB7-2343-A531-D2F2B5189F57}"/>
              </a:ext>
            </a:extLst>
          </p:cNvPr>
          <p:cNvSpPr/>
          <p:nvPr/>
        </p:nvSpPr>
        <p:spPr>
          <a:xfrm>
            <a:off x="8403660" y="3474560"/>
            <a:ext cx="3740216" cy="861774"/>
          </a:xfrm>
          <a:prstGeom prst="rect">
            <a:avLst/>
          </a:prstGeom>
        </p:spPr>
        <p:txBody>
          <a:bodyPr wrap="square">
            <a:spAutoFit/>
          </a:bodyPr>
          <a:lstStyle/>
          <a:p>
            <a:r>
              <a:rPr lang="en-US" sz="2500" i="1" dirty="0">
                <a:solidFill>
                  <a:srgbClr val="FFFFFF"/>
                </a:solidFill>
                <a:latin typeface="Helvetica Light Oblique" panose="020B0403020202020204" pitchFamily="34" charset="0"/>
              </a:rPr>
              <a:t>Delaware:</a:t>
            </a:r>
            <a:br>
              <a:rPr lang="en-US" sz="2500" i="1" dirty="0">
                <a:solidFill>
                  <a:srgbClr val="FFFFFF"/>
                </a:solidFill>
                <a:latin typeface="Helvetica Light Oblique" panose="020B0403020202020204" pitchFamily="34" charset="0"/>
              </a:rPr>
            </a:br>
            <a:r>
              <a:rPr lang="en-US" sz="2500" i="1" dirty="0">
                <a:solidFill>
                  <a:srgbClr val="FFFFFF"/>
                </a:solidFill>
                <a:latin typeface="Helvetica Light Oblique" panose="020B0403020202020204" pitchFamily="34" charset="0"/>
              </a:rPr>
              <a:t>At-large District</a:t>
            </a:r>
          </a:p>
        </p:txBody>
      </p:sp>
      <p:pic>
        <p:nvPicPr>
          <p:cNvPr id="7" name="Picture 6">
            <a:extLst>
              <a:ext uri="{FF2B5EF4-FFF2-40B4-BE49-F238E27FC236}">
                <a16:creationId xmlns:a16="http://schemas.microsoft.com/office/drawing/2014/main" id="{FEF5FFE7-28D6-2748-97CB-2E254BAB5BD8}"/>
              </a:ext>
            </a:extLst>
          </p:cNvPr>
          <p:cNvPicPr>
            <a:picLocks noChangeAspect="1"/>
          </p:cNvPicPr>
          <p:nvPr/>
        </p:nvPicPr>
        <p:blipFill rotWithShape="1">
          <a:blip r:embed="rId2">
            <a:extLst>
              <a:ext uri="{BEBA8EAE-BF5A-486C-A8C5-ECC9F3942E4B}">
                <a14:imgProps xmlns:a14="http://schemas.microsoft.com/office/drawing/2010/main">
                  <a14:imgLayer>
                    <a14:imgEffect>
                      <a14:brightnessContrast bright="30000" contrast="-12000"/>
                    </a14:imgEffect>
                  </a14:imgLayer>
                </a14:imgProps>
              </a:ext>
            </a:extLst>
          </a:blip>
          <a:srcRect/>
          <a:stretch/>
        </p:blipFill>
        <p:spPr>
          <a:xfrm>
            <a:off x="298385" y="798580"/>
            <a:ext cx="7882605" cy="5313461"/>
          </a:xfrm>
          <a:prstGeom prst="rect">
            <a:avLst/>
          </a:prstGeom>
        </p:spPr>
      </p:pic>
    </p:spTree>
    <p:extLst>
      <p:ext uri="{BB962C8B-B14F-4D97-AF65-F5344CB8AC3E}">
        <p14:creationId xmlns:p14="http://schemas.microsoft.com/office/powerpoint/2010/main" val="25811778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BF092804-EA38-C646-A55B-BA46005E4E1E}"/>
              </a:ext>
            </a:extLst>
          </p:cNvPr>
          <p:cNvSpPr txBox="1">
            <a:spLocks/>
          </p:cNvSpPr>
          <p:nvPr/>
        </p:nvSpPr>
        <p:spPr>
          <a:xfrm>
            <a:off x="5892496" y="4570841"/>
            <a:ext cx="5385090" cy="635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bg1"/>
                </a:solidFill>
                <a:latin typeface="Helvetica" pitchFamily="2" charset="0"/>
                <a:ea typeface="+mj-ea"/>
                <a:cs typeface="+mj-cs"/>
              </a:defRPr>
            </a:lvl1pPr>
          </a:lstStyle>
          <a:p>
            <a:r>
              <a:rPr lang="en-US" sz="3200" dirty="0">
                <a:solidFill>
                  <a:srgbClr val="FFC349"/>
                </a:solidFill>
              </a:rPr>
              <a:t>Gernot Wagner</a:t>
            </a:r>
          </a:p>
        </p:txBody>
      </p:sp>
      <p:sp>
        <p:nvSpPr>
          <p:cNvPr id="11" name="Rectangle 10">
            <a:extLst>
              <a:ext uri="{FF2B5EF4-FFF2-40B4-BE49-F238E27FC236}">
                <a16:creationId xmlns:a16="http://schemas.microsoft.com/office/drawing/2014/main" id="{8BA05C26-5704-8546-BF74-6B547D6C1F6C}"/>
              </a:ext>
            </a:extLst>
          </p:cNvPr>
          <p:cNvSpPr/>
          <p:nvPr/>
        </p:nvSpPr>
        <p:spPr>
          <a:xfrm>
            <a:off x="5892497" y="5101419"/>
            <a:ext cx="5658169" cy="430887"/>
          </a:xfrm>
          <a:prstGeom prst="rect">
            <a:avLst/>
          </a:prstGeom>
        </p:spPr>
        <p:txBody>
          <a:bodyPr wrap="square">
            <a:spAutoFit/>
          </a:bodyPr>
          <a:lstStyle/>
          <a:p>
            <a:r>
              <a:rPr lang="en-US" sz="2100" dirty="0">
                <a:solidFill>
                  <a:srgbClr val="FFFFFF"/>
                </a:solidFill>
                <a:latin typeface="Helvetica" pitchFamily="2" charset="0"/>
              </a:rPr>
              <a:t>Economist and Author</a:t>
            </a:r>
          </a:p>
        </p:txBody>
      </p:sp>
      <p:sp>
        <p:nvSpPr>
          <p:cNvPr id="15" name="Rectangle 14">
            <a:extLst>
              <a:ext uri="{FF2B5EF4-FFF2-40B4-BE49-F238E27FC236}">
                <a16:creationId xmlns:a16="http://schemas.microsoft.com/office/drawing/2014/main" id="{3C16AFA8-1E1B-C240-9E69-C1D3E70A16C6}"/>
              </a:ext>
            </a:extLst>
          </p:cNvPr>
          <p:cNvSpPr/>
          <p:nvPr/>
        </p:nvSpPr>
        <p:spPr>
          <a:xfrm>
            <a:off x="5892496" y="1408702"/>
            <a:ext cx="6263644" cy="2862322"/>
          </a:xfrm>
          <a:prstGeom prst="rect">
            <a:avLst/>
          </a:prstGeom>
        </p:spPr>
        <p:txBody>
          <a:bodyPr wrap="square">
            <a:spAutoFit/>
          </a:bodyPr>
          <a:lstStyle/>
          <a:p>
            <a:r>
              <a:rPr lang="en-US" sz="3600" i="1" dirty="0">
                <a:solidFill>
                  <a:schemeClr val="bg1"/>
                </a:solidFill>
                <a:latin typeface="Helvetica Light Oblique" panose="020B0403020202020204" pitchFamily="34" charset="0"/>
              </a:rPr>
              <a:t>“</a:t>
            </a:r>
            <a:r>
              <a:rPr lang="en-US" sz="3600" i="1" dirty="0" err="1">
                <a:solidFill>
                  <a:schemeClr val="bg1"/>
                </a:solidFill>
                <a:latin typeface="Helvetica Light Oblique" panose="020B0403020202020204" pitchFamily="34" charset="0"/>
              </a:rPr>
              <a:t>En</a:t>
            </a:r>
            <a:r>
              <a:rPr lang="en-US" sz="3600" i="1" dirty="0">
                <a:solidFill>
                  <a:schemeClr val="bg1"/>
                </a:solidFill>
                <a:latin typeface="Helvetica Light Oblique" panose="020B0403020202020204" pitchFamily="34" charset="0"/>
              </a:rPr>
              <a:t>-ROADS is </a:t>
            </a:r>
            <a:r>
              <a:rPr lang="en-US" sz="3600" b="1" i="1" dirty="0">
                <a:solidFill>
                  <a:srgbClr val="FFC349"/>
                </a:solidFill>
                <a:latin typeface="Helvetica Bold Oblique" pitchFamily="2" charset="0"/>
              </a:rPr>
              <a:t>a hands-on, science-based</a:t>
            </a:r>
            <a:r>
              <a:rPr lang="en-US" sz="3600" b="1" i="1" dirty="0">
                <a:solidFill>
                  <a:schemeClr val="bg1"/>
                </a:solidFill>
                <a:latin typeface="Helvetica Bold Oblique" pitchFamily="2" charset="0"/>
              </a:rPr>
              <a:t> </a:t>
            </a:r>
            <a:r>
              <a:rPr lang="en-US" sz="3600" i="1" dirty="0">
                <a:solidFill>
                  <a:schemeClr val="bg1"/>
                </a:solidFill>
                <a:latin typeface="Helvetica Light Oblique" panose="020B0403020202020204" pitchFamily="34" charset="0"/>
              </a:rPr>
              <a:t>way to demonstrate both the urgency and possibilities for ambitious climate action.”</a:t>
            </a:r>
            <a:endParaRPr lang="en-US" sz="3600" i="1" dirty="0">
              <a:solidFill>
                <a:schemeClr val="bg1"/>
              </a:solidFill>
              <a:effectLst/>
              <a:latin typeface="Helvetica Light Oblique" panose="020B0403020202020204" pitchFamily="34" charset="0"/>
            </a:endParaRPr>
          </a:p>
        </p:txBody>
      </p:sp>
      <p:pic>
        <p:nvPicPr>
          <p:cNvPr id="3" name="Picture 2">
            <a:extLst>
              <a:ext uri="{FF2B5EF4-FFF2-40B4-BE49-F238E27FC236}">
                <a16:creationId xmlns:a16="http://schemas.microsoft.com/office/drawing/2014/main" id="{5B8CFC68-B1DA-684B-8F5F-440C5E241836}"/>
              </a:ext>
            </a:extLst>
          </p:cNvPr>
          <p:cNvPicPr>
            <a:picLocks noChangeAspect="1"/>
          </p:cNvPicPr>
          <p:nvPr/>
        </p:nvPicPr>
        <p:blipFill rotWithShape="1">
          <a:blip r:embed="rId2"/>
          <a:srcRect t="18197" b="3059"/>
          <a:stretch/>
        </p:blipFill>
        <p:spPr>
          <a:xfrm>
            <a:off x="884911" y="849853"/>
            <a:ext cx="4570014" cy="5400339"/>
          </a:xfrm>
          <a:prstGeom prst="rect">
            <a:avLst/>
          </a:prstGeom>
        </p:spPr>
      </p:pic>
      <p:sp>
        <p:nvSpPr>
          <p:cNvPr id="10" name="Rectangle 9">
            <a:extLst>
              <a:ext uri="{FF2B5EF4-FFF2-40B4-BE49-F238E27FC236}">
                <a16:creationId xmlns:a16="http://schemas.microsoft.com/office/drawing/2014/main" id="{9D2DCD05-65B9-9642-91EE-2CE957E9FE27}"/>
              </a:ext>
            </a:extLst>
          </p:cNvPr>
          <p:cNvSpPr/>
          <p:nvPr/>
        </p:nvSpPr>
        <p:spPr>
          <a:xfrm>
            <a:off x="5892497" y="5506558"/>
            <a:ext cx="5658169" cy="430887"/>
          </a:xfrm>
          <a:prstGeom prst="rect">
            <a:avLst/>
          </a:prstGeom>
        </p:spPr>
        <p:txBody>
          <a:bodyPr wrap="square">
            <a:spAutoFit/>
          </a:bodyPr>
          <a:lstStyle/>
          <a:p>
            <a:r>
              <a:rPr lang="en-US" sz="2100" dirty="0">
                <a:solidFill>
                  <a:schemeClr val="bg1"/>
                </a:solidFill>
                <a:latin typeface="Helvetica" pitchFamily="2" charset="0"/>
              </a:rPr>
              <a:t>New York University </a:t>
            </a:r>
          </a:p>
        </p:txBody>
      </p:sp>
    </p:spTree>
    <p:extLst>
      <p:ext uri="{BB962C8B-B14F-4D97-AF65-F5344CB8AC3E}">
        <p14:creationId xmlns:p14="http://schemas.microsoft.com/office/powerpoint/2010/main" val="1484567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910B2-50D6-FC47-9E50-E07AE4533A71}"/>
              </a:ext>
            </a:extLst>
          </p:cNvPr>
          <p:cNvPicPr>
            <a:picLocks noChangeAspect="1"/>
          </p:cNvPicPr>
          <p:nvPr/>
        </p:nvPicPr>
        <p:blipFill>
          <a:blip r:embed="rId2"/>
          <a:stretch>
            <a:fillRect/>
          </a:stretch>
        </p:blipFill>
        <p:spPr>
          <a:xfrm>
            <a:off x="1113589" y="1112547"/>
            <a:ext cx="5148770" cy="5254386"/>
          </a:xfrm>
          <a:prstGeom prst="rect">
            <a:avLst/>
          </a:prstGeom>
        </p:spPr>
      </p:pic>
      <p:pic>
        <p:nvPicPr>
          <p:cNvPr id="3" name="Picture 2">
            <a:extLst>
              <a:ext uri="{FF2B5EF4-FFF2-40B4-BE49-F238E27FC236}">
                <a16:creationId xmlns:a16="http://schemas.microsoft.com/office/drawing/2014/main" id="{A2CBDF00-B592-D94D-A0F0-F2FFA9516CF6}"/>
              </a:ext>
            </a:extLst>
          </p:cNvPr>
          <p:cNvPicPr>
            <a:picLocks noChangeAspect="1"/>
          </p:cNvPicPr>
          <p:nvPr/>
        </p:nvPicPr>
        <p:blipFill>
          <a:blip r:embed="rId3"/>
          <a:stretch>
            <a:fillRect/>
          </a:stretch>
        </p:blipFill>
        <p:spPr>
          <a:xfrm>
            <a:off x="6799245" y="1998133"/>
            <a:ext cx="5032215" cy="4258028"/>
          </a:xfrm>
          <a:prstGeom prst="rect">
            <a:avLst/>
          </a:prstGeom>
        </p:spPr>
      </p:pic>
    </p:spTree>
    <p:extLst>
      <p:ext uri="{BB962C8B-B14F-4D97-AF65-F5344CB8AC3E}">
        <p14:creationId xmlns:p14="http://schemas.microsoft.com/office/powerpoint/2010/main" val="42051193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BF092804-EA38-C646-A55B-BA46005E4E1E}"/>
              </a:ext>
            </a:extLst>
          </p:cNvPr>
          <p:cNvSpPr txBox="1">
            <a:spLocks/>
          </p:cNvSpPr>
          <p:nvPr/>
        </p:nvSpPr>
        <p:spPr>
          <a:xfrm>
            <a:off x="5634316" y="4172806"/>
            <a:ext cx="5618183" cy="635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bg1"/>
                </a:solidFill>
                <a:latin typeface="Helvetica" pitchFamily="2" charset="0"/>
                <a:ea typeface="+mj-ea"/>
                <a:cs typeface="+mj-cs"/>
              </a:defRPr>
            </a:lvl1pPr>
          </a:lstStyle>
          <a:p>
            <a:r>
              <a:rPr lang="en-US" sz="3200" dirty="0">
                <a:solidFill>
                  <a:srgbClr val="FFC349"/>
                </a:solidFill>
              </a:rPr>
              <a:t>Rep. Ann McLane </a:t>
            </a:r>
            <a:r>
              <a:rPr lang="en-US" sz="3200" dirty="0" err="1">
                <a:solidFill>
                  <a:srgbClr val="FFC349"/>
                </a:solidFill>
              </a:rPr>
              <a:t>Kuster</a:t>
            </a:r>
            <a:endParaRPr lang="en-US" sz="3200" dirty="0">
              <a:solidFill>
                <a:srgbClr val="FFC349"/>
              </a:solidFill>
            </a:endParaRPr>
          </a:p>
        </p:txBody>
      </p:sp>
      <p:sp>
        <p:nvSpPr>
          <p:cNvPr id="11" name="Rectangle 10">
            <a:extLst>
              <a:ext uri="{FF2B5EF4-FFF2-40B4-BE49-F238E27FC236}">
                <a16:creationId xmlns:a16="http://schemas.microsoft.com/office/drawing/2014/main" id="{8BA05C26-5704-8546-BF74-6B547D6C1F6C}"/>
              </a:ext>
            </a:extLst>
          </p:cNvPr>
          <p:cNvSpPr/>
          <p:nvPr/>
        </p:nvSpPr>
        <p:spPr>
          <a:xfrm>
            <a:off x="5634317" y="4703384"/>
            <a:ext cx="4803003" cy="430887"/>
          </a:xfrm>
          <a:prstGeom prst="rect">
            <a:avLst/>
          </a:prstGeom>
        </p:spPr>
        <p:txBody>
          <a:bodyPr wrap="square">
            <a:spAutoFit/>
          </a:bodyPr>
          <a:lstStyle/>
          <a:p>
            <a:r>
              <a:rPr lang="en-US" sz="2100" dirty="0">
                <a:solidFill>
                  <a:srgbClr val="FFFFFF"/>
                </a:solidFill>
                <a:latin typeface="Helvetica" pitchFamily="2" charset="0"/>
              </a:rPr>
              <a:t>U.S. House of Representatives </a:t>
            </a:r>
          </a:p>
        </p:txBody>
      </p:sp>
      <p:sp>
        <p:nvSpPr>
          <p:cNvPr id="12" name="Rectangle 11">
            <a:extLst>
              <a:ext uri="{FF2B5EF4-FFF2-40B4-BE49-F238E27FC236}">
                <a16:creationId xmlns:a16="http://schemas.microsoft.com/office/drawing/2014/main" id="{14C66129-F2E1-E141-92A7-C882F45D3562}"/>
              </a:ext>
            </a:extLst>
          </p:cNvPr>
          <p:cNvSpPr/>
          <p:nvPr/>
        </p:nvSpPr>
        <p:spPr>
          <a:xfrm>
            <a:off x="5634317" y="5113065"/>
            <a:ext cx="4571197" cy="415498"/>
          </a:xfrm>
          <a:prstGeom prst="rect">
            <a:avLst/>
          </a:prstGeom>
        </p:spPr>
        <p:txBody>
          <a:bodyPr wrap="square">
            <a:spAutoFit/>
          </a:bodyPr>
          <a:lstStyle/>
          <a:p>
            <a:r>
              <a:rPr lang="en-US" sz="2100" i="1" dirty="0">
                <a:solidFill>
                  <a:srgbClr val="FFFFFF"/>
                </a:solidFill>
                <a:latin typeface="Helvetica Light Oblique" panose="020B0403020202020204" pitchFamily="34" charset="0"/>
              </a:rPr>
              <a:t>New Hampshire: 2</a:t>
            </a:r>
            <a:r>
              <a:rPr lang="en-US" sz="2100" i="1" baseline="30000" dirty="0">
                <a:solidFill>
                  <a:srgbClr val="FFFFFF"/>
                </a:solidFill>
                <a:latin typeface="Helvetica Light Oblique" panose="020B0403020202020204" pitchFamily="34" charset="0"/>
              </a:rPr>
              <a:t>nd</a:t>
            </a:r>
            <a:r>
              <a:rPr lang="en-US" sz="2100" i="1" dirty="0">
                <a:solidFill>
                  <a:srgbClr val="FFFFFF"/>
                </a:solidFill>
                <a:latin typeface="Helvetica Light Oblique" panose="020B0403020202020204" pitchFamily="34" charset="0"/>
              </a:rPr>
              <a:t> District</a:t>
            </a:r>
          </a:p>
        </p:txBody>
      </p:sp>
      <p:sp>
        <p:nvSpPr>
          <p:cNvPr id="15" name="Rectangle 14">
            <a:extLst>
              <a:ext uri="{FF2B5EF4-FFF2-40B4-BE49-F238E27FC236}">
                <a16:creationId xmlns:a16="http://schemas.microsoft.com/office/drawing/2014/main" id="{3C16AFA8-1E1B-C240-9E69-C1D3E70A16C6}"/>
              </a:ext>
            </a:extLst>
          </p:cNvPr>
          <p:cNvSpPr/>
          <p:nvPr/>
        </p:nvSpPr>
        <p:spPr>
          <a:xfrm>
            <a:off x="5634316" y="1368639"/>
            <a:ext cx="6414249" cy="2400657"/>
          </a:xfrm>
          <a:prstGeom prst="rect">
            <a:avLst/>
          </a:prstGeom>
        </p:spPr>
        <p:txBody>
          <a:bodyPr wrap="square">
            <a:spAutoFit/>
          </a:bodyPr>
          <a:lstStyle/>
          <a:p>
            <a:r>
              <a:rPr lang="en-US" sz="3000" i="1" dirty="0">
                <a:solidFill>
                  <a:schemeClr val="bg1"/>
                </a:solidFill>
                <a:latin typeface="Helvetica Light Oblique" panose="020B0403020202020204" pitchFamily="34" charset="0"/>
              </a:rPr>
              <a:t>“This tool will </a:t>
            </a:r>
            <a:r>
              <a:rPr lang="en-US" sz="3000" b="1" i="1" dirty="0">
                <a:solidFill>
                  <a:srgbClr val="FFC349"/>
                </a:solidFill>
                <a:latin typeface="Helvetica Bold Oblique" pitchFamily="2" charset="0"/>
              </a:rPr>
              <a:t>guide policy makers as we make critical decisions</a:t>
            </a:r>
            <a:r>
              <a:rPr lang="en-US" sz="3000" i="1" dirty="0">
                <a:solidFill>
                  <a:schemeClr val="bg1"/>
                </a:solidFill>
                <a:latin typeface="Helvetica Light Oblique" panose="020B0403020202020204" pitchFamily="34" charset="0"/>
              </a:rPr>
              <a:t> to reduce carbon pollution and </a:t>
            </a:r>
            <a:r>
              <a:rPr lang="en-US" sz="3000" b="1" i="1" dirty="0">
                <a:solidFill>
                  <a:srgbClr val="FFC349"/>
                </a:solidFill>
                <a:latin typeface="Helvetica Bold Oblique" pitchFamily="2" charset="0"/>
              </a:rPr>
              <a:t>save our planet</a:t>
            </a:r>
            <a:r>
              <a:rPr lang="en-US" sz="3000" i="1" dirty="0">
                <a:solidFill>
                  <a:schemeClr val="bg1"/>
                </a:solidFill>
                <a:latin typeface="Helvetica Light Oblique" panose="020B0403020202020204" pitchFamily="34" charset="0"/>
              </a:rPr>
              <a:t> from the devastating impact of climate change.” </a:t>
            </a:r>
          </a:p>
        </p:txBody>
      </p:sp>
      <p:pic>
        <p:nvPicPr>
          <p:cNvPr id="2" name="Picture 1">
            <a:extLst>
              <a:ext uri="{FF2B5EF4-FFF2-40B4-BE49-F238E27FC236}">
                <a16:creationId xmlns:a16="http://schemas.microsoft.com/office/drawing/2014/main" id="{F924F91B-903F-044F-AA4D-5B7D05E293A6}"/>
              </a:ext>
            </a:extLst>
          </p:cNvPr>
          <p:cNvPicPr>
            <a:picLocks noChangeAspect="1"/>
          </p:cNvPicPr>
          <p:nvPr/>
        </p:nvPicPr>
        <p:blipFill>
          <a:blip r:embed="rId2"/>
          <a:stretch>
            <a:fillRect/>
          </a:stretch>
        </p:blipFill>
        <p:spPr>
          <a:xfrm>
            <a:off x="601755" y="465119"/>
            <a:ext cx="4533900" cy="6121400"/>
          </a:xfrm>
          <a:prstGeom prst="rect">
            <a:avLst/>
          </a:prstGeom>
        </p:spPr>
      </p:pic>
    </p:spTree>
    <p:extLst>
      <p:ext uri="{BB962C8B-B14F-4D97-AF65-F5344CB8AC3E}">
        <p14:creationId xmlns:p14="http://schemas.microsoft.com/office/powerpoint/2010/main" val="18485802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BF092804-EA38-C646-A55B-BA46005E4E1E}"/>
              </a:ext>
            </a:extLst>
          </p:cNvPr>
          <p:cNvSpPr txBox="1">
            <a:spLocks/>
          </p:cNvSpPr>
          <p:nvPr/>
        </p:nvSpPr>
        <p:spPr>
          <a:xfrm>
            <a:off x="4944954" y="4818275"/>
            <a:ext cx="5072257" cy="635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bg1"/>
                </a:solidFill>
                <a:latin typeface="Helvetica" pitchFamily="2" charset="0"/>
                <a:ea typeface="+mj-ea"/>
                <a:cs typeface="+mj-cs"/>
              </a:defRPr>
            </a:lvl1pPr>
          </a:lstStyle>
          <a:p>
            <a:r>
              <a:rPr lang="en-US" sz="2800" dirty="0">
                <a:solidFill>
                  <a:srgbClr val="FFC349"/>
                </a:solidFill>
              </a:rPr>
              <a:t>Rep. Kathy Castor</a:t>
            </a:r>
          </a:p>
        </p:txBody>
      </p:sp>
      <p:sp>
        <p:nvSpPr>
          <p:cNvPr id="11" name="Rectangle 10">
            <a:extLst>
              <a:ext uri="{FF2B5EF4-FFF2-40B4-BE49-F238E27FC236}">
                <a16:creationId xmlns:a16="http://schemas.microsoft.com/office/drawing/2014/main" id="{8BA05C26-5704-8546-BF74-6B547D6C1F6C}"/>
              </a:ext>
            </a:extLst>
          </p:cNvPr>
          <p:cNvSpPr/>
          <p:nvPr/>
        </p:nvSpPr>
        <p:spPr>
          <a:xfrm>
            <a:off x="4944955" y="5348853"/>
            <a:ext cx="5329472" cy="400110"/>
          </a:xfrm>
          <a:prstGeom prst="rect">
            <a:avLst/>
          </a:prstGeom>
        </p:spPr>
        <p:txBody>
          <a:bodyPr wrap="square">
            <a:spAutoFit/>
          </a:bodyPr>
          <a:lstStyle/>
          <a:p>
            <a:r>
              <a:rPr lang="en-US" sz="2000" dirty="0">
                <a:solidFill>
                  <a:srgbClr val="FFFFFF"/>
                </a:solidFill>
                <a:latin typeface="Helvetica" pitchFamily="2" charset="0"/>
              </a:rPr>
              <a:t>U.S. House of Representatives </a:t>
            </a:r>
          </a:p>
        </p:txBody>
      </p:sp>
      <p:sp>
        <p:nvSpPr>
          <p:cNvPr id="12" name="Rectangle 11">
            <a:extLst>
              <a:ext uri="{FF2B5EF4-FFF2-40B4-BE49-F238E27FC236}">
                <a16:creationId xmlns:a16="http://schemas.microsoft.com/office/drawing/2014/main" id="{14C66129-F2E1-E141-92A7-C882F45D3562}"/>
              </a:ext>
            </a:extLst>
          </p:cNvPr>
          <p:cNvSpPr/>
          <p:nvPr/>
        </p:nvSpPr>
        <p:spPr>
          <a:xfrm>
            <a:off x="4944955" y="5758534"/>
            <a:ext cx="5072257" cy="369332"/>
          </a:xfrm>
          <a:prstGeom prst="rect">
            <a:avLst/>
          </a:prstGeom>
        </p:spPr>
        <p:txBody>
          <a:bodyPr wrap="square">
            <a:spAutoFit/>
          </a:bodyPr>
          <a:lstStyle/>
          <a:p>
            <a:r>
              <a:rPr lang="en-US" i="1" dirty="0">
                <a:solidFill>
                  <a:srgbClr val="FFFFFF"/>
                </a:solidFill>
                <a:latin typeface="Helvetica Light Oblique" panose="020B0403020202020204" pitchFamily="34" charset="0"/>
              </a:rPr>
              <a:t>Florida: 14</a:t>
            </a:r>
            <a:r>
              <a:rPr lang="en-US" i="1" baseline="30000" dirty="0">
                <a:solidFill>
                  <a:srgbClr val="FFFFFF"/>
                </a:solidFill>
                <a:latin typeface="Helvetica Light Oblique" panose="020B0403020202020204" pitchFamily="34" charset="0"/>
              </a:rPr>
              <a:t>th</a:t>
            </a:r>
            <a:r>
              <a:rPr lang="en-US" i="1" dirty="0">
                <a:solidFill>
                  <a:srgbClr val="FFFFFF"/>
                </a:solidFill>
                <a:latin typeface="Helvetica Light Oblique" panose="020B0403020202020204" pitchFamily="34" charset="0"/>
              </a:rPr>
              <a:t> District </a:t>
            </a:r>
          </a:p>
        </p:txBody>
      </p:sp>
      <p:pic>
        <p:nvPicPr>
          <p:cNvPr id="2" name="Picture 1">
            <a:extLst>
              <a:ext uri="{FF2B5EF4-FFF2-40B4-BE49-F238E27FC236}">
                <a16:creationId xmlns:a16="http://schemas.microsoft.com/office/drawing/2014/main" id="{1A3C25E7-618B-2045-9AE4-9BF8CBB8DC40}"/>
              </a:ext>
            </a:extLst>
          </p:cNvPr>
          <p:cNvPicPr>
            <a:picLocks noChangeAspect="1"/>
          </p:cNvPicPr>
          <p:nvPr/>
        </p:nvPicPr>
        <p:blipFill>
          <a:blip r:embed="rId2"/>
          <a:stretch>
            <a:fillRect/>
          </a:stretch>
        </p:blipFill>
        <p:spPr>
          <a:xfrm>
            <a:off x="445023" y="671680"/>
            <a:ext cx="4051300" cy="5600700"/>
          </a:xfrm>
          <a:prstGeom prst="rect">
            <a:avLst/>
          </a:prstGeom>
        </p:spPr>
      </p:pic>
      <p:pic>
        <p:nvPicPr>
          <p:cNvPr id="4" name="Picture 3">
            <a:extLst>
              <a:ext uri="{FF2B5EF4-FFF2-40B4-BE49-F238E27FC236}">
                <a16:creationId xmlns:a16="http://schemas.microsoft.com/office/drawing/2014/main" id="{3FF5984E-DF3A-CF48-A311-F1FBC0A1109D}"/>
              </a:ext>
            </a:extLst>
          </p:cNvPr>
          <p:cNvPicPr>
            <a:picLocks noChangeAspect="1"/>
          </p:cNvPicPr>
          <p:nvPr/>
        </p:nvPicPr>
        <p:blipFill>
          <a:blip r:embed="rId3"/>
          <a:stretch>
            <a:fillRect/>
          </a:stretch>
        </p:blipFill>
        <p:spPr>
          <a:xfrm>
            <a:off x="4944955" y="671680"/>
            <a:ext cx="7074923" cy="3907939"/>
          </a:xfrm>
          <a:prstGeom prst="rect">
            <a:avLst/>
          </a:prstGeom>
        </p:spPr>
      </p:pic>
    </p:spTree>
    <p:extLst>
      <p:ext uri="{BB962C8B-B14F-4D97-AF65-F5344CB8AC3E}">
        <p14:creationId xmlns:p14="http://schemas.microsoft.com/office/powerpoint/2010/main" val="36613617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BF092804-EA38-C646-A55B-BA46005E4E1E}"/>
              </a:ext>
            </a:extLst>
          </p:cNvPr>
          <p:cNvSpPr txBox="1">
            <a:spLocks/>
          </p:cNvSpPr>
          <p:nvPr/>
        </p:nvSpPr>
        <p:spPr>
          <a:xfrm>
            <a:off x="4959272" y="4237355"/>
            <a:ext cx="5072257" cy="635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bg1"/>
                </a:solidFill>
                <a:latin typeface="Helvetica" pitchFamily="2" charset="0"/>
                <a:ea typeface="+mj-ea"/>
                <a:cs typeface="+mj-cs"/>
              </a:defRPr>
            </a:lvl1pPr>
          </a:lstStyle>
          <a:p>
            <a:r>
              <a:rPr lang="en-US" sz="3200" dirty="0">
                <a:solidFill>
                  <a:srgbClr val="FFC349"/>
                </a:solidFill>
              </a:rPr>
              <a:t>Rep. Julia Brownley</a:t>
            </a:r>
          </a:p>
        </p:txBody>
      </p:sp>
      <p:sp>
        <p:nvSpPr>
          <p:cNvPr id="11" name="Rectangle 10">
            <a:extLst>
              <a:ext uri="{FF2B5EF4-FFF2-40B4-BE49-F238E27FC236}">
                <a16:creationId xmlns:a16="http://schemas.microsoft.com/office/drawing/2014/main" id="{8BA05C26-5704-8546-BF74-6B547D6C1F6C}"/>
              </a:ext>
            </a:extLst>
          </p:cNvPr>
          <p:cNvSpPr/>
          <p:nvPr/>
        </p:nvSpPr>
        <p:spPr>
          <a:xfrm>
            <a:off x="4959273" y="4767933"/>
            <a:ext cx="5329472" cy="430887"/>
          </a:xfrm>
          <a:prstGeom prst="rect">
            <a:avLst/>
          </a:prstGeom>
        </p:spPr>
        <p:txBody>
          <a:bodyPr wrap="square">
            <a:spAutoFit/>
          </a:bodyPr>
          <a:lstStyle/>
          <a:p>
            <a:r>
              <a:rPr lang="en-US" sz="2100" dirty="0">
                <a:solidFill>
                  <a:srgbClr val="FFFFFF"/>
                </a:solidFill>
                <a:latin typeface="Helvetica" pitchFamily="2" charset="0"/>
              </a:rPr>
              <a:t>U.S. House of Representatives </a:t>
            </a:r>
          </a:p>
        </p:txBody>
      </p:sp>
      <p:sp>
        <p:nvSpPr>
          <p:cNvPr id="12" name="Rectangle 11">
            <a:extLst>
              <a:ext uri="{FF2B5EF4-FFF2-40B4-BE49-F238E27FC236}">
                <a16:creationId xmlns:a16="http://schemas.microsoft.com/office/drawing/2014/main" id="{14C66129-F2E1-E141-92A7-C882F45D3562}"/>
              </a:ext>
            </a:extLst>
          </p:cNvPr>
          <p:cNvSpPr/>
          <p:nvPr/>
        </p:nvSpPr>
        <p:spPr>
          <a:xfrm>
            <a:off x="4959273" y="5177614"/>
            <a:ext cx="5072257" cy="415498"/>
          </a:xfrm>
          <a:prstGeom prst="rect">
            <a:avLst/>
          </a:prstGeom>
        </p:spPr>
        <p:txBody>
          <a:bodyPr wrap="square">
            <a:spAutoFit/>
          </a:bodyPr>
          <a:lstStyle/>
          <a:p>
            <a:r>
              <a:rPr lang="en-US" sz="2100" i="1" dirty="0">
                <a:solidFill>
                  <a:srgbClr val="FFFFFF"/>
                </a:solidFill>
                <a:latin typeface="Helvetica Light Oblique" panose="020B0403020202020204" pitchFamily="34" charset="0"/>
              </a:rPr>
              <a:t>California: 26</a:t>
            </a:r>
            <a:r>
              <a:rPr lang="en-US" sz="2100" i="1" baseline="30000" dirty="0">
                <a:solidFill>
                  <a:srgbClr val="FFFFFF"/>
                </a:solidFill>
                <a:latin typeface="Helvetica Light Oblique" panose="020B0403020202020204" pitchFamily="34" charset="0"/>
              </a:rPr>
              <a:t>th</a:t>
            </a:r>
            <a:r>
              <a:rPr lang="en-US" sz="2100" i="1" dirty="0">
                <a:solidFill>
                  <a:srgbClr val="FFFFFF"/>
                </a:solidFill>
                <a:latin typeface="Helvetica Light Oblique" panose="020B0403020202020204" pitchFamily="34" charset="0"/>
              </a:rPr>
              <a:t> District </a:t>
            </a:r>
          </a:p>
        </p:txBody>
      </p:sp>
      <p:sp>
        <p:nvSpPr>
          <p:cNvPr id="15" name="Rectangle 14">
            <a:extLst>
              <a:ext uri="{FF2B5EF4-FFF2-40B4-BE49-F238E27FC236}">
                <a16:creationId xmlns:a16="http://schemas.microsoft.com/office/drawing/2014/main" id="{3C16AFA8-1E1B-C240-9E69-C1D3E70A16C6}"/>
              </a:ext>
            </a:extLst>
          </p:cNvPr>
          <p:cNvSpPr/>
          <p:nvPr/>
        </p:nvSpPr>
        <p:spPr>
          <a:xfrm>
            <a:off x="4959272" y="1193151"/>
            <a:ext cx="6949443" cy="2862322"/>
          </a:xfrm>
          <a:prstGeom prst="rect">
            <a:avLst/>
          </a:prstGeom>
        </p:spPr>
        <p:txBody>
          <a:bodyPr wrap="square">
            <a:spAutoFit/>
          </a:bodyPr>
          <a:lstStyle/>
          <a:p>
            <a:r>
              <a:rPr lang="en-US" sz="3000" i="1" dirty="0">
                <a:solidFill>
                  <a:schemeClr val="bg1"/>
                </a:solidFill>
                <a:latin typeface="Helvetica Light Oblique" panose="020B0403020202020204" pitchFamily="34" charset="0"/>
              </a:rPr>
              <a:t>“This is an </a:t>
            </a:r>
            <a:r>
              <a:rPr lang="en-US" sz="3000" b="1" i="1" dirty="0">
                <a:solidFill>
                  <a:srgbClr val="FFC349"/>
                </a:solidFill>
                <a:latin typeface="Helvetica Bold Oblique" pitchFamily="2" charset="0"/>
              </a:rPr>
              <a:t>incredible tool</a:t>
            </a:r>
            <a:r>
              <a:rPr lang="en-US" sz="3000" i="1" dirty="0">
                <a:solidFill>
                  <a:schemeClr val="bg1"/>
                </a:solidFill>
                <a:latin typeface="Helvetica Light Oblique" panose="020B0403020202020204" pitchFamily="34" charset="0"/>
              </a:rPr>
              <a:t> that every Congress member, every State legislator and every County and local official should use to formulate the </a:t>
            </a:r>
            <a:r>
              <a:rPr lang="en-US" sz="3000" b="1" i="1" dirty="0">
                <a:solidFill>
                  <a:srgbClr val="FFC349"/>
                </a:solidFill>
                <a:latin typeface="Helvetica Bold Oblique" pitchFamily="2" charset="0"/>
              </a:rPr>
              <a:t>most effective, data driven decisions</a:t>
            </a:r>
            <a:r>
              <a:rPr lang="en-US" sz="3000" i="1" dirty="0">
                <a:solidFill>
                  <a:schemeClr val="bg1"/>
                </a:solidFill>
                <a:latin typeface="Helvetica Light Oblique" panose="020B0403020202020204" pitchFamily="34" charset="0"/>
              </a:rPr>
              <a:t> around our planet’s climate crisis.”</a:t>
            </a:r>
          </a:p>
        </p:txBody>
      </p:sp>
      <p:pic>
        <p:nvPicPr>
          <p:cNvPr id="2" name="Picture 1">
            <a:extLst>
              <a:ext uri="{FF2B5EF4-FFF2-40B4-BE49-F238E27FC236}">
                <a16:creationId xmlns:a16="http://schemas.microsoft.com/office/drawing/2014/main" id="{81C5D16B-290E-C24A-9593-1A7805E81D12}"/>
              </a:ext>
            </a:extLst>
          </p:cNvPr>
          <p:cNvPicPr>
            <a:picLocks noChangeAspect="1"/>
          </p:cNvPicPr>
          <p:nvPr/>
        </p:nvPicPr>
        <p:blipFill rotWithShape="1">
          <a:blip r:embed="rId2"/>
          <a:srcRect l="18071"/>
          <a:stretch/>
        </p:blipFill>
        <p:spPr>
          <a:xfrm>
            <a:off x="591670" y="1002968"/>
            <a:ext cx="3969524" cy="4845076"/>
          </a:xfrm>
          <a:prstGeom prst="rect">
            <a:avLst/>
          </a:prstGeom>
        </p:spPr>
      </p:pic>
    </p:spTree>
    <p:extLst>
      <p:ext uri="{BB962C8B-B14F-4D97-AF65-F5344CB8AC3E}">
        <p14:creationId xmlns:p14="http://schemas.microsoft.com/office/powerpoint/2010/main" val="9068506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D9EB16-0691-6549-A083-4B3397947B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2310" y="553440"/>
            <a:ext cx="7120567" cy="5400908"/>
          </a:xfrm>
          <a:prstGeom prst="rect">
            <a:avLst/>
          </a:prstGeom>
        </p:spPr>
      </p:pic>
      <p:sp>
        <p:nvSpPr>
          <p:cNvPr id="11" name="TextBox 10">
            <a:extLst>
              <a:ext uri="{FF2B5EF4-FFF2-40B4-BE49-F238E27FC236}">
                <a16:creationId xmlns:a16="http://schemas.microsoft.com/office/drawing/2014/main" id="{F83B73F2-EDDD-6C41-9D74-607C3EF67393}"/>
              </a:ext>
            </a:extLst>
          </p:cNvPr>
          <p:cNvSpPr txBox="1"/>
          <p:nvPr/>
        </p:nvSpPr>
        <p:spPr>
          <a:xfrm>
            <a:off x="7573384" y="757842"/>
            <a:ext cx="4415673" cy="3416320"/>
          </a:xfrm>
          <a:prstGeom prst="rect">
            <a:avLst/>
          </a:prstGeom>
          <a:noFill/>
        </p:spPr>
        <p:txBody>
          <a:bodyPr wrap="square" rtlCol="0">
            <a:spAutoFit/>
          </a:bodyPr>
          <a:lstStyle/>
          <a:p>
            <a:r>
              <a:rPr lang="en-US" sz="2400" i="1" dirty="0">
                <a:solidFill>
                  <a:schemeClr val="bg1"/>
                </a:solidFill>
                <a:latin typeface="Helvetica Light Oblique" panose="020B0403020202020204" pitchFamily="34" charset="0"/>
              </a:rPr>
              <a:t>“This MIT/CI simulator is a </a:t>
            </a:r>
            <a:r>
              <a:rPr lang="en-US" sz="2400" b="1" i="1" dirty="0">
                <a:solidFill>
                  <a:srgbClr val="FFC349"/>
                </a:solidFill>
                <a:latin typeface="Helvetica Bold Oblique" pitchFamily="2" charset="0"/>
              </a:rPr>
              <a:t>terrific, fantastic tool — absolutely wonderful. </a:t>
            </a:r>
            <a:r>
              <a:rPr lang="en-US" sz="2400" i="1" dirty="0">
                <a:solidFill>
                  <a:schemeClr val="bg1"/>
                </a:solidFill>
                <a:latin typeface="Helvetica Light Oblique" panose="020B0403020202020204" pitchFamily="34" charset="0"/>
              </a:rPr>
              <a:t>What I like: it is </a:t>
            </a:r>
            <a:r>
              <a:rPr lang="en-US" sz="2400" b="1" i="1" dirty="0">
                <a:solidFill>
                  <a:srgbClr val="FFC349"/>
                </a:solidFill>
                <a:latin typeface="Helvetica Bold Oblique" pitchFamily="2" charset="0"/>
              </a:rPr>
              <a:t>honest</a:t>
            </a:r>
            <a:r>
              <a:rPr lang="en-US" sz="2400" i="1" dirty="0">
                <a:solidFill>
                  <a:schemeClr val="bg1"/>
                </a:solidFill>
                <a:latin typeface="Helvetica Light Oblique" panose="020B0403020202020204" pitchFamily="34" charset="0"/>
              </a:rPr>
              <a:t>, shows the interesting interplay between policies, and </a:t>
            </a:r>
            <a:r>
              <a:rPr lang="en-US" sz="2400" b="1" i="1" dirty="0">
                <a:solidFill>
                  <a:srgbClr val="FFC349"/>
                </a:solidFill>
                <a:latin typeface="Helvetica Bold Oblique" pitchFamily="2" charset="0"/>
              </a:rPr>
              <a:t>is a bugle call about how aggressive we need to be</a:t>
            </a:r>
            <a:r>
              <a:rPr lang="en-US" sz="2400" i="1" dirty="0">
                <a:solidFill>
                  <a:schemeClr val="bg1"/>
                </a:solidFill>
                <a:latin typeface="Helvetica Light Oblique" panose="020B0403020202020204" pitchFamily="34" charset="0"/>
              </a:rPr>
              <a:t>.” </a:t>
            </a:r>
          </a:p>
          <a:p>
            <a:endParaRPr lang="en-US" sz="2400" i="1" dirty="0">
              <a:solidFill>
                <a:schemeClr val="bg1"/>
              </a:solidFill>
              <a:latin typeface="Helvetica Light Oblique" panose="020B0403020202020204" pitchFamily="34" charset="0"/>
            </a:endParaRPr>
          </a:p>
        </p:txBody>
      </p:sp>
      <p:sp>
        <p:nvSpPr>
          <p:cNvPr id="6" name="Title 9">
            <a:extLst>
              <a:ext uri="{FF2B5EF4-FFF2-40B4-BE49-F238E27FC236}">
                <a16:creationId xmlns:a16="http://schemas.microsoft.com/office/drawing/2014/main" id="{ED91E2BA-1997-FE4B-905E-20535944E09E}"/>
              </a:ext>
            </a:extLst>
          </p:cNvPr>
          <p:cNvSpPr txBox="1">
            <a:spLocks/>
          </p:cNvSpPr>
          <p:nvPr/>
        </p:nvSpPr>
        <p:spPr>
          <a:xfrm>
            <a:off x="7573384" y="3969760"/>
            <a:ext cx="4571197" cy="635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bg1"/>
                </a:solidFill>
                <a:latin typeface="Helvetica" pitchFamily="2" charset="0"/>
                <a:ea typeface="+mj-ea"/>
                <a:cs typeface="+mj-cs"/>
              </a:defRPr>
            </a:lvl1pPr>
          </a:lstStyle>
          <a:p>
            <a:r>
              <a:rPr lang="en-US" sz="3200" dirty="0">
                <a:solidFill>
                  <a:srgbClr val="FFC349"/>
                </a:solidFill>
              </a:rPr>
              <a:t>Jay Inslee</a:t>
            </a:r>
          </a:p>
        </p:txBody>
      </p:sp>
      <p:sp>
        <p:nvSpPr>
          <p:cNvPr id="7" name="Rectangle 6">
            <a:extLst>
              <a:ext uri="{FF2B5EF4-FFF2-40B4-BE49-F238E27FC236}">
                <a16:creationId xmlns:a16="http://schemas.microsoft.com/office/drawing/2014/main" id="{0FA8F7FB-DB19-6549-BA59-935FB67F8FA6}"/>
              </a:ext>
            </a:extLst>
          </p:cNvPr>
          <p:cNvSpPr/>
          <p:nvPr/>
        </p:nvSpPr>
        <p:spPr>
          <a:xfrm>
            <a:off x="7573385" y="4500338"/>
            <a:ext cx="4803003" cy="430887"/>
          </a:xfrm>
          <a:prstGeom prst="rect">
            <a:avLst/>
          </a:prstGeom>
        </p:spPr>
        <p:txBody>
          <a:bodyPr wrap="square">
            <a:spAutoFit/>
          </a:bodyPr>
          <a:lstStyle/>
          <a:p>
            <a:r>
              <a:rPr lang="en-US" sz="2100" dirty="0">
                <a:solidFill>
                  <a:srgbClr val="FFFFFF"/>
                </a:solidFill>
                <a:latin typeface="Helvetica" pitchFamily="2" charset="0"/>
              </a:rPr>
              <a:t>Washington State Governor</a:t>
            </a:r>
          </a:p>
        </p:txBody>
      </p:sp>
      <p:sp>
        <p:nvSpPr>
          <p:cNvPr id="8" name="Rectangle 7">
            <a:extLst>
              <a:ext uri="{FF2B5EF4-FFF2-40B4-BE49-F238E27FC236}">
                <a16:creationId xmlns:a16="http://schemas.microsoft.com/office/drawing/2014/main" id="{BC54F444-0D38-7441-921E-4BFB1BEE6EFE}"/>
              </a:ext>
            </a:extLst>
          </p:cNvPr>
          <p:cNvSpPr/>
          <p:nvPr/>
        </p:nvSpPr>
        <p:spPr>
          <a:xfrm>
            <a:off x="7573385" y="4910019"/>
            <a:ext cx="4571197" cy="415498"/>
          </a:xfrm>
          <a:prstGeom prst="rect">
            <a:avLst/>
          </a:prstGeom>
        </p:spPr>
        <p:txBody>
          <a:bodyPr wrap="square">
            <a:spAutoFit/>
          </a:bodyPr>
          <a:lstStyle/>
          <a:p>
            <a:r>
              <a:rPr lang="en-US" sz="2100" i="1" dirty="0">
                <a:solidFill>
                  <a:srgbClr val="FFFFFF"/>
                </a:solidFill>
                <a:latin typeface="Helvetica Light Oblique" panose="020B0403020202020204" pitchFamily="34" charset="0"/>
              </a:rPr>
              <a:t>Former presidential candidate</a:t>
            </a:r>
          </a:p>
        </p:txBody>
      </p:sp>
    </p:spTree>
    <p:extLst>
      <p:ext uri="{BB962C8B-B14F-4D97-AF65-F5344CB8AC3E}">
        <p14:creationId xmlns:p14="http://schemas.microsoft.com/office/powerpoint/2010/main" val="32207635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8D7F6A-2373-C24A-9F42-C0F54155A258}"/>
              </a:ext>
            </a:extLst>
          </p:cNvPr>
          <p:cNvSpPr>
            <a:spLocks noGrp="1"/>
          </p:cNvSpPr>
          <p:nvPr>
            <p:ph type="title"/>
          </p:nvPr>
        </p:nvSpPr>
        <p:spPr/>
        <p:txBody>
          <a:bodyPr>
            <a:normAutofit/>
          </a:bodyPr>
          <a:lstStyle/>
          <a:p>
            <a:r>
              <a:rPr lang="en-US" dirty="0"/>
              <a:t>Other Approaches for Confidence Building</a:t>
            </a:r>
          </a:p>
        </p:txBody>
      </p:sp>
      <p:sp>
        <p:nvSpPr>
          <p:cNvPr id="5" name="Text Placeholder 4">
            <a:extLst>
              <a:ext uri="{FF2B5EF4-FFF2-40B4-BE49-F238E27FC236}">
                <a16:creationId xmlns:a16="http://schemas.microsoft.com/office/drawing/2014/main" id="{FF9615E0-2D22-1E4B-AD15-10186E9D81D6}"/>
              </a:ext>
            </a:extLst>
          </p:cNvPr>
          <p:cNvSpPr>
            <a:spLocks noGrp="1"/>
          </p:cNvSpPr>
          <p:nvPr>
            <p:ph type="body" sz="quarter" idx="13"/>
          </p:nvPr>
        </p:nvSpPr>
        <p:spPr>
          <a:xfrm>
            <a:off x="838200" y="2026920"/>
            <a:ext cx="10850880" cy="4983480"/>
          </a:xfrm>
        </p:spPr>
        <p:txBody>
          <a:bodyPr>
            <a:normAutofit/>
          </a:bodyPr>
          <a:lstStyle/>
          <a:p>
            <a:r>
              <a:rPr lang="en-US" dirty="0"/>
              <a:t>Updating with the latest in climate, energy, and land science</a:t>
            </a:r>
          </a:p>
          <a:p>
            <a:pPr lvl="1"/>
            <a:r>
              <a:rPr lang="en-US" dirty="0"/>
              <a:t>Change log - </a:t>
            </a:r>
            <a:r>
              <a:rPr lang="en-US" dirty="0">
                <a:hlinkClick r:id="rId2">
                  <a:extLst>
                    <a:ext uri="{A12FA001-AC4F-418D-AE19-62706E023703}">
                      <ahyp:hlinkClr xmlns:ahyp="http://schemas.microsoft.com/office/drawing/2018/hyperlinkcolor" val="tx"/>
                    </a:ext>
                  </a:extLst>
                </a:hlinkClick>
              </a:rPr>
              <a:t>https://docs.climateinteractive.org/projects/en-roads/en/latest/guide/changelog.html</a:t>
            </a:r>
            <a:r>
              <a:rPr lang="en-US" dirty="0"/>
              <a:t> </a:t>
            </a:r>
          </a:p>
        </p:txBody>
      </p:sp>
      <p:pic>
        <p:nvPicPr>
          <p:cNvPr id="2" name="Picture 1">
            <a:extLst>
              <a:ext uri="{FF2B5EF4-FFF2-40B4-BE49-F238E27FC236}">
                <a16:creationId xmlns:a16="http://schemas.microsoft.com/office/drawing/2014/main" id="{49846E38-BB8D-A24F-A9F0-E8BD8DF276DB}"/>
              </a:ext>
            </a:extLst>
          </p:cNvPr>
          <p:cNvPicPr>
            <a:picLocks noChangeAspect="1"/>
          </p:cNvPicPr>
          <p:nvPr/>
        </p:nvPicPr>
        <p:blipFill>
          <a:blip r:embed="rId3"/>
          <a:stretch>
            <a:fillRect/>
          </a:stretch>
        </p:blipFill>
        <p:spPr>
          <a:xfrm>
            <a:off x="5907503" y="3581870"/>
            <a:ext cx="4804611" cy="2523285"/>
          </a:xfrm>
          <a:prstGeom prst="rect">
            <a:avLst/>
          </a:prstGeom>
        </p:spPr>
      </p:pic>
    </p:spTree>
    <p:extLst>
      <p:ext uri="{BB962C8B-B14F-4D97-AF65-F5344CB8AC3E}">
        <p14:creationId xmlns:p14="http://schemas.microsoft.com/office/powerpoint/2010/main" val="11855302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are the biggest limitations of </a:t>
            </a:r>
            <a:r>
              <a:rPr lang="en-US" dirty="0" err="1"/>
              <a:t>En</a:t>
            </a:r>
            <a:r>
              <a:rPr lang="en-US" dirty="0"/>
              <a:t>-ROADS?</a:t>
            </a:r>
          </a:p>
        </p:txBody>
      </p:sp>
      <p:sp>
        <p:nvSpPr>
          <p:cNvPr id="3" name="Content Placeholder 2"/>
          <p:cNvSpPr>
            <a:spLocks noGrp="1"/>
          </p:cNvSpPr>
          <p:nvPr>
            <p:ph idx="1"/>
          </p:nvPr>
        </p:nvSpPr>
        <p:spPr/>
        <p:txBody>
          <a:bodyPr>
            <a:normAutofit fontScale="77500" lnSpcReduction="20000"/>
          </a:bodyPr>
          <a:lstStyle/>
          <a:p>
            <a:pPr marL="514350" indent="-514350">
              <a:lnSpc>
                <a:spcPct val="120000"/>
              </a:lnSpc>
              <a:buFont typeface="+mj-lt"/>
              <a:buAutoNum type="arabicPeriod"/>
            </a:pPr>
            <a:r>
              <a:rPr lang="en-US" dirty="0"/>
              <a:t>Global aggregation (as opposed to regional disaggregation) limits treatment of heterogeneity</a:t>
            </a:r>
          </a:p>
          <a:p>
            <a:pPr marL="514350" indent="-514350">
              <a:lnSpc>
                <a:spcPct val="120000"/>
              </a:lnSpc>
              <a:buFont typeface="+mj-lt"/>
              <a:buAutoNum type="arabicPeriod"/>
            </a:pPr>
            <a:r>
              <a:rPr lang="en-US" dirty="0"/>
              <a:t>Detail limits tactical planning of energy system (not a bottom-up model)</a:t>
            </a:r>
          </a:p>
          <a:p>
            <a:pPr marL="514350" indent="-514350">
              <a:lnSpc>
                <a:spcPct val="120000"/>
              </a:lnSpc>
              <a:buFont typeface="+mj-lt"/>
              <a:buAutoNum type="arabicPeriod"/>
            </a:pPr>
            <a:r>
              <a:rPr lang="en-US" dirty="0"/>
              <a:t>Economy is not fully endogenous; not modeling welfare</a:t>
            </a:r>
          </a:p>
          <a:p>
            <a:pPr marL="914400" lvl="1" indent="-457200">
              <a:lnSpc>
                <a:spcPct val="120000"/>
              </a:lnSpc>
              <a:buFont typeface="+mj-lt"/>
              <a:buAutoNum type="arabicPeriod"/>
            </a:pPr>
            <a:r>
              <a:rPr lang="en-US" dirty="0"/>
              <a:t>Growth of GDP per capita specified by the user; assumes regional convergence of GDP per capita at 1%/year over time</a:t>
            </a:r>
          </a:p>
          <a:p>
            <a:pPr marL="914400" lvl="1" indent="-457200">
              <a:lnSpc>
                <a:spcPct val="120000"/>
              </a:lnSpc>
              <a:buFont typeface="+mj-lt"/>
              <a:buAutoNum type="arabicPeriod"/>
            </a:pPr>
            <a:r>
              <a:rPr lang="en-US" dirty="0"/>
              <a:t>Sources and uses of funds for subsidies and taxes are not accounted for (e.g., revenue recycling from a carbon price)</a:t>
            </a:r>
          </a:p>
          <a:p>
            <a:pPr marL="914400" lvl="1" indent="-457200">
              <a:lnSpc>
                <a:spcPct val="120000"/>
              </a:lnSpc>
              <a:buFont typeface="+mj-lt"/>
              <a:buAutoNum type="arabicPeriod"/>
            </a:pPr>
            <a:r>
              <a:rPr lang="en-US" dirty="0"/>
              <a:t>Some technology policies are costless</a:t>
            </a:r>
          </a:p>
          <a:p>
            <a:pPr marL="914400" lvl="1" indent="-457200">
              <a:lnSpc>
                <a:spcPct val="120000"/>
              </a:lnSpc>
              <a:buFont typeface="+mj-lt"/>
              <a:buAutoNum type="arabicPeriod"/>
            </a:pPr>
            <a:r>
              <a:rPr lang="en-US" dirty="0"/>
              <a:t>Implicit, transient non-conservation of money</a:t>
            </a:r>
          </a:p>
          <a:p>
            <a:pPr marL="514350" indent="-514350">
              <a:lnSpc>
                <a:spcPct val="120000"/>
              </a:lnSpc>
              <a:buFont typeface="+mj-lt"/>
              <a:buAutoNum type="arabicPeriod"/>
            </a:pPr>
            <a:r>
              <a:rPr lang="en-US" dirty="0"/>
              <a:t>Equity, non-climate environment, health and other effects excluded</a:t>
            </a:r>
          </a:p>
        </p:txBody>
      </p:sp>
    </p:spTree>
    <p:extLst>
      <p:ext uri="{BB962C8B-B14F-4D97-AF65-F5344CB8AC3E}">
        <p14:creationId xmlns:p14="http://schemas.microsoft.com/office/powerpoint/2010/main" val="21535296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A64E2-D6B9-814E-9619-7F8F08C4204D}"/>
              </a:ext>
            </a:extLst>
          </p:cNvPr>
          <p:cNvSpPr>
            <a:spLocks noGrp="1"/>
          </p:cNvSpPr>
          <p:nvPr>
            <p:ph type="ctrTitle"/>
          </p:nvPr>
        </p:nvSpPr>
        <p:spPr/>
        <p:txBody>
          <a:bodyPr/>
          <a:lstStyle/>
          <a:p>
            <a:r>
              <a:rPr lang="en-US" dirty="0"/>
              <a:t>The </a:t>
            </a:r>
            <a:r>
              <a:rPr lang="en-US" dirty="0" err="1"/>
              <a:t>En</a:t>
            </a:r>
            <a:r>
              <a:rPr lang="en-US" dirty="0"/>
              <a:t>-ROADS Climate Ambassador Program</a:t>
            </a:r>
          </a:p>
        </p:txBody>
      </p:sp>
      <p:sp>
        <p:nvSpPr>
          <p:cNvPr id="5" name="Content Placeholder 4">
            <a:extLst>
              <a:ext uri="{FF2B5EF4-FFF2-40B4-BE49-F238E27FC236}">
                <a16:creationId xmlns:a16="http://schemas.microsoft.com/office/drawing/2014/main" id="{CD7D42F3-A694-A943-A7F9-E93B07FD49F3}"/>
              </a:ext>
            </a:extLst>
          </p:cNvPr>
          <p:cNvSpPr>
            <a:spLocks noGrp="1"/>
          </p:cNvSpPr>
          <p:nvPr>
            <p:ph idx="1"/>
          </p:nvPr>
        </p:nvSpPr>
        <p:spPr>
          <a:xfrm>
            <a:off x="439011" y="1051645"/>
            <a:ext cx="10109246" cy="756333"/>
          </a:xfrm>
        </p:spPr>
        <p:txBody>
          <a:bodyPr>
            <a:noAutofit/>
          </a:bodyPr>
          <a:lstStyle/>
          <a:p>
            <a:pPr marL="0" indent="0">
              <a:buNone/>
            </a:pPr>
            <a:r>
              <a:rPr lang="en-US" sz="2100" dirty="0">
                <a:latin typeface="Helvetica" pitchFamily="2" charset="0"/>
              </a:rPr>
              <a:t>The </a:t>
            </a:r>
            <a:r>
              <a:rPr lang="en-US" sz="2100" dirty="0" err="1">
                <a:latin typeface="Helvetica" pitchFamily="2" charset="0"/>
              </a:rPr>
              <a:t>En</a:t>
            </a:r>
            <a:r>
              <a:rPr lang="en-US" sz="2100" dirty="0">
                <a:latin typeface="Helvetica" pitchFamily="2" charset="0"/>
              </a:rPr>
              <a:t>-ROADS Climate Ambassador Program is a unique leadership opportunity to become a climate leader in your field.  </a:t>
            </a:r>
          </a:p>
        </p:txBody>
      </p:sp>
      <p:pic>
        <p:nvPicPr>
          <p:cNvPr id="13" name="Picture 12">
            <a:extLst>
              <a:ext uri="{FF2B5EF4-FFF2-40B4-BE49-F238E27FC236}">
                <a16:creationId xmlns:a16="http://schemas.microsoft.com/office/drawing/2014/main" id="{FD6AC3D1-DCF5-1942-85BF-8D586D1C6790}"/>
              </a:ext>
            </a:extLst>
          </p:cNvPr>
          <p:cNvPicPr>
            <a:picLocks noChangeAspect="1"/>
          </p:cNvPicPr>
          <p:nvPr/>
        </p:nvPicPr>
        <p:blipFill>
          <a:blip r:embed="rId2"/>
          <a:stretch>
            <a:fillRect/>
          </a:stretch>
        </p:blipFill>
        <p:spPr>
          <a:xfrm>
            <a:off x="91818" y="1807978"/>
            <a:ext cx="11962463" cy="4298490"/>
          </a:xfrm>
          <a:prstGeom prst="rect">
            <a:avLst/>
          </a:prstGeom>
        </p:spPr>
      </p:pic>
    </p:spTree>
    <p:extLst>
      <p:ext uri="{BB962C8B-B14F-4D97-AF65-F5344CB8AC3E}">
        <p14:creationId xmlns:p14="http://schemas.microsoft.com/office/powerpoint/2010/main" val="9845064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BB659-EDC6-1E4C-ABC6-E7DB70EA2671}"/>
              </a:ext>
            </a:extLst>
          </p:cNvPr>
          <p:cNvSpPr>
            <a:spLocks noGrp="1"/>
          </p:cNvSpPr>
          <p:nvPr>
            <p:ph type="ctrTitle"/>
          </p:nvPr>
        </p:nvSpPr>
        <p:spPr>
          <a:xfrm>
            <a:off x="362811" y="354837"/>
            <a:ext cx="11261452" cy="524156"/>
          </a:xfrm>
        </p:spPr>
        <p:txBody>
          <a:bodyPr/>
          <a:lstStyle/>
          <a:p>
            <a:r>
              <a:rPr lang="en-US" dirty="0"/>
              <a:t>How to Become an </a:t>
            </a:r>
            <a:r>
              <a:rPr lang="en-US" dirty="0" err="1"/>
              <a:t>En</a:t>
            </a:r>
            <a:r>
              <a:rPr lang="en-US" dirty="0"/>
              <a:t>-ROADS Climate Ambassador</a:t>
            </a:r>
          </a:p>
        </p:txBody>
      </p:sp>
      <p:sp>
        <p:nvSpPr>
          <p:cNvPr id="4" name="Text Placeholder 3">
            <a:extLst>
              <a:ext uri="{FF2B5EF4-FFF2-40B4-BE49-F238E27FC236}">
                <a16:creationId xmlns:a16="http://schemas.microsoft.com/office/drawing/2014/main" id="{C92E0C57-E836-494B-A98B-26625CF6BC5A}"/>
              </a:ext>
            </a:extLst>
          </p:cNvPr>
          <p:cNvSpPr>
            <a:spLocks noGrp="1"/>
          </p:cNvSpPr>
          <p:nvPr>
            <p:ph idx="1"/>
          </p:nvPr>
        </p:nvSpPr>
        <p:spPr>
          <a:xfrm>
            <a:off x="368750" y="1014678"/>
            <a:ext cx="6804936" cy="4751938"/>
          </a:xfrm>
        </p:spPr>
        <p:txBody>
          <a:bodyPr>
            <a:noAutofit/>
          </a:bodyPr>
          <a:lstStyle/>
          <a:p>
            <a:pPr marL="0" indent="0">
              <a:lnSpc>
                <a:spcPct val="120000"/>
              </a:lnSpc>
              <a:buNone/>
            </a:pPr>
            <a:r>
              <a:rPr lang="en-US" sz="2100" b="1" dirty="0">
                <a:solidFill>
                  <a:srgbClr val="FFC000"/>
                </a:solidFill>
                <a:latin typeface="Helvetica" pitchFamily="2" charset="0"/>
              </a:rPr>
              <a:t>✓ </a:t>
            </a:r>
            <a:r>
              <a:rPr lang="en-US" sz="2100" dirty="0">
                <a:latin typeface="Helvetica" pitchFamily="2" charset="0"/>
              </a:rPr>
              <a:t>Attend the webinars (or watch recordings)</a:t>
            </a:r>
          </a:p>
          <a:p>
            <a:pPr marL="0" indent="0">
              <a:lnSpc>
                <a:spcPct val="120000"/>
              </a:lnSpc>
              <a:buNone/>
            </a:pPr>
            <a:r>
              <a:rPr lang="en-US" sz="2100" b="1" dirty="0">
                <a:solidFill>
                  <a:srgbClr val="FFC000"/>
                </a:solidFill>
                <a:latin typeface="Helvetica" pitchFamily="2" charset="0"/>
              </a:rPr>
              <a:t>✓ </a:t>
            </a:r>
            <a:r>
              <a:rPr lang="en-US" sz="2100" dirty="0">
                <a:latin typeface="Helvetica" pitchFamily="2" charset="0"/>
              </a:rPr>
              <a:t>Read the suggested materials</a:t>
            </a:r>
          </a:p>
          <a:p>
            <a:pPr marL="0" indent="0">
              <a:lnSpc>
                <a:spcPct val="120000"/>
              </a:lnSpc>
              <a:buNone/>
            </a:pPr>
            <a:r>
              <a:rPr lang="en-US" sz="2100" b="1" dirty="0">
                <a:solidFill>
                  <a:srgbClr val="FFC000"/>
                </a:solidFill>
                <a:latin typeface="Helvetica" pitchFamily="2" charset="0"/>
              </a:rPr>
              <a:t>✓</a:t>
            </a:r>
            <a:r>
              <a:rPr lang="en-US" sz="2100" dirty="0">
                <a:latin typeface="Helvetica" pitchFamily="2" charset="0"/>
              </a:rPr>
              <a:t> Watch two others lead the workshop and/or game (in person or video)</a:t>
            </a:r>
          </a:p>
          <a:p>
            <a:pPr marL="0" indent="0">
              <a:lnSpc>
                <a:spcPct val="120000"/>
              </a:lnSpc>
              <a:buNone/>
            </a:pPr>
            <a:r>
              <a:rPr lang="en-US" sz="2100" b="1" dirty="0">
                <a:solidFill>
                  <a:srgbClr val="FFC000"/>
                </a:solidFill>
                <a:latin typeface="Helvetica" pitchFamily="2" charset="0"/>
              </a:rPr>
              <a:t>✓ </a:t>
            </a:r>
            <a:r>
              <a:rPr lang="en-US" sz="2100" dirty="0">
                <a:latin typeface="Helvetica" pitchFamily="2" charset="0"/>
              </a:rPr>
              <a:t>Lead two sessions with anyone and register them</a:t>
            </a:r>
          </a:p>
          <a:p>
            <a:pPr marL="0" indent="0">
              <a:lnSpc>
                <a:spcPct val="120000"/>
              </a:lnSpc>
              <a:buNone/>
            </a:pPr>
            <a:r>
              <a:rPr lang="en-US" sz="2100" b="1" dirty="0">
                <a:solidFill>
                  <a:srgbClr val="FFC000"/>
                </a:solidFill>
                <a:latin typeface="Helvetica" pitchFamily="2" charset="0"/>
              </a:rPr>
              <a:t>✓ </a:t>
            </a:r>
            <a:r>
              <a:rPr lang="en-US" sz="2100" dirty="0">
                <a:latin typeface="Helvetica" pitchFamily="2" charset="0"/>
              </a:rPr>
              <a:t>Receive feedback from five participants</a:t>
            </a:r>
          </a:p>
          <a:p>
            <a:pPr marL="0" indent="0">
              <a:lnSpc>
                <a:spcPct val="120000"/>
              </a:lnSpc>
              <a:buNone/>
            </a:pPr>
            <a:r>
              <a:rPr lang="en-US" sz="2100" b="1" dirty="0">
                <a:solidFill>
                  <a:srgbClr val="FFC000"/>
                </a:solidFill>
                <a:latin typeface="Helvetica" pitchFamily="2" charset="0"/>
              </a:rPr>
              <a:t>✓ </a:t>
            </a:r>
            <a:r>
              <a:rPr lang="en-US" sz="2100" dirty="0">
                <a:latin typeface="Helvetica" pitchFamily="2" charset="0"/>
              </a:rPr>
              <a:t>Complete a (learning-oriented, not evaluative) practice test</a:t>
            </a:r>
          </a:p>
          <a:p>
            <a:pPr marL="0" indent="0">
              <a:lnSpc>
                <a:spcPct val="120000"/>
              </a:lnSpc>
              <a:buNone/>
            </a:pPr>
            <a:r>
              <a:rPr lang="en-US" sz="2100" b="1" dirty="0">
                <a:solidFill>
                  <a:srgbClr val="FFC000"/>
                </a:solidFill>
                <a:latin typeface="Helvetica" pitchFamily="2" charset="0"/>
              </a:rPr>
              <a:t>✓ </a:t>
            </a:r>
            <a:r>
              <a:rPr lang="en-US" sz="2100" dirty="0">
                <a:latin typeface="Helvetica" pitchFamily="2" charset="0"/>
              </a:rPr>
              <a:t>Pledge to register 100% of games and workshops</a:t>
            </a:r>
          </a:p>
          <a:p>
            <a:pPr marL="0" indent="0">
              <a:lnSpc>
                <a:spcPct val="120000"/>
              </a:lnSpc>
              <a:buNone/>
            </a:pPr>
            <a:r>
              <a:rPr lang="en-US" sz="2100" b="1" dirty="0">
                <a:solidFill>
                  <a:srgbClr val="FFC000"/>
                </a:solidFill>
                <a:latin typeface="Helvetica" pitchFamily="2" charset="0"/>
              </a:rPr>
              <a:t>✓ </a:t>
            </a:r>
            <a:r>
              <a:rPr lang="en-US" sz="2100" b="1" dirty="0">
                <a:latin typeface="Helvetica" pitchFamily="2" charset="0"/>
              </a:rPr>
              <a:t>Submit your application to become an </a:t>
            </a:r>
            <a:r>
              <a:rPr lang="en-US" sz="2100" b="1" dirty="0" err="1">
                <a:latin typeface="Helvetica" pitchFamily="2" charset="0"/>
              </a:rPr>
              <a:t>En</a:t>
            </a:r>
            <a:r>
              <a:rPr lang="en-US" sz="2100" b="1" dirty="0">
                <a:latin typeface="Helvetica" pitchFamily="2" charset="0"/>
              </a:rPr>
              <a:t>-ROADS Climate Ambassador &amp; receive your certificate!</a:t>
            </a:r>
          </a:p>
          <a:p>
            <a:pPr marL="0" indent="0">
              <a:lnSpc>
                <a:spcPct val="120000"/>
              </a:lnSpc>
              <a:buNone/>
            </a:pPr>
            <a:endParaRPr lang="en-US" sz="2100" b="1" dirty="0">
              <a:latin typeface="Helvetica" pitchFamily="2" charset="0"/>
            </a:endParaRPr>
          </a:p>
        </p:txBody>
      </p:sp>
      <p:pic>
        <p:nvPicPr>
          <p:cNvPr id="5" name="Content Placeholder 6">
            <a:extLst>
              <a:ext uri="{FF2B5EF4-FFF2-40B4-BE49-F238E27FC236}">
                <a16:creationId xmlns:a16="http://schemas.microsoft.com/office/drawing/2014/main" id="{537DB07C-F958-9E49-8EF4-6EA276B025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738" y="6168783"/>
            <a:ext cx="1523999" cy="574463"/>
          </a:xfrm>
          <a:prstGeom prst="rect">
            <a:avLst/>
          </a:prstGeom>
        </p:spPr>
      </p:pic>
      <p:pic>
        <p:nvPicPr>
          <p:cNvPr id="6" name="Picture 5">
            <a:extLst>
              <a:ext uri="{FF2B5EF4-FFF2-40B4-BE49-F238E27FC236}">
                <a16:creationId xmlns:a16="http://schemas.microsoft.com/office/drawing/2014/main" id="{59D98D7A-13BD-7E4C-93A8-E1A0B182CC02}"/>
              </a:ext>
            </a:extLst>
          </p:cNvPr>
          <p:cNvPicPr>
            <a:picLocks noChangeAspect="1"/>
          </p:cNvPicPr>
          <p:nvPr/>
        </p:nvPicPr>
        <p:blipFill>
          <a:blip r:embed="rId3"/>
          <a:stretch>
            <a:fillRect/>
          </a:stretch>
        </p:blipFill>
        <p:spPr>
          <a:xfrm>
            <a:off x="7293429" y="1777994"/>
            <a:ext cx="4587828" cy="3512464"/>
          </a:xfrm>
          <a:prstGeom prst="rect">
            <a:avLst/>
          </a:prstGeom>
        </p:spPr>
      </p:pic>
    </p:spTree>
    <p:extLst>
      <p:ext uri="{BB962C8B-B14F-4D97-AF65-F5344CB8AC3E}">
        <p14:creationId xmlns:p14="http://schemas.microsoft.com/office/powerpoint/2010/main" val="18403631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37E3-20D3-784B-91B8-463CC7FCDA97}"/>
              </a:ext>
            </a:extLst>
          </p:cNvPr>
          <p:cNvSpPr>
            <a:spLocks noGrp="1"/>
          </p:cNvSpPr>
          <p:nvPr>
            <p:ph type="ctrTitle"/>
          </p:nvPr>
        </p:nvSpPr>
        <p:spPr>
          <a:xfrm>
            <a:off x="299070" y="1897355"/>
            <a:ext cx="11261452" cy="3159810"/>
          </a:xfrm>
        </p:spPr>
        <p:txBody>
          <a:bodyPr/>
          <a:lstStyle/>
          <a:p>
            <a:pPr algn="ctr"/>
            <a:r>
              <a:rPr lang="en-US" sz="6600" dirty="0"/>
              <a:t>Who will you run your first session with?</a:t>
            </a:r>
            <a:br>
              <a:rPr lang="en-US" sz="6600" dirty="0"/>
            </a:br>
            <a:br>
              <a:rPr lang="en-US" sz="6600" dirty="0"/>
            </a:br>
            <a:r>
              <a:rPr lang="en-US" sz="6600" dirty="0"/>
              <a:t>(answer in “Questions”)</a:t>
            </a:r>
          </a:p>
        </p:txBody>
      </p:sp>
      <p:pic>
        <p:nvPicPr>
          <p:cNvPr id="3" name="Content Placeholder 6">
            <a:extLst>
              <a:ext uri="{FF2B5EF4-FFF2-40B4-BE49-F238E27FC236}">
                <a16:creationId xmlns:a16="http://schemas.microsoft.com/office/drawing/2014/main" id="{2ECCD3C4-ADFA-DC42-949C-F06331B03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738" y="6168783"/>
            <a:ext cx="1523999" cy="574463"/>
          </a:xfrm>
          <a:prstGeom prst="rect">
            <a:avLst/>
          </a:prstGeom>
        </p:spPr>
      </p:pic>
    </p:spTree>
    <p:extLst>
      <p:ext uri="{BB962C8B-B14F-4D97-AF65-F5344CB8AC3E}">
        <p14:creationId xmlns:p14="http://schemas.microsoft.com/office/powerpoint/2010/main" val="40092833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9AED88-37BC-E54B-B71C-5590AB9717B5}"/>
              </a:ext>
            </a:extLst>
          </p:cNvPr>
          <p:cNvSpPr txBox="1"/>
          <p:nvPr/>
        </p:nvSpPr>
        <p:spPr>
          <a:xfrm>
            <a:off x="3306857" y="2623711"/>
            <a:ext cx="5673861" cy="923330"/>
          </a:xfrm>
          <a:prstGeom prst="rect">
            <a:avLst/>
          </a:prstGeom>
          <a:noFill/>
        </p:spPr>
        <p:txBody>
          <a:bodyPr wrap="none" rtlCol="0">
            <a:spAutoFit/>
          </a:bodyPr>
          <a:lstStyle/>
          <a:p>
            <a:pPr algn="ctr"/>
            <a:r>
              <a:rPr lang="en-US" sz="5400" b="1" dirty="0">
                <a:solidFill>
                  <a:schemeClr val="bg2">
                    <a:lumMod val="25000"/>
                  </a:schemeClr>
                </a:solidFill>
                <a:latin typeface="Helvetica" pitchFamily="2" charset="0"/>
              </a:rPr>
              <a:t>Andrew P. Jones</a:t>
            </a:r>
          </a:p>
        </p:txBody>
      </p:sp>
      <p:pic>
        <p:nvPicPr>
          <p:cNvPr id="7" name="Picture 6">
            <a:extLst>
              <a:ext uri="{FF2B5EF4-FFF2-40B4-BE49-F238E27FC236}">
                <a16:creationId xmlns:a16="http://schemas.microsoft.com/office/drawing/2014/main" id="{BF99C823-0171-6045-8A1A-4A7497851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04" y="283453"/>
            <a:ext cx="3280917" cy="1676401"/>
          </a:xfrm>
          <a:prstGeom prst="rect">
            <a:avLst/>
          </a:prstGeom>
        </p:spPr>
      </p:pic>
      <p:pic>
        <p:nvPicPr>
          <p:cNvPr id="10" name="Picture 9">
            <a:extLst>
              <a:ext uri="{FF2B5EF4-FFF2-40B4-BE49-F238E27FC236}">
                <a16:creationId xmlns:a16="http://schemas.microsoft.com/office/drawing/2014/main" id="{1043160F-1555-5E40-AC3B-9F22298F0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9856" y="448518"/>
            <a:ext cx="5620213" cy="1354480"/>
          </a:xfrm>
          <a:prstGeom prst="rect">
            <a:avLst/>
          </a:prstGeom>
        </p:spPr>
      </p:pic>
      <p:sp>
        <p:nvSpPr>
          <p:cNvPr id="13" name="Rectangle 12">
            <a:extLst>
              <a:ext uri="{FF2B5EF4-FFF2-40B4-BE49-F238E27FC236}">
                <a16:creationId xmlns:a16="http://schemas.microsoft.com/office/drawing/2014/main" id="{BD40034B-4109-0048-8216-D9F10DFC7AF4}"/>
              </a:ext>
            </a:extLst>
          </p:cNvPr>
          <p:cNvSpPr/>
          <p:nvPr/>
        </p:nvSpPr>
        <p:spPr>
          <a:xfrm>
            <a:off x="4603042" y="4838295"/>
            <a:ext cx="3081491" cy="954107"/>
          </a:xfrm>
          <a:prstGeom prst="rect">
            <a:avLst/>
          </a:prstGeom>
        </p:spPr>
        <p:txBody>
          <a:bodyPr wrap="square">
            <a:spAutoFit/>
          </a:bodyPr>
          <a:lstStyle/>
          <a:p>
            <a:pPr algn="ctr"/>
            <a:r>
              <a:rPr lang="en-US" sz="2800" dirty="0">
                <a:solidFill>
                  <a:schemeClr val="bg2">
                    <a:lumMod val="25000"/>
                  </a:schemeClr>
                </a:solidFill>
                <a:latin typeface="Helvetica Light" panose="020B0403020202020204" pitchFamily="34" charset="0"/>
              </a:rPr>
              <a:t>@AndrewPJones</a:t>
            </a:r>
          </a:p>
          <a:p>
            <a:pPr algn="ctr"/>
            <a:r>
              <a:rPr lang="en-US" sz="2800" dirty="0">
                <a:solidFill>
                  <a:schemeClr val="bg2">
                    <a:lumMod val="25000"/>
                  </a:schemeClr>
                </a:solidFill>
                <a:latin typeface="Helvetica Light" panose="020B0403020202020204" pitchFamily="34" charset="0"/>
              </a:rPr>
              <a:t>@ClimateInteract</a:t>
            </a:r>
          </a:p>
        </p:txBody>
      </p:sp>
      <p:sp>
        <p:nvSpPr>
          <p:cNvPr id="14" name="TextBox 13">
            <a:extLst>
              <a:ext uri="{FF2B5EF4-FFF2-40B4-BE49-F238E27FC236}">
                <a16:creationId xmlns:a16="http://schemas.microsoft.com/office/drawing/2014/main" id="{03729414-2C60-7B47-9C8C-74C036623AD7}"/>
              </a:ext>
            </a:extLst>
          </p:cNvPr>
          <p:cNvSpPr txBox="1"/>
          <p:nvPr/>
        </p:nvSpPr>
        <p:spPr>
          <a:xfrm>
            <a:off x="4360127" y="906208"/>
            <a:ext cx="686406" cy="430887"/>
          </a:xfrm>
          <a:prstGeom prst="rect">
            <a:avLst/>
          </a:prstGeom>
          <a:noFill/>
        </p:spPr>
        <p:txBody>
          <a:bodyPr wrap="none" rtlCol="0">
            <a:spAutoFit/>
          </a:bodyPr>
          <a:lstStyle/>
          <a:p>
            <a:r>
              <a:rPr lang="en-US" sz="2200" i="1" dirty="0">
                <a:solidFill>
                  <a:schemeClr val="bg2">
                    <a:lumMod val="75000"/>
                  </a:schemeClr>
                </a:solidFill>
                <a:latin typeface="Helvetica Light Oblique" panose="020B0403020202020204" pitchFamily="34" charset="0"/>
              </a:rPr>
              <a:t>with</a:t>
            </a:r>
          </a:p>
        </p:txBody>
      </p:sp>
      <p:sp>
        <p:nvSpPr>
          <p:cNvPr id="15" name="Rectangle 14">
            <a:extLst>
              <a:ext uri="{FF2B5EF4-FFF2-40B4-BE49-F238E27FC236}">
                <a16:creationId xmlns:a16="http://schemas.microsoft.com/office/drawing/2014/main" id="{5AA4DABE-F91B-494E-9E6A-1115E4770D59}"/>
              </a:ext>
            </a:extLst>
          </p:cNvPr>
          <p:cNvSpPr/>
          <p:nvPr/>
        </p:nvSpPr>
        <p:spPr>
          <a:xfrm>
            <a:off x="3554827" y="3817907"/>
            <a:ext cx="5177920" cy="523220"/>
          </a:xfrm>
          <a:prstGeom prst="rect">
            <a:avLst/>
          </a:prstGeom>
        </p:spPr>
        <p:txBody>
          <a:bodyPr wrap="square">
            <a:spAutoFit/>
          </a:bodyPr>
          <a:lstStyle/>
          <a:p>
            <a:pPr algn="ctr"/>
            <a:r>
              <a:rPr lang="en-US" sz="2800" u="sng" dirty="0">
                <a:solidFill>
                  <a:srgbClr val="0C4E8B"/>
                </a:solidFill>
                <a:latin typeface="Helvetica Light" panose="020B0403020202020204" pitchFamily="34" charset="0"/>
              </a:rPr>
              <a:t>apjones@climateinteractive.org</a:t>
            </a:r>
          </a:p>
        </p:txBody>
      </p:sp>
    </p:spTree>
    <p:extLst>
      <p:ext uri="{BB962C8B-B14F-4D97-AF65-F5344CB8AC3E}">
        <p14:creationId xmlns:p14="http://schemas.microsoft.com/office/powerpoint/2010/main" val="2873447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37E3-20D3-784B-91B8-463CC7FCDA97}"/>
              </a:ext>
            </a:extLst>
          </p:cNvPr>
          <p:cNvSpPr>
            <a:spLocks noGrp="1"/>
          </p:cNvSpPr>
          <p:nvPr>
            <p:ph type="ctrTitle"/>
          </p:nvPr>
        </p:nvSpPr>
        <p:spPr>
          <a:xfrm>
            <a:off x="323134" y="1600175"/>
            <a:ext cx="11261452" cy="3159810"/>
          </a:xfrm>
        </p:spPr>
        <p:txBody>
          <a:bodyPr/>
          <a:lstStyle/>
          <a:p>
            <a:pPr algn="ctr"/>
            <a:r>
              <a:rPr lang="en-US" sz="8000" dirty="0"/>
              <a:t>Robustness to Extreme Conditions</a:t>
            </a:r>
          </a:p>
        </p:txBody>
      </p:sp>
      <p:pic>
        <p:nvPicPr>
          <p:cNvPr id="3" name="Content Placeholder 6">
            <a:extLst>
              <a:ext uri="{FF2B5EF4-FFF2-40B4-BE49-F238E27FC236}">
                <a16:creationId xmlns:a16="http://schemas.microsoft.com/office/drawing/2014/main" id="{2ECCD3C4-ADFA-DC42-949C-F06331B03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738" y="6168783"/>
            <a:ext cx="1523999" cy="574463"/>
          </a:xfrm>
          <a:prstGeom prst="rect">
            <a:avLst/>
          </a:prstGeom>
        </p:spPr>
      </p:pic>
    </p:spTree>
    <p:extLst>
      <p:ext uri="{BB962C8B-B14F-4D97-AF65-F5344CB8AC3E}">
        <p14:creationId xmlns:p14="http://schemas.microsoft.com/office/powerpoint/2010/main" val="8863964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99C823-0171-6045-8A1A-4A7497851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776" y="759126"/>
            <a:ext cx="5740192" cy="2932980"/>
          </a:xfrm>
          <a:prstGeom prst="rect">
            <a:avLst/>
          </a:prstGeom>
        </p:spPr>
      </p:pic>
      <p:pic>
        <p:nvPicPr>
          <p:cNvPr id="10" name="Picture 9">
            <a:extLst>
              <a:ext uri="{FF2B5EF4-FFF2-40B4-BE49-F238E27FC236}">
                <a16:creationId xmlns:a16="http://schemas.microsoft.com/office/drawing/2014/main" id="{1043160F-1555-5E40-AC3B-9F22298F0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2137" y="3864633"/>
            <a:ext cx="8017862" cy="1932317"/>
          </a:xfrm>
          <a:prstGeom prst="rect">
            <a:avLst/>
          </a:prstGeom>
        </p:spPr>
      </p:pic>
    </p:spTree>
    <p:extLst>
      <p:ext uri="{BB962C8B-B14F-4D97-AF65-F5344CB8AC3E}">
        <p14:creationId xmlns:p14="http://schemas.microsoft.com/office/powerpoint/2010/main" val="3235132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FF086D-7C1B-6C4E-9B07-3A2BB969C18B}"/>
              </a:ext>
            </a:extLst>
          </p:cNvPr>
          <p:cNvPicPr>
            <a:picLocks noChangeAspect="1"/>
          </p:cNvPicPr>
          <p:nvPr/>
        </p:nvPicPr>
        <p:blipFill>
          <a:blip r:embed="rId3"/>
          <a:stretch>
            <a:fillRect/>
          </a:stretch>
        </p:blipFill>
        <p:spPr>
          <a:xfrm>
            <a:off x="1395046" y="1245838"/>
            <a:ext cx="9202614" cy="4834942"/>
          </a:xfrm>
          <a:prstGeom prst="rect">
            <a:avLst/>
          </a:prstGeom>
        </p:spPr>
      </p:pic>
    </p:spTree>
    <p:extLst>
      <p:ext uri="{BB962C8B-B14F-4D97-AF65-F5344CB8AC3E}">
        <p14:creationId xmlns:p14="http://schemas.microsoft.com/office/powerpoint/2010/main" val="2467120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_Powerpoint_Template_Oct2019v2" id="{2949B872-7810-4342-843E-558A710B581A}" vid="{E82CEDD2-FC22-4147-ACDA-4C736AF431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18927</TotalTime>
  <Words>2669</Words>
  <Application>Microsoft Macintosh PowerPoint</Application>
  <PresentationFormat>Widescreen</PresentationFormat>
  <Paragraphs>394</Paragraphs>
  <Slides>80</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80</vt:i4>
      </vt:variant>
    </vt:vector>
  </HeadingPairs>
  <TitlesOfParts>
    <vt:vector size="89" baseType="lpstr">
      <vt:lpstr>Arial</vt:lpstr>
      <vt:lpstr>Calibri</vt:lpstr>
      <vt:lpstr>Century Gothic</vt:lpstr>
      <vt:lpstr>Helvetica</vt:lpstr>
      <vt:lpstr>Helvetica Bold Oblique</vt:lpstr>
      <vt:lpstr>Helvetica Light</vt:lpstr>
      <vt:lpstr>Helvetica Light Oblique</vt:lpstr>
      <vt:lpstr>Wingdings</vt:lpstr>
      <vt:lpstr>Office Theme</vt:lpstr>
      <vt:lpstr>En-ROADS Testing and Confidence Building </vt:lpstr>
      <vt:lpstr>The En-ROADS Climate Ambassador Program</vt:lpstr>
      <vt:lpstr>Our Guide to Testing – Chapter 21 </vt:lpstr>
      <vt:lpstr>Purpose of En-ROADS</vt:lpstr>
      <vt:lpstr>Our Primary Confidence-Building Tests</vt:lpstr>
      <vt:lpstr>Peer Review</vt:lpstr>
      <vt:lpstr>PowerPoint Presentation</vt:lpstr>
      <vt:lpstr>Robustness to Extreme Conditions</vt:lpstr>
      <vt:lpstr>PowerPoint Presentation</vt:lpstr>
      <vt:lpstr>To Test Robustness, We Vary 23 Parameters to Their Extremes</vt:lpstr>
      <vt:lpstr>We Check Output for Anomalies</vt:lpstr>
      <vt:lpstr>Comparison of Behavior to Measured Historical Data</vt:lpstr>
      <vt:lpstr>Coal Powered Electricity, 1990-2020</vt:lpstr>
      <vt:lpstr>Oil Powered Electricity, 1990-2020</vt:lpstr>
      <vt:lpstr>Natural Gas Powered Electricity, 1990-2020</vt:lpstr>
      <vt:lpstr>Nuclear Powered Electricity, 1990-2020</vt:lpstr>
      <vt:lpstr>Renewables Powered Electricity, 1990-2020</vt:lpstr>
      <vt:lpstr>Total Electricity, 1990-2020</vt:lpstr>
      <vt:lpstr>Comparison of Behavior to Other Models’ Future Projections</vt:lpstr>
      <vt:lpstr>PowerPoint Presentation</vt:lpstr>
      <vt:lpstr>Example: Disaggregation in GCAM</vt:lpstr>
      <vt:lpstr>En-ROADS is Designed to Complement Disaggregated Models such as IAMs</vt:lpstr>
      <vt:lpstr>Calibrating Temperature, 1990-2100</vt:lpstr>
      <vt:lpstr>Starting with the Kaya Drivers of CO2 Emissions</vt:lpstr>
      <vt:lpstr>Gross World Product (Global GDP), 1990-2100</vt:lpstr>
      <vt:lpstr>Energy per unit of global GDP, 1990-2100</vt:lpstr>
      <vt:lpstr>CO2 emissions per unit of energy, 1990-2100</vt:lpstr>
      <vt:lpstr>Carbon dioxide emissions from energy, 1990-2100</vt:lpstr>
      <vt:lpstr>Land Use, Land Use Change and Forestry emissions, 1990-2100</vt:lpstr>
      <vt:lpstr>Methane emissions, 1990-2100</vt:lpstr>
      <vt:lpstr>N2O Emissions, 1990-2100</vt:lpstr>
      <vt:lpstr>F-gas Emissions, 1990-2100</vt:lpstr>
      <vt:lpstr>Now, exploring the sources of energy</vt:lpstr>
      <vt:lpstr>We compare coal “BAU” against history and future SSP2 projections from IAMs, 1990-2100</vt:lpstr>
      <vt:lpstr>We compare oil “BAU” against history and future SSP2 projections from IAMs, 1990-2100</vt:lpstr>
      <vt:lpstr>We compare gas “BAU” against history and future SSP2 projections from IAMs, 1990-2100</vt:lpstr>
      <vt:lpstr>We compare renewables “BAU” against history and future SSP2 projections from IAMs, 1990-2100</vt:lpstr>
      <vt:lpstr>The IEA Has Long Underestimated Renewables Growth: Graph of Additions to Electrical Capacity from Wind and Solar </vt:lpstr>
      <vt:lpstr>We compare bioenergy “BAU” against history and future SSP2 projections from IAMs, 1990-2100</vt:lpstr>
      <vt:lpstr>We compare nuclear ”BAU” against history and future SSP2 projections from IAMs, 1990-2100</vt:lpstr>
      <vt:lpstr>PowerPoint Presentation</vt:lpstr>
      <vt:lpstr>Comparison of Behavior to Other Models’ Future Projections – Reduction Scenarios</vt:lpstr>
      <vt:lpstr>Temperature for Various Radiative Forcing (RF) Levels</vt:lpstr>
      <vt:lpstr>Net GHG Emissions for RF Levels for SSP2</vt:lpstr>
      <vt:lpstr>We compare bioenergy in En-ROADS against the IAMs’ 2.6 scenario</vt:lpstr>
      <vt:lpstr>We compare natural gas in En-ROADS against the IAMs’ 2.6 scenario</vt:lpstr>
      <vt:lpstr>We compare oil in En-ROADS against the IAMs’ 2.6 scenario</vt:lpstr>
      <vt:lpstr>We compare renewables plus hydro in En-ROADS against the IAMs’ 2.6 scenario</vt:lpstr>
      <vt:lpstr>We compare nuclear in En-ROADS against the IAMs’ 2.6 scenario</vt:lpstr>
      <vt:lpstr>We compare coal in En-ROADS against the IAMs’ 2.6 scenario</vt:lpstr>
      <vt:lpstr>Coal Use for Three RF Levels for SSP2</vt:lpstr>
      <vt:lpstr>How We Learn Via Model Comparison</vt:lpstr>
      <vt:lpstr>We compare coal in En-ROADS against the IAMs’ 2.6 scenario</vt:lpstr>
      <vt:lpstr>We compare coal in En-ROADS against the IAMs’ 2.6 scenario</vt:lpstr>
      <vt:lpstr>Comparison of Behavior to Other Models’ Future Projections – Adding More SSPs</vt:lpstr>
      <vt:lpstr>PowerPoint Presentation</vt:lpstr>
      <vt:lpstr>PowerPoint Presentation</vt:lpstr>
      <vt:lpstr>PowerPoint Presentation</vt:lpstr>
      <vt:lpstr>PowerPoint Presentation</vt:lpstr>
      <vt:lpstr>GDP per Capita</vt:lpstr>
      <vt:lpstr>Coal</vt:lpstr>
      <vt:lpstr>PowerPoint Presentation</vt:lpstr>
      <vt:lpstr>Net GHG Emissions for Baseline Scenarios SSP 1-5</vt:lpstr>
      <vt:lpstr>Coal for Baseline Scenarios SSP 1-5</vt:lpstr>
      <vt:lpstr>Comparison Against Experts’ Mental Models And Relevance to Policy-makers</vt:lpstr>
      <vt:lpstr>Purpose of En-ROADS</vt:lpstr>
      <vt:lpstr>PowerPoint Presentation</vt:lpstr>
      <vt:lpstr>Rep. Lisa Blunt Rochester</vt:lpstr>
      <vt:lpstr>PowerPoint Presentation</vt:lpstr>
      <vt:lpstr>PowerPoint Presentation</vt:lpstr>
      <vt:lpstr>PowerPoint Presentation</vt:lpstr>
      <vt:lpstr>PowerPoint Presentation</vt:lpstr>
      <vt:lpstr>PowerPoint Presentation</vt:lpstr>
      <vt:lpstr>Other Approaches for Confidence Building</vt:lpstr>
      <vt:lpstr>What are the biggest limitations of En-ROADS?</vt:lpstr>
      <vt:lpstr>The En-ROADS Climate Ambassador Program</vt:lpstr>
      <vt:lpstr>How to Become an En-ROADS Climate Ambassador</vt:lpstr>
      <vt:lpstr>Who will you run your first session with?  (answer in “Questions”)</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Reed</dc:creator>
  <cp:lastModifiedBy>Andrew Jones</cp:lastModifiedBy>
  <cp:revision>61</cp:revision>
  <dcterms:created xsi:type="dcterms:W3CDTF">2019-11-01T13:47:58Z</dcterms:created>
  <dcterms:modified xsi:type="dcterms:W3CDTF">2020-07-09T19:25:42Z</dcterms:modified>
</cp:coreProperties>
</file>